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7" r:id="rId9"/>
    <p:sldId id="288" r:id="rId10"/>
    <p:sldId id="28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35" d="100"/>
          <a:sy n="13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118D-010D-21BC-EC90-D74A19DB6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55978-7D10-6303-8C76-6D077197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E6624-D6E0-D74E-576A-9265999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1A89C-DF26-6C96-6028-E78025C8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47047-0362-A4A6-2063-61E29604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5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82B25-8BF1-1093-EC7C-B7FCD725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63341C-7D2A-F6F4-FDB5-8C649D222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156DB-C6F2-F651-D43C-78E264E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7E43C-9817-DCC0-39B5-D1E8471A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B6085-F0C8-C0FE-8B0A-8F4D32DE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8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8A27AE-D74B-E735-1097-791CDCED0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FCBA1-DE40-FBF7-BBCD-2DE03089B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04679-E4BA-101E-03A0-1609E6A3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71BF5-5786-AF40-FC54-083B9731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E76D8-D011-44B1-E503-34B9586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1F60A-DD4F-0AA2-FB8D-9DA1A997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B2BB6-16E0-EDDA-119C-34DB94C7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6D8A1-1EBD-D007-627F-A8CE444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ED927-4FEA-B427-AC46-3AB797AA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85828-332C-4B14-A3FB-AA0A2EF4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4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9CB98-2B65-2559-BD56-E35A63D1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A6888-A1B4-E1AF-F68D-76647954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869B98-0E68-262B-B910-0A1D1CEA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C4C41-58AC-5E68-952F-C65FD412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3BD64-3C25-AFEA-2D3C-AEA14BF8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10952-B24B-F63F-CE93-2C99F108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4C794-41C7-F41B-4682-A0AA28FDF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B3D3E5-5FE3-C352-1CA8-7A78BA69B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34E5DB-37C5-8571-5EF9-51FC8434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A7FB4-22E4-A297-C6EE-BA6E20F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FCEF4-655B-159E-1B73-5ADE8821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4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6B9FB-3FE8-663D-CE79-3BC9453E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8B95D4-7A70-1DFC-A1BF-7D017037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98E0CB-C995-9BA8-0F3F-339866CB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65CE0C-8F37-64F5-DD79-636805C5E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FE9CAE-8CAF-8DBE-E456-BBEA9DF44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017B09-A1B3-67BF-A36B-5A57A86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6691F9-332E-2A03-1B4C-9EA9B3FE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5D8DD8-059A-A251-3707-D323E066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4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45BA-9314-89AA-049F-DEB4055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A65F4E-CA7A-11BB-D4D7-0C36BFD0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7718CC-AA21-6E44-3FF1-1F2236BE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FA78AD-6F48-163F-FB61-891B7AF5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5D05F6-3624-7924-234E-A64C4E6F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AB5A51-E1D9-F2F3-D2B7-C2BB43B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466C-6F90-87F1-8FFE-FA2CA75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7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FB8A7-4405-AC61-2156-71C13742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34C75-19CA-9AD3-0E3E-520BC6EB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C9FE5-985E-4AE0-9FA9-0DBC870C0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01979-3BCC-FC65-06E3-5764A83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B1293D-DF72-C66C-20B7-B3E86CF1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906861-0677-15F8-64CB-F7D8984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5B6BA-FE40-D76F-C20B-E86324ED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AE6172-3A5E-610E-9C14-C5BBF98F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6F6578-8D44-4A25-B207-C56394E16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548B5-EE32-3E45-D2FF-76BC35B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077BA2-10AB-215D-3F26-510656E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0ED6D-076C-4DA4-987D-5C0CA7BC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1025C-F779-F307-1B9F-E78D3238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770662-E3BB-CFA3-408A-B92432F7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14047-D74F-E80A-20C1-AC5FFB447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E37D-6BB9-FA4B-A0FF-268AFC7DAA24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4053F-66C7-685D-9A86-2402D42D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D717F-68B2-0F6B-F486-0EAFFEBCA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2583-7EFC-3E43-B5C0-729AAB5DD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2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EF7E00-C08B-C068-83D4-9C16D7A91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0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9B61-02EA-2130-EA96-945BD4186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7A52D662-83D9-187A-5795-DDE701312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23B940-68C2-C4F4-FF7E-26614E78D5EC}"/>
              </a:ext>
            </a:extLst>
          </p:cNvPr>
          <p:cNvSpPr txBox="1"/>
          <p:nvPr/>
        </p:nvSpPr>
        <p:spPr>
          <a:xfrm>
            <a:off x="0" y="6551802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www.atatus.com</a:t>
            </a:r>
            <a:r>
              <a:rPr lang="fr-FR" dirty="0"/>
              <a:t>/</a:t>
            </a:r>
            <a:r>
              <a:rPr lang="fr-FR" dirty="0" err="1"/>
              <a:t>glossary</a:t>
            </a:r>
            <a:r>
              <a:rPr lang="fr-FR" dirty="0"/>
              <a:t>/</a:t>
            </a:r>
            <a:r>
              <a:rPr lang="fr-FR" dirty="0" err="1"/>
              <a:t>crud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14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D8FF4-FDC1-7B1E-687F-E5139473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fr-FR" sz="4000"/>
              <a:t>Présentation du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2A6F41-EF2F-D806-4954-4BBC3B01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/>
              <a:t>Système de Gestion des Ventes et des Stocks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AD2857-1BB4-D41D-7994-1CD4C230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30" y="2405149"/>
            <a:ext cx="6694241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32110-2DF0-6CAA-B0CB-D9AC9CE7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766892-845B-4AB9-C751-7B74429A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fr-FR" sz="4000"/>
              <a:t>Présentation du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3731E5-518B-D69D-3740-98E3DFD5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/>
              <a:t>Ajout des tables Employés et Fournisseurs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8D89C5-B026-ED9F-30AF-4753E79E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142504"/>
            <a:ext cx="5365375" cy="43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C20DE-CEEB-39C6-4D86-98C44EA6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79B396-EAF7-E205-20FB-A433023A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fr-FR" sz="2800"/>
              <a:t>Présentation du projet</a:t>
            </a:r>
          </a:p>
        </p:txBody>
      </p:sp>
      <p:pic>
        <p:nvPicPr>
          <p:cNvPr id="5" name="Image 4" descr="Une image contenant texte, nombre, logiciel, capture d’écran&#10;&#10;Description générée automatiquement">
            <a:extLst>
              <a:ext uri="{FF2B5EF4-FFF2-40B4-BE49-F238E27FC236}">
                <a16:creationId xmlns:a16="http://schemas.microsoft.com/office/drawing/2014/main" id="{25F26C98-2C66-E3B6-6156-4D71CED8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726442"/>
            <a:ext cx="4233672" cy="246611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, conception, capture d’écran&#10;&#10;Description générée automatiquement">
            <a:extLst>
              <a:ext uri="{FF2B5EF4-FFF2-40B4-BE49-F238E27FC236}">
                <a16:creationId xmlns:a16="http://schemas.microsoft.com/office/drawing/2014/main" id="{E8F39727-9803-0DCD-F717-5B661AD8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91" y="3472468"/>
            <a:ext cx="3253694" cy="265176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FF4C50-44BB-2223-B9B5-F600F099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fr-FR" sz="2000" b="0" i="0" dirty="0">
                <a:effectLst/>
                <a:latin typeface="Söhne"/>
              </a:rPr>
              <a:t>Changements à réaliser :</a:t>
            </a:r>
          </a:p>
          <a:p>
            <a:pPr lvl="1"/>
            <a:r>
              <a:rPr lang="fr-FR" sz="2000" b="0" i="0" dirty="0">
                <a:effectLst/>
                <a:latin typeface="Söhne"/>
              </a:rPr>
              <a:t>Créer les tables Employés et Fournisseurs.</a:t>
            </a:r>
          </a:p>
          <a:p>
            <a:pPr lvl="1"/>
            <a:r>
              <a:rPr lang="fr-FR" sz="2000" b="0" i="0" dirty="0">
                <a:effectLst/>
                <a:latin typeface="Söhne"/>
              </a:rPr>
              <a:t>Ajouter </a:t>
            </a:r>
            <a:r>
              <a:rPr lang="fr-FR" sz="2000" b="0" i="0" dirty="0" err="1">
                <a:effectLst/>
                <a:latin typeface="Söhne"/>
              </a:rPr>
              <a:t>EmployeID</a:t>
            </a:r>
            <a:r>
              <a:rPr lang="fr-FR" sz="2000" b="0" i="0" dirty="0">
                <a:effectLst/>
                <a:latin typeface="Söhne"/>
              </a:rPr>
              <a:t> comme clé étrangère dans la table Ventes.</a:t>
            </a:r>
          </a:p>
          <a:p>
            <a:pPr lvl="1"/>
            <a:r>
              <a:rPr lang="fr-FR" sz="2000" b="0" i="0" dirty="0">
                <a:effectLst/>
                <a:latin typeface="Söhne"/>
              </a:rPr>
              <a:t>Ajouter </a:t>
            </a:r>
            <a:r>
              <a:rPr lang="fr-FR" sz="2000" b="0" i="0" dirty="0" err="1">
                <a:effectLst/>
                <a:latin typeface="Söhne"/>
              </a:rPr>
              <a:t>FournisseurID</a:t>
            </a:r>
            <a:r>
              <a:rPr lang="fr-FR" sz="2000" b="0" i="0" dirty="0">
                <a:effectLst/>
                <a:latin typeface="Söhne"/>
              </a:rPr>
              <a:t> comme clé étrangère dans la table Produits.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147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A761AC9-C7BA-99BF-C21B-BCCD95694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0CDD7B-31D0-31D4-6DF5-ABE116F532D3}"/>
              </a:ext>
            </a:extLst>
          </p:cNvPr>
          <p:cNvSpPr txBox="1"/>
          <p:nvPr/>
        </p:nvSpPr>
        <p:spPr>
          <a:xfrm>
            <a:off x="0" y="6551802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www.atatus.com</a:t>
            </a:r>
            <a:r>
              <a:rPr lang="fr-FR" dirty="0"/>
              <a:t>/</a:t>
            </a:r>
            <a:r>
              <a:rPr lang="fr-FR" dirty="0" err="1"/>
              <a:t>glossary</a:t>
            </a:r>
            <a:r>
              <a:rPr lang="fr-FR" dirty="0"/>
              <a:t>/</a:t>
            </a:r>
            <a:r>
              <a:rPr lang="fr-FR" dirty="0" err="1"/>
              <a:t>crud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135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D0227C-5423-7DE0-4A86-54F9141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7817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tables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SQL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CB286B-EBE7-AAE0-D314-784249D0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7" y="2823282"/>
            <a:ext cx="3797536" cy="31441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C3FED1-5F0F-7E1C-55F1-A3151DAB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2823282"/>
            <a:ext cx="3797536" cy="31441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3EBBA72-5BCF-D9AA-8C41-978DE23F5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2823281"/>
            <a:ext cx="3797536" cy="314417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25C1E3-80CA-A55B-99BD-D699976643F6}"/>
              </a:ext>
            </a:extLst>
          </p:cNvPr>
          <p:cNvSpPr txBox="1"/>
          <p:nvPr/>
        </p:nvSpPr>
        <p:spPr>
          <a:xfrm>
            <a:off x="194099" y="2014639"/>
            <a:ext cx="370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Générale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3F7917-82AE-0EC3-86DE-582D0189337B}"/>
              </a:ext>
            </a:extLst>
          </p:cNvPr>
          <p:cNvSpPr txBox="1"/>
          <p:nvPr/>
        </p:nvSpPr>
        <p:spPr>
          <a:xfrm>
            <a:off x="4290016" y="2014639"/>
            <a:ext cx="370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Exemple clé primaire avec un attribut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F9C9FB-38B3-55C5-44FA-73710A0DC519}"/>
              </a:ext>
            </a:extLst>
          </p:cNvPr>
          <p:cNvSpPr txBox="1"/>
          <p:nvPr/>
        </p:nvSpPr>
        <p:spPr>
          <a:xfrm>
            <a:off x="8385933" y="2014639"/>
            <a:ext cx="370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Exemple clé primaire avec plusieurs attributs</a:t>
            </a:r>
          </a:p>
        </p:txBody>
      </p:sp>
    </p:spTree>
    <p:extLst>
      <p:ext uri="{BB962C8B-B14F-4D97-AF65-F5344CB8AC3E}">
        <p14:creationId xmlns:p14="http://schemas.microsoft.com/office/powerpoint/2010/main" val="12585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236F3-D5B8-7FDE-FDF0-D57801C1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données dans une table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4EEEC4C-656F-0770-7577-19176FC2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95" y="2756056"/>
            <a:ext cx="7061200" cy="11254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86D185-49A3-9624-38F1-4CDD5A42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1" y="5064746"/>
            <a:ext cx="5448300" cy="8763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23F7E4-8DB3-21D2-4075-E47E7A38F219}"/>
              </a:ext>
            </a:extLst>
          </p:cNvPr>
          <p:cNvSpPr txBox="1"/>
          <p:nvPr/>
        </p:nvSpPr>
        <p:spPr>
          <a:xfrm>
            <a:off x="1244338" y="4428241"/>
            <a:ext cx="69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DFAB6F-B155-119A-D838-18A2422BED6F}"/>
              </a:ext>
            </a:extLst>
          </p:cNvPr>
          <p:cNvSpPr txBox="1"/>
          <p:nvPr/>
        </p:nvSpPr>
        <p:spPr>
          <a:xfrm>
            <a:off x="1244338" y="1639609"/>
            <a:ext cx="69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Syntaxe</a:t>
            </a:r>
          </a:p>
        </p:txBody>
      </p:sp>
    </p:spTree>
    <p:extLst>
      <p:ext uri="{BB962C8B-B14F-4D97-AF65-F5344CB8AC3E}">
        <p14:creationId xmlns:p14="http://schemas.microsoft.com/office/powerpoint/2010/main" val="37883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3C31B-FF74-5F9B-1881-46411E24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des données (READ)</a:t>
            </a:r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FEEBA921-AFF7-3946-C85F-CB3AA85A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Open Book">
            <a:extLst>
              <a:ext uri="{FF2B5EF4-FFF2-40B4-BE49-F238E27FC236}">
                <a16:creationId xmlns:a16="http://schemas.microsoft.com/office/drawing/2014/main" id="{7D1D2253-CA0A-4832-A025-64AD0C3A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4A3639-179E-BAA3-1533-E920DBE4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Clause SELECT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0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Macintosh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Thème Office</vt:lpstr>
      <vt:lpstr>Présentation PowerPoint</vt:lpstr>
      <vt:lpstr>Présentation du projet</vt:lpstr>
      <vt:lpstr>Présentation du projet</vt:lpstr>
      <vt:lpstr>Présentation du projet</vt:lpstr>
      <vt:lpstr>Présentation PowerPoint</vt:lpstr>
      <vt:lpstr>Création tables en SQL</vt:lpstr>
      <vt:lpstr>Insertion des données dans une table</vt:lpstr>
      <vt:lpstr>Lecture des données (READ)</vt:lpstr>
      <vt:lpstr>La Clause SELECT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5</cp:revision>
  <dcterms:created xsi:type="dcterms:W3CDTF">2024-01-30T16:00:47Z</dcterms:created>
  <dcterms:modified xsi:type="dcterms:W3CDTF">2024-01-30T16:55:45Z</dcterms:modified>
</cp:coreProperties>
</file>