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04" r:id="rId4"/>
    <p:sldId id="258" r:id="rId5"/>
    <p:sldId id="259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/>
    <p:restoredTop sz="94609"/>
  </p:normalViewPr>
  <p:slideViewPr>
    <p:cSldViewPr snapToGrid="0">
      <p:cViewPr varScale="1">
        <p:scale>
          <a:sx n="143" d="100"/>
          <a:sy n="143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hyperlink" Target="https://cran.r-project.org/" TargetMode="Externa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www.rstudio.com/products/shiny/" TargetMode="External"/><Relationship Id="rId7" Type="http://schemas.openxmlformats.org/officeDocument/2006/relationships/image" Target="../media/image24.svg"/><Relationship Id="rId2" Type="http://schemas.openxmlformats.org/officeDocument/2006/relationships/hyperlink" Target="https://quarto.org/" TargetMode="External"/><Relationship Id="rId1" Type="http://schemas.openxmlformats.org/officeDocument/2006/relationships/hyperlink" Target="https://rmarkdown.rstudio.com/" TargetMode="Externa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hyperlink" Target="https://posit.co/download/rstudio-desktop/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hyperlink" Target="https://rmarkdown.rstudio.com/" TargetMode="External"/><Relationship Id="rId7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hyperlink" Target="https://quarto.org/" TargetMode="External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hyperlink" Target="https://www.rstudio.com/products/shiny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F70BC5-F2A2-420A-9C7C-938A1192CEC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4CF7272-3A75-47F4-AE17-AF299FEC606E}">
      <dgm:prSet/>
      <dgm:spPr/>
      <dgm:t>
        <a:bodyPr/>
        <a:lstStyle/>
        <a:p>
          <a:r>
            <a:rPr lang="fr-FR" b="0" i="0"/>
            <a:t>Installation et prise en main de R et Rstudio</a:t>
          </a:r>
          <a:endParaRPr lang="en-US"/>
        </a:p>
      </dgm:t>
    </dgm:pt>
    <dgm:pt modelId="{A5B0971D-EAD0-40B7-BD48-AAA432B79E12}" type="parTrans" cxnId="{9A0F5C60-CB0B-45E9-955E-10BC2840EC32}">
      <dgm:prSet/>
      <dgm:spPr/>
      <dgm:t>
        <a:bodyPr/>
        <a:lstStyle/>
        <a:p>
          <a:endParaRPr lang="en-US"/>
        </a:p>
      </dgm:t>
    </dgm:pt>
    <dgm:pt modelId="{DB5A11A6-79F1-4F25-A309-AE74BD533518}" type="sibTrans" cxnId="{9A0F5C60-CB0B-45E9-955E-10BC2840EC32}">
      <dgm:prSet/>
      <dgm:spPr/>
      <dgm:t>
        <a:bodyPr/>
        <a:lstStyle/>
        <a:p>
          <a:endParaRPr lang="en-US"/>
        </a:p>
      </dgm:t>
    </dgm:pt>
    <dgm:pt modelId="{F2FA6E1C-773D-46DC-A37B-C6F6AECCE1EA}">
      <dgm:prSet/>
      <dgm:spPr/>
      <dgm:t>
        <a:bodyPr/>
        <a:lstStyle/>
        <a:p>
          <a:r>
            <a:rPr lang="fr-FR" b="0" i="0"/>
            <a:t>Les Packages en R</a:t>
          </a:r>
          <a:endParaRPr lang="en-US"/>
        </a:p>
      </dgm:t>
    </dgm:pt>
    <dgm:pt modelId="{9B93ED9B-D751-476A-97B4-8A44D5E58750}" type="parTrans" cxnId="{FD5F28FD-C474-4618-8DEF-470035236022}">
      <dgm:prSet/>
      <dgm:spPr/>
      <dgm:t>
        <a:bodyPr/>
        <a:lstStyle/>
        <a:p>
          <a:endParaRPr lang="en-US"/>
        </a:p>
      </dgm:t>
    </dgm:pt>
    <dgm:pt modelId="{8025F2BF-51FC-486C-B1E0-42E074AC9EB5}" type="sibTrans" cxnId="{FD5F28FD-C474-4618-8DEF-470035236022}">
      <dgm:prSet/>
      <dgm:spPr/>
      <dgm:t>
        <a:bodyPr/>
        <a:lstStyle/>
        <a:p>
          <a:endParaRPr lang="en-US"/>
        </a:p>
      </dgm:t>
    </dgm:pt>
    <dgm:pt modelId="{BAA6C2EC-B3D2-4A41-A70D-AE1819C1AF08}">
      <dgm:prSet/>
      <dgm:spPr/>
      <dgm:t>
        <a:bodyPr/>
        <a:lstStyle/>
        <a:p>
          <a:r>
            <a:rPr lang="fr-FR" b="0" i="0" dirty="0"/>
            <a:t>Importation des données avec R</a:t>
          </a:r>
          <a:endParaRPr lang="en-US" dirty="0"/>
        </a:p>
      </dgm:t>
    </dgm:pt>
    <dgm:pt modelId="{D7A4B84B-890D-4FAE-95CD-279718DF889F}" type="parTrans" cxnId="{5AC9F1A2-8385-425D-98CA-F9F3A364645D}">
      <dgm:prSet/>
      <dgm:spPr/>
      <dgm:t>
        <a:bodyPr/>
        <a:lstStyle/>
        <a:p>
          <a:endParaRPr lang="en-US"/>
        </a:p>
      </dgm:t>
    </dgm:pt>
    <dgm:pt modelId="{AB8B352B-0D1B-4E10-9AE5-4B627C2A2CD1}" type="sibTrans" cxnId="{5AC9F1A2-8385-425D-98CA-F9F3A364645D}">
      <dgm:prSet/>
      <dgm:spPr/>
      <dgm:t>
        <a:bodyPr/>
        <a:lstStyle/>
        <a:p>
          <a:endParaRPr lang="en-US"/>
        </a:p>
      </dgm:t>
    </dgm:pt>
    <dgm:pt modelId="{0C0DC8A4-A4D4-4DD5-9C67-8AD4A62F6FF2}">
      <dgm:prSet/>
      <dgm:spPr/>
      <dgm:t>
        <a:bodyPr/>
        <a:lstStyle/>
        <a:p>
          <a:r>
            <a:rPr lang="fr-FR" b="0" i="0" dirty="0"/>
            <a:t>Visualisation des données avec R</a:t>
          </a:r>
          <a:endParaRPr lang="en-US" dirty="0"/>
        </a:p>
      </dgm:t>
    </dgm:pt>
    <dgm:pt modelId="{3560EACE-5142-4108-9034-32DD1508246A}" type="parTrans" cxnId="{796254B9-F7C5-4DDA-A434-548B1F28B300}">
      <dgm:prSet/>
      <dgm:spPr/>
      <dgm:t>
        <a:bodyPr/>
        <a:lstStyle/>
        <a:p>
          <a:endParaRPr lang="en-US"/>
        </a:p>
      </dgm:t>
    </dgm:pt>
    <dgm:pt modelId="{609EF0ED-FC06-4FB5-9241-A731EBDCF0D8}" type="sibTrans" cxnId="{796254B9-F7C5-4DDA-A434-548B1F28B300}">
      <dgm:prSet/>
      <dgm:spPr/>
      <dgm:t>
        <a:bodyPr/>
        <a:lstStyle/>
        <a:p>
          <a:endParaRPr lang="en-US"/>
        </a:p>
      </dgm:t>
    </dgm:pt>
    <dgm:pt modelId="{34E1D8EE-9F08-4D1A-8AFD-8C572BD789DC}">
      <dgm:prSet/>
      <dgm:spPr/>
      <dgm:t>
        <a:bodyPr/>
        <a:lstStyle/>
        <a:p>
          <a:r>
            <a:rPr lang="fr-FR" b="0" i="0"/>
            <a:t>Analyse de données avec R</a:t>
          </a:r>
          <a:endParaRPr lang="en-US"/>
        </a:p>
      </dgm:t>
    </dgm:pt>
    <dgm:pt modelId="{9363080A-857B-4AE3-8F53-61C58A3EDD5B}" type="parTrans" cxnId="{258E1441-BB52-4FBD-9418-59E34B797FC7}">
      <dgm:prSet/>
      <dgm:spPr/>
      <dgm:t>
        <a:bodyPr/>
        <a:lstStyle/>
        <a:p>
          <a:endParaRPr lang="en-US"/>
        </a:p>
      </dgm:t>
    </dgm:pt>
    <dgm:pt modelId="{900E9026-D79F-4692-AF08-072DCDDB4FB8}" type="sibTrans" cxnId="{258E1441-BB52-4FBD-9418-59E34B797FC7}">
      <dgm:prSet/>
      <dgm:spPr/>
      <dgm:t>
        <a:bodyPr/>
        <a:lstStyle/>
        <a:p>
          <a:endParaRPr lang="en-US"/>
        </a:p>
      </dgm:t>
    </dgm:pt>
    <dgm:pt modelId="{701D1E2A-4128-4EB6-8250-62B0B0BB7B5A}">
      <dgm:prSet/>
      <dgm:spPr/>
      <dgm:t>
        <a:bodyPr/>
        <a:lstStyle/>
        <a:p>
          <a:r>
            <a:rPr lang="fr-FR" b="0" i="0"/>
            <a:t>Les Fondamentaux de R</a:t>
          </a:r>
          <a:endParaRPr lang="en-US"/>
        </a:p>
      </dgm:t>
    </dgm:pt>
    <dgm:pt modelId="{0DCCC6A7-4E20-4973-805D-2FBFA0DD66C5}" type="parTrans" cxnId="{F7393AE9-6E62-469E-BBFE-DE0CFC82DF3F}">
      <dgm:prSet/>
      <dgm:spPr/>
      <dgm:t>
        <a:bodyPr/>
        <a:lstStyle/>
        <a:p>
          <a:endParaRPr lang="en-US"/>
        </a:p>
      </dgm:t>
    </dgm:pt>
    <dgm:pt modelId="{046E7413-4FA4-40AC-AEA8-6F847387D186}" type="sibTrans" cxnId="{F7393AE9-6E62-469E-BBFE-DE0CFC82DF3F}">
      <dgm:prSet/>
      <dgm:spPr/>
      <dgm:t>
        <a:bodyPr/>
        <a:lstStyle/>
        <a:p>
          <a:endParaRPr lang="en-US"/>
        </a:p>
      </dgm:t>
    </dgm:pt>
    <dgm:pt modelId="{200FCC7A-9B33-44CF-97B9-2C74E5BBB9E8}">
      <dgm:prSet/>
      <dgm:spPr/>
      <dgm:t>
        <a:bodyPr/>
        <a:lstStyle/>
        <a:p>
          <a:r>
            <a:rPr lang="fr-FR" b="0" i="0" dirty="0"/>
            <a:t>Les Statistiques avec R</a:t>
          </a:r>
          <a:endParaRPr lang="en-US" dirty="0"/>
        </a:p>
      </dgm:t>
    </dgm:pt>
    <dgm:pt modelId="{CCCF4FC4-9C13-4CDF-BC2C-D448AAE1E271}" type="parTrans" cxnId="{3F68F525-6C4D-4934-AB75-75DC8E777E17}">
      <dgm:prSet/>
      <dgm:spPr/>
      <dgm:t>
        <a:bodyPr/>
        <a:lstStyle/>
        <a:p>
          <a:endParaRPr lang="en-US"/>
        </a:p>
      </dgm:t>
    </dgm:pt>
    <dgm:pt modelId="{649F9A12-968B-4B51-86E5-65B33E967427}" type="sibTrans" cxnId="{3F68F525-6C4D-4934-AB75-75DC8E777E17}">
      <dgm:prSet/>
      <dgm:spPr/>
      <dgm:t>
        <a:bodyPr/>
        <a:lstStyle/>
        <a:p>
          <a:endParaRPr lang="en-US"/>
        </a:p>
      </dgm:t>
    </dgm:pt>
    <dgm:pt modelId="{E9909A86-AA0B-4E7A-809A-3AA7D4A9CEBE}">
      <dgm:prSet/>
      <dgm:spPr/>
      <dgm:t>
        <a:bodyPr/>
        <a:lstStyle/>
        <a:p>
          <a:r>
            <a:rPr lang="fr-FR" b="0" i="0"/>
            <a:t>Le Machine Learning avec R</a:t>
          </a:r>
          <a:endParaRPr lang="en-US"/>
        </a:p>
      </dgm:t>
    </dgm:pt>
    <dgm:pt modelId="{F0F9F991-01F1-46F2-905E-16D543E17662}" type="parTrans" cxnId="{2AA23CF1-7A29-4CD5-97EA-2E93157BD363}">
      <dgm:prSet/>
      <dgm:spPr/>
      <dgm:t>
        <a:bodyPr/>
        <a:lstStyle/>
        <a:p>
          <a:endParaRPr lang="en-US"/>
        </a:p>
      </dgm:t>
    </dgm:pt>
    <dgm:pt modelId="{24DCE13C-80F9-4497-9693-FE4ED84B9CD0}" type="sibTrans" cxnId="{2AA23CF1-7A29-4CD5-97EA-2E93157BD363}">
      <dgm:prSet/>
      <dgm:spPr/>
      <dgm:t>
        <a:bodyPr/>
        <a:lstStyle/>
        <a:p>
          <a:endParaRPr lang="en-US"/>
        </a:p>
      </dgm:t>
    </dgm:pt>
    <dgm:pt modelId="{41786E17-3C4E-470B-8A07-7264F8E8EB46}">
      <dgm:prSet/>
      <dgm:spPr/>
      <dgm:t>
        <a:bodyPr/>
        <a:lstStyle/>
        <a:p>
          <a:r>
            <a:rPr lang="fr-FR" b="0" i="0"/>
            <a:t>Rapports et Communication efficace avec R</a:t>
          </a:r>
          <a:endParaRPr lang="en-US"/>
        </a:p>
      </dgm:t>
    </dgm:pt>
    <dgm:pt modelId="{6AD972FB-E8A6-4AFF-80AA-A7D3A0D81E12}" type="parTrans" cxnId="{FAFBA44B-7132-446F-8985-8F2E591EBAF2}">
      <dgm:prSet/>
      <dgm:spPr/>
      <dgm:t>
        <a:bodyPr/>
        <a:lstStyle/>
        <a:p>
          <a:endParaRPr lang="en-US"/>
        </a:p>
      </dgm:t>
    </dgm:pt>
    <dgm:pt modelId="{E67508BD-1344-4078-A53B-1D934F8C149D}" type="sibTrans" cxnId="{FAFBA44B-7132-446F-8985-8F2E591EBAF2}">
      <dgm:prSet/>
      <dgm:spPr/>
      <dgm:t>
        <a:bodyPr/>
        <a:lstStyle/>
        <a:p>
          <a:endParaRPr lang="en-US"/>
        </a:p>
      </dgm:t>
    </dgm:pt>
    <dgm:pt modelId="{16FCB83D-8083-4F91-A2F7-A552D745B220}">
      <dgm:prSet/>
      <dgm:spPr/>
      <dgm:t>
        <a:bodyPr/>
        <a:lstStyle/>
        <a:p>
          <a:r>
            <a:rPr lang="fr-FR" b="0" i="0" dirty="0"/>
            <a:t>Ressources Avancées et Communauté</a:t>
          </a:r>
          <a:endParaRPr lang="en-US" dirty="0"/>
        </a:p>
      </dgm:t>
    </dgm:pt>
    <dgm:pt modelId="{23A5F161-B584-4A2B-AF5E-ED4F702A3F5D}" type="parTrans" cxnId="{1E2CD65E-4366-4831-994F-FC716684C34E}">
      <dgm:prSet/>
      <dgm:spPr/>
      <dgm:t>
        <a:bodyPr/>
        <a:lstStyle/>
        <a:p>
          <a:endParaRPr lang="en-US"/>
        </a:p>
      </dgm:t>
    </dgm:pt>
    <dgm:pt modelId="{9FC71F34-79E9-449D-AE82-8BEA55F4B0A7}" type="sibTrans" cxnId="{1E2CD65E-4366-4831-994F-FC716684C34E}">
      <dgm:prSet/>
      <dgm:spPr/>
      <dgm:t>
        <a:bodyPr/>
        <a:lstStyle/>
        <a:p>
          <a:endParaRPr lang="en-US"/>
        </a:p>
      </dgm:t>
    </dgm:pt>
    <dgm:pt modelId="{2275A447-E930-417C-B14F-1B06A38BE593}">
      <dgm:prSet/>
      <dgm:spPr/>
      <dgm:t>
        <a:bodyPr/>
        <a:lstStyle/>
        <a:p>
          <a:r>
            <a:rPr lang="fr-FR" b="0" i="0"/>
            <a:t>Conclusion</a:t>
          </a:r>
          <a:endParaRPr lang="en-US"/>
        </a:p>
      </dgm:t>
    </dgm:pt>
    <dgm:pt modelId="{0BD76642-C84C-4190-A3F4-C238979E3DC8}" type="parTrans" cxnId="{48A68192-2651-4835-AD1C-4BD18F4CE918}">
      <dgm:prSet/>
      <dgm:spPr/>
      <dgm:t>
        <a:bodyPr/>
        <a:lstStyle/>
        <a:p>
          <a:endParaRPr lang="en-US"/>
        </a:p>
      </dgm:t>
    </dgm:pt>
    <dgm:pt modelId="{382324A1-67E8-4D7B-BA4E-8D4A0A44ABE2}" type="sibTrans" cxnId="{48A68192-2651-4835-AD1C-4BD18F4CE918}">
      <dgm:prSet/>
      <dgm:spPr/>
      <dgm:t>
        <a:bodyPr/>
        <a:lstStyle/>
        <a:p>
          <a:endParaRPr lang="en-US"/>
        </a:p>
      </dgm:t>
    </dgm:pt>
    <dgm:pt modelId="{49B44F3A-D9DE-AB41-BE5D-3F3EE3217BA5}" type="pres">
      <dgm:prSet presAssocID="{53F70BC5-F2A2-420A-9C7C-938A1192CECB}" presName="Name0" presStyleCnt="0">
        <dgm:presLayoutVars>
          <dgm:dir/>
          <dgm:resizeHandles val="exact"/>
        </dgm:presLayoutVars>
      </dgm:prSet>
      <dgm:spPr/>
    </dgm:pt>
    <dgm:pt modelId="{3C1F3A6D-322F-DF4E-8F35-7A6BB8565EB8}" type="pres">
      <dgm:prSet presAssocID="{04CF7272-3A75-47F4-AE17-AF299FEC606E}" presName="node" presStyleLbl="node1" presStyleIdx="0" presStyleCnt="11">
        <dgm:presLayoutVars>
          <dgm:bulletEnabled val="1"/>
        </dgm:presLayoutVars>
      </dgm:prSet>
      <dgm:spPr/>
    </dgm:pt>
    <dgm:pt modelId="{EB303A02-2FD3-4D4B-AF0B-685B8133A5A5}" type="pres">
      <dgm:prSet presAssocID="{DB5A11A6-79F1-4F25-A309-AE74BD533518}" presName="sibTrans" presStyleLbl="sibTrans1D1" presStyleIdx="0" presStyleCnt="10"/>
      <dgm:spPr/>
    </dgm:pt>
    <dgm:pt modelId="{DE1489D0-33A8-9D49-8F18-3188958BBCBF}" type="pres">
      <dgm:prSet presAssocID="{DB5A11A6-79F1-4F25-A309-AE74BD533518}" presName="connectorText" presStyleLbl="sibTrans1D1" presStyleIdx="0" presStyleCnt="10"/>
      <dgm:spPr/>
    </dgm:pt>
    <dgm:pt modelId="{9C2BBD66-E38A-244F-B4D9-1BDF95907EBF}" type="pres">
      <dgm:prSet presAssocID="{F2FA6E1C-773D-46DC-A37B-C6F6AECCE1EA}" presName="node" presStyleLbl="node1" presStyleIdx="1" presStyleCnt="11">
        <dgm:presLayoutVars>
          <dgm:bulletEnabled val="1"/>
        </dgm:presLayoutVars>
      </dgm:prSet>
      <dgm:spPr/>
    </dgm:pt>
    <dgm:pt modelId="{723517DE-062F-2E40-9177-8E8E9222C481}" type="pres">
      <dgm:prSet presAssocID="{8025F2BF-51FC-486C-B1E0-42E074AC9EB5}" presName="sibTrans" presStyleLbl="sibTrans1D1" presStyleIdx="1" presStyleCnt="10"/>
      <dgm:spPr/>
    </dgm:pt>
    <dgm:pt modelId="{7A4B105F-79B3-5549-9CBF-7703154FE3F3}" type="pres">
      <dgm:prSet presAssocID="{8025F2BF-51FC-486C-B1E0-42E074AC9EB5}" presName="connectorText" presStyleLbl="sibTrans1D1" presStyleIdx="1" presStyleCnt="10"/>
      <dgm:spPr/>
    </dgm:pt>
    <dgm:pt modelId="{BC78032E-8770-5946-AC69-BDB709B564E8}" type="pres">
      <dgm:prSet presAssocID="{BAA6C2EC-B3D2-4A41-A70D-AE1819C1AF08}" presName="node" presStyleLbl="node1" presStyleIdx="2" presStyleCnt="11">
        <dgm:presLayoutVars>
          <dgm:bulletEnabled val="1"/>
        </dgm:presLayoutVars>
      </dgm:prSet>
      <dgm:spPr/>
    </dgm:pt>
    <dgm:pt modelId="{655F17C5-900D-544D-A82A-04CF3816197A}" type="pres">
      <dgm:prSet presAssocID="{AB8B352B-0D1B-4E10-9AE5-4B627C2A2CD1}" presName="sibTrans" presStyleLbl="sibTrans1D1" presStyleIdx="2" presStyleCnt="10"/>
      <dgm:spPr/>
    </dgm:pt>
    <dgm:pt modelId="{952A7D98-55AE-914F-953F-3D918C21EA78}" type="pres">
      <dgm:prSet presAssocID="{AB8B352B-0D1B-4E10-9AE5-4B627C2A2CD1}" presName="connectorText" presStyleLbl="sibTrans1D1" presStyleIdx="2" presStyleCnt="10"/>
      <dgm:spPr/>
    </dgm:pt>
    <dgm:pt modelId="{AD77229F-E40A-1944-90C6-301E3C4A9993}" type="pres">
      <dgm:prSet presAssocID="{0C0DC8A4-A4D4-4DD5-9C67-8AD4A62F6FF2}" presName="node" presStyleLbl="node1" presStyleIdx="3" presStyleCnt="11">
        <dgm:presLayoutVars>
          <dgm:bulletEnabled val="1"/>
        </dgm:presLayoutVars>
      </dgm:prSet>
      <dgm:spPr/>
    </dgm:pt>
    <dgm:pt modelId="{B6ECEA39-230E-454A-AA35-C71CB329BF9F}" type="pres">
      <dgm:prSet presAssocID="{609EF0ED-FC06-4FB5-9241-A731EBDCF0D8}" presName="sibTrans" presStyleLbl="sibTrans1D1" presStyleIdx="3" presStyleCnt="10"/>
      <dgm:spPr/>
    </dgm:pt>
    <dgm:pt modelId="{FE22C488-7148-2B4B-B7E1-66C45A0CDE7C}" type="pres">
      <dgm:prSet presAssocID="{609EF0ED-FC06-4FB5-9241-A731EBDCF0D8}" presName="connectorText" presStyleLbl="sibTrans1D1" presStyleIdx="3" presStyleCnt="10"/>
      <dgm:spPr/>
    </dgm:pt>
    <dgm:pt modelId="{835EBB28-D490-C84D-9E5C-9113EF5DED78}" type="pres">
      <dgm:prSet presAssocID="{34E1D8EE-9F08-4D1A-8AFD-8C572BD789DC}" presName="node" presStyleLbl="node1" presStyleIdx="4" presStyleCnt="11">
        <dgm:presLayoutVars>
          <dgm:bulletEnabled val="1"/>
        </dgm:presLayoutVars>
      </dgm:prSet>
      <dgm:spPr/>
    </dgm:pt>
    <dgm:pt modelId="{5FDFD92A-01A2-E742-B18E-D43FF2E153EF}" type="pres">
      <dgm:prSet presAssocID="{900E9026-D79F-4692-AF08-072DCDDB4FB8}" presName="sibTrans" presStyleLbl="sibTrans1D1" presStyleIdx="4" presStyleCnt="10"/>
      <dgm:spPr/>
    </dgm:pt>
    <dgm:pt modelId="{6F121D1F-9776-5F44-8A8F-B69193437906}" type="pres">
      <dgm:prSet presAssocID="{900E9026-D79F-4692-AF08-072DCDDB4FB8}" presName="connectorText" presStyleLbl="sibTrans1D1" presStyleIdx="4" presStyleCnt="10"/>
      <dgm:spPr/>
    </dgm:pt>
    <dgm:pt modelId="{7162049A-EBB0-8F42-B91A-E68147849674}" type="pres">
      <dgm:prSet presAssocID="{701D1E2A-4128-4EB6-8250-62B0B0BB7B5A}" presName="node" presStyleLbl="node1" presStyleIdx="5" presStyleCnt="11">
        <dgm:presLayoutVars>
          <dgm:bulletEnabled val="1"/>
        </dgm:presLayoutVars>
      </dgm:prSet>
      <dgm:spPr/>
    </dgm:pt>
    <dgm:pt modelId="{B2EE06EA-D92E-AB4A-908C-EC212570E407}" type="pres">
      <dgm:prSet presAssocID="{046E7413-4FA4-40AC-AEA8-6F847387D186}" presName="sibTrans" presStyleLbl="sibTrans1D1" presStyleIdx="5" presStyleCnt="10"/>
      <dgm:spPr/>
    </dgm:pt>
    <dgm:pt modelId="{03CB4088-9502-314A-91E4-C2F8130AE803}" type="pres">
      <dgm:prSet presAssocID="{046E7413-4FA4-40AC-AEA8-6F847387D186}" presName="connectorText" presStyleLbl="sibTrans1D1" presStyleIdx="5" presStyleCnt="10"/>
      <dgm:spPr/>
    </dgm:pt>
    <dgm:pt modelId="{DF4311B1-8354-064F-BC26-9772B7D0A9D2}" type="pres">
      <dgm:prSet presAssocID="{200FCC7A-9B33-44CF-97B9-2C74E5BBB9E8}" presName="node" presStyleLbl="node1" presStyleIdx="6" presStyleCnt="11">
        <dgm:presLayoutVars>
          <dgm:bulletEnabled val="1"/>
        </dgm:presLayoutVars>
      </dgm:prSet>
      <dgm:spPr/>
    </dgm:pt>
    <dgm:pt modelId="{C8337C23-D12E-F248-A119-461B3CDC49F0}" type="pres">
      <dgm:prSet presAssocID="{649F9A12-968B-4B51-86E5-65B33E967427}" presName="sibTrans" presStyleLbl="sibTrans1D1" presStyleIdx="6" presStyleCnt="10"/>
      <dgm:spPr/>
    </dgm:pt>
    <dgm:pt modelId="{219DD719-3A2F-914E-8F42-69A1E264F5A9}" type="pres">
      <dgm:prSet presAssocID="{649F9A12-968B-4B51-86E5-65B33E967427}" presName="connectorText" presStyleLbl="sibTrans1D1" presStyleIdx="6" presStyleCnt="10"/>
      <dgm:spPr/>
    </dgm:pt>
    <dgm:pt modelId="{357747A6-DDA3-3B41-BAA8-D2E21745050F}" type="pres">
      <dgm:prSet presAssocID="{E9909A86-AA0B-4E7A-809A-3AA7D4A9CEBE}" presName="node" presStyleLbl="node1" presStyleIdx="7" presStyleCnt="11">
        <dgm:presLayoutVars>
          <dgm:bulletEnabled val="1"/>
        </dgm:presLayoutVars>
      </dgm:prSet>
      <dgm:spPr/>
    </dgm:pt>
    <dgm:pt modelId="{128E4164-F96A-A14F-8FE6-B8FE560FC01B}" type="pres">
      <dgm:prSet presAssocID="{24DCE13C-80F9-4497-9693-FE4ED84B9CD0}" presName="sibTrans" presStyleLbl="sibTrans1D1" presStyleIdx="7" presStyleCnt="10"/>
      <dgm:spPr/>
    </dgm:pt>
    <dgm:pt modelId="{3D3952CF-B01D-D249-B248-2467929173A4}" type="pres">
      <dgm:prSet presAssocID="{24DCE13C-80F9-4497-9693-FE4ED84B9CD0}" presName="connectorText" presStyleLbl="sibTrans1D1" presStyleIdx="7" presStyleCnt="10"/>
      <dgm:spPr/>
    </dgm:pt>
    <dgm:pt modelId="{227F8E06-3583-0248-B2AF-EA2A7CCE517C}" type="pres">
      <dgm:prSet presAssocID="{41786E17-3C4E-470B-8A07-7264F8E8EB46}" presName="node" presStyleLbl="node1" presStyleIdx="8" presStyleCnt="11">
        <dgm:presLayoutVars>
          <dgm:bulletEnabled val="1"/>
        </dgm:presLayoutVars>
      </dgm:prSet>
      <dgm:spPr/>
    </dgm:pt>
    <dgm:pt modelId="{A42BEB2F-476D-DA41-8074-B00518F33682}" type="pres">
      <dgm:prSet presAssocID="{E67508BD-1344-4078-A53B-1D934F8C149D}" presName="sibTrans" presStyleLbl="sibTrans1D1" presStyleIdx="8" presStyleCnt="10"/>
      <dgm:spPr/>
    </dgm:pt>
    <dgm:pt modelId="{C2E810C5-55AF-FC4C-8E01-9C1C5BEF4D0E}" type="pres">
      <dgm:prSet presAssocID="{E67508BD-1344-4078-A53B-1D934F8C149D}" presName="connectorText" presStyleLbl="sibTrans1D1" presStyleIdx="8" presStyleCnt="10"/>
      <dgm:spPr/>
    </dgm:pt>
    <dgm:pt modelId="{094220C3-3F25-4944-8433-DA7A0C98A2FB}" type="pres">
      <dgm:prSet presAssocID="{16FCB83D-8083-4F91-A2F7-A552D745B220}" presName="node" presStyleLbl="node1" presStyleIdx="9" presStyleCnt="11">
        <dgm:presLayoutVars>
          <dgm:bulletEnabled val="1"/>
        </dgm:presLayoutVars>
      </dgm:prSet>
      <dgm:spPr/>
    </dgm:pt>
    <dgm:pt modelId="{F98D2C76-F84A-224D-B51C-566962EE7AD9}" type="pres">
      <dgm:prSet presAssocID="{9FC71F34-79E9-449D-AE82-8BEA55F4B0A7}" presName="sibTrans" presStyleLbl="sibTrans1D1" presStyleIdx="9" presStyleCnt="10"/>
      <dgm:spPr/>
    </dgm:pt>
    <dgm:pt modelId="{44CCC0CC-B7F3-CF4A-98FB-9FBBF17287D2}" type="pres">
      <dgm:prSet presAssocID="{9FC71F34-79E9-449D-AE82-8BEA55F4B0A7}" presName="connectorText" presStyleLbl="sibTrans1D1" presStyleIdx="9" presStyleCnt="10"/>
      <dgm:spPr/>
    </dgm:pt>
    <dgm:pt modelId="{45BA57C8-FBD6-8A45-B98F-5F90CCD1CDAD}" type="pres">
      <dgm:prSet presAssocID="{2275A447-E930-417C-B14F-1B06A38BE593}" presName="node" presStyleLbl="node1" presStyleIdx="10" presStyleCnt="11">
        <dgm:presLayoutVars>
          <dgm:bulletEnabled val="1"/>
        </dgm:presLayoutVars>
      </dgm:prSet>
      <dgm:spPr/>
    </dgm:pt>
  </dgm:ptLst>
  <dgm:cxnLst>
    <dgm:cxn modelId="{1AAA7F08-C60A-7E4D-BCF8-FF94D59C2D0E}" type="presOf" srcId="{609EF0ED-FC06-4FB5-9241-A731EBDCF0D8}" destId="{FE22C488-7148-2B4B-B7E1-66C45A0CDE7C}" srcOrd="1" destOrd="0" presId="urn:microsoft.com/office/officeart/2016/7/layout/RepeatingBendingProcessNew"/>
    <dgm:cxn modelId="{53555A0C-1420-D146-9C78-4A12EEE42B97}" type="presOf" srcId="{53F70BC5-F2A2-420A-9C7C-938A1192CECB}" destId="{49B44F3A-D9DE-AB41-BE5D-3F3EE3217BA5}" srcOrd="0" destOrd="0" presId="urn:microsoft.com/office/officeart/2016/7/layout/RepeatingBendingProcessNew"/>
    <dgm:cxn modelId="{D0F86615-074E-5448-AC33-786E17580465}" type="presOf" srcId="{8025F2BF-51FC-486C-B1E0-42E074AC9EB5}" destId="{723517DE-062F-2E40-9177-8E8E9222C481}" srcOrd="0" destOrd="0" presId="urn:microsoft.com/office/officeart/2016/7/layout/RepeatingBendingProcessNew"/>
    <dgm:cxn modelId="{D2E48E19-1588-3A44-BC11-7E0C382DB1CB}" type="presOf" srcId="{24DCE13C-80F9-4497-9693-FE4ED84B9CD0}" destId="{128E4164-F96A-A14F-8FE6-B8FE560FC01B}" srcOrd="0" destOrd="0" presId="urn:microsoft.com/office/officeart/2016/7/layout/RepeatingBendingProcessNew"/>
    <dgm:cxn modelId="{2674FD20-F640-D84B-B0B9-09E30130B615}" type="presOf" srcId="{E67508BD-1344-4078-A53B-1D934F8C149D}" destId="{A42BEB2F-476D-DA41-8074-B00518F33682}" srcOrd="0" destOrd="0" presId="urn:microsoft.com/office/officeart/2016/7/layout/RepeatingBendingProcessNew"/>
    <dgm:cxn modelId="{A7B9CF21-DFE6-3743-8EA3-A09844BD37B2}" type="presOf" srcId="{2275A447-E930-417C-B14F-1B06A38BE593}" destId="{45BA57C8-FBD6-8A45-B98F-5F90CCD1CDAD}" srcOrd="0" destOrd="0" presId="urn:microsoft.com/office/officeart/2016/7/layout/RepeatingBendingProcessNew"/>
    <dgm:cxn modelId="{3F68F525-6C4D-4934-AB75-75DC8E777E17}" srcId="{53F70BC5-F2A2-420A-9C7C-938A1192CECB}" destId="{200FCC7A-9B33-44CF-97B9-2C74E5BBB9E8}" srcOrd="6" destOrd="0" parTransId="{CCCF4FC4-9C13-4CDF-BC2C-D448AAE1E271}" sibTransId="{649F9A12-968B-4B51-86E5-65B33E967427}"/>
    <dgm:cxn modelId="{26FDB93A-C0B2-714C-B8FD-6712598F8F01}" type="presOf" srcId="{24DCE13C-80F9-4497-9693-FE4ED84B9CD0}" destId="{3D3952CF-B01D-D249-B248-2467929173A4}" srcOrd="1" destOrd="0" presId="urn:microsoft.com/office/officeart/2016/7/layout/RepeatingBendingProcessNew"/>
    <dgm:cxn modelId="{258E1441-BB52-4FBD-9418-59E34B797FC7}" srcId="{53F70BC5-F2A2-420A-9C7C-938A1192CECB}" destId="{34E1D8EE-9F08-4D1A-8AFD-8C572BD789DC}" srcOrd="4" destOrd="0" parTransId="{9363080A-857B-4AE3-8F53-61C58A3EDD5B}" sibTransId="{900E9026-D79F-4692-AF08-072DCDDB4FB8}"/>
    <dgm:cxn modelId="{42CD4F49-3ED4-8B4A-8261-7A9A41E09BF8}" type="presOf" srcId="{F2FA6E1C-773D-46DC-A37B-C6F6AECCE1EA}" destId="{9C2BBD66-E38A-244F-B4D9-1BDF95907EBF}" srcOrd="0" destOrd="0" presId="urn:microsoft.com/office/officeart/2016/7/layout/RepeatingBendingProcessNew"/>
    <dgm:cxn modelId="{FAFBA44B-7132-446F-8985-8F2E591EBAF2}" srcId="{53F70BC5-F2A2-420A-9C7C-938A1192CECB}" destId="{41786E17-3C4E-470B-8A07-7264F8E8EB46}" srcOrd="8" destOrd="0" parTransId="{6AD972FB-E8A6-4AFF-80AA-A7D3A0D81E12}" sibTransId="{E67508BD-1344-4078-A53B-1D934F8C149D}"/>
    <dgm:cxn modelId="{39BBB850-9C9B-E74C-8FAF-7007E25CA5AD}" type="presOf" srcId="{649F9A12-968B-4B51-86E5-65B33E967427}" destId="{219DD719-3A2F-914E-8F42-69A1E264F5A9}" srcOrd="1" destOrd="0" presId="urn:microsoft.com/office/officeart/2016/7/layout/RepeatingBendingProcessNew"/>
    <dgm:cxn modelId="{2B08F856-E51A-AB45-8472-0DA22554B831}" type="presOf" srcId="{E67508BD-1344-4078-A53B-1D934F8C149D}" destId="{C2E810C5-55AF-FC4C-8E01-9C1C5BEF4D0E}" srcOrd="1" destOrd="0" presId="urn:microsoft.com/office/officeart/2016/7/layout/RepeatingBendingProcessNew"/>
    <dgm:cxn modelId="{237CC15D-162E-8640-BC45-5902995ADBB1}" type="presOf" srcId="{04CF7272-3A75-47F4-AE17-AF299FEC606E}" destId="{3C1F3A6D-322F-DF4E-8F35-7A6BB8565EB8}" srcOrd="0" destOrd="0" presId="urn:microsoft.com/office/officeart/2016/7/layout/RepeatingBendingProcessNew"/>
    <dgm:cxn modelId="{1E2CD65E-4366-4831-994F-FC716684C34E}" srcId="{53F70BC5-F2A2-420A-9C7C-938A1192CECB}" destId="{16FCB83D-8083-4F91-A2F7-A552D745B220}" srcOrd="9" destOrd="0" parTransId="{23A5F161-B584-4A2B-AF5E-ED4F702A3F5D}" sibTransId="{9FC71F34-79E9-449D-AE82-8BEA55F4B0A7}"/>
    <dgm:cxn modelId="{9A0F5C60-CB0B-45E9-955E-10BC2840EC32}" srcId="{53F70BC5-F2A2-420A-9C7C-938A1192CECB}" destId="{04CF7272-3A75-47F4-AE17-AF299FEC606E}" srcOrd="0" destOrd="0" parTransId="{A5B0971D-EAD0-40B7-BD48-AAA432B79E12}" sibTransId="{DB5A11A6-79F1-4F25-A309-AE74BD533518}"/>
    <dgm:cxn modelId="{91519464-D420-1149-9994-603AC3D843DD}" type="presOf" srcId="{34E1D8EE-9F08-4D1A-8AFD-8C572BD789DC}" destId="{835EBB28-D490-C84D-9E5C-9113EF5DED78}" srcOrd="0" destOrd="0" presId="urn:microsoft.com/office/officeart/2016/7/layout/RepeatingBendingProcessNew"/>
    <dgm:cxn modelId="{C77A9565-8652-B544-93CD-942B504398DC}" type="presOf" srcId="{E9909A86-AA0B-4E7A-809A-3AA7D4A9CEBE}" destId="{357747A6-DDA3-3B41-BAA8-D2E21745050F}" srcOrd="0" destOrd="0" presId="urn:microsoft.com/office/officeart/2016/7/layout/RepeatingBendingProcessNew"/>
    <dgm:cxn modelId="{84AC9775-5699-F945-A246-64511F6049B0}" type="presOf" srcId="{701D1E2A-4128-4EB6-8250-62B0B0BB7B5A}" destId="{7162049A-EBB0-8F42-B91A-E68147849674}" srcOrd="0" destOrd="0" presId="urn:microsoft.com/office/officeart/2016/7/layout/RepeatingBendingProcessNew"/>
    <dgm:cxn modelId="{CB5AB978-FCA9-1F4C-A0E8-48359332BFB8}" type="presOf" srcId="{8025F2BF-51FC-486C-B1E0-42E074AC9EB5}" destId="{7A4B105F-79B3-5549-9CBF-7703154FE3F3}" srcOrd="1" destOrd="0" presId="urn:microsoft.com/office/officeart/2016/7/layout/RepeatingBendingProcessNew"/>
    <dgm:cxn modelId="{535BAC91-7C22-BD47-9B06-886A74B29A6A}" type="presOf" srcId="{BAA6C2EC-B3D2-4A41-A70D-AE1819C1AF08}" destId="{BC78032E-8770-5946-AC69-BDB709B564E8}" srcOrd="0" destOrd="0" presId="urn:microsoft.com/office/officeart/2016/7/layout/RepeatingBendingProcessNew"/>
    <dgm:cxn modelId="{48A68192-2651-4835-AD1C-4BD18F4CE918}" srcId="{53F70BC5-F2A2-420A-9C7C-938A1192CECB}" destId="{2275A447-E930-417C-B14F-1B06A38BE593}" srcOrd="10" destOrd="0" parTransId="{0BD76642-C84C-4190-A3F4-C238979E3DC8}" sibTransId="{382324A1-67E8-4D7B-BA4E-8D4A0A44ABE2}"/>
    <dgm:cxn modelId="{0C2F6994-B453-B74A-AC51-56CE33B743F6}" type="presOf" srcId="{046E7413-4FA4-40AC-AEA8-6F847387D186}" destId="{B2EE06EA-D92E-AB4A-908C-EC212570E407}" srcOrd="0" destOrd="0" presId="urn:microsoft.com/office/officeart/2016/7/layout/RepeatingBendingProcessNew"/>
    <dgm:cxn modelId="{5A511198-6869-9F45-801C-E88162598E98}" type="presOf" srcId="{AB8B352B-0D1B-4E10-9AE5-4B627C2A2CD1}" destId="{655F17C5-900D-544D-A82A-04CF3816197A}" srcOrd="0" destOrd="0" presId="urn:microsoft.com/office/officeart/2016/7/layout/RepeatingBendingProcessNew"/>
    <dgm:cxn modelId="{CD5C409C-046B-4E41-9AF1-5D23166F1062}" type="presOf" srcId="{900E9026-D79F-4692-AF08-072DCDDB4FB8}" destId="{6F121D1F-9776-5F44-8A8F-B69193437906}" srcOrd="1" destOrd="0" presId="urn:microsoft.com/office/officeart/2016/7/layout/RepeatingBendingProcessNew"/>
    <dgm:cxn modelId="{4A519AA2-654C-5A4A-AAFF-F2752B7BAC72}" type="presOf" srcId="{DB5A11A6-79F1-4F25-A309-AE74BD533518}" destId="{DE1489D0-33A8-9D49-8F18-3188958BBCBF}" srcOrd="1" destOrd="0" presId="urn:microsoft.com/office/officeart/2016/7/layout/RepeatingBendingProcessNew"/>
    <dgm:cxn modelId="{5AC9F1A2-8385-425D-98CA-F9F3A364645D}" srcId="{53F70BC5-F2A2-420A-9C7C-938A1192CECB}" destId="{BAA6C2EC-B3D2-4A41-A70D-AE1819C1AF08}" srcOrd="2" destOrd="0" parTransId="{D7A4B84B-890D-4FAE-95CD-279718DF889F}" sibTransId="{AB8B352B-0D1B-4E10-9AE5-4B627C2A2CD1}"/>
    <dgm:cxn modelId="{61F1A3AE-2A0F-6D4D-935C-40894F0D324F}" type="presOf" srcId="{16FCB83D-8083-4F91-A2F7-A552D745B220}" destId="{094220C3-3F25-4944-8433-DA7A0C98A2FB}" srcOrd="0" destOrd="0" presId="urn:microsoft.com/office/officeart/2016/7/layout/RepeatingBendingProcessNew"/>
    <dgm:cxn modelId="{3BC26DB6-C428-B14C-8A65-890D5A2D94C8}" type="presOf" srcId="{046E7413-4FA4-40AC-AEA8-6F847387D186}" destId="{03CB4088-9502-314A-91E4-C2F8130AE803}" srcOrd="1" destOrd="0" presId="urn:microsoft.com/office/officeart/2016/7/layout/RepeatingBendingProcessNew"/>
    <dgm:cxn modelId="{796254B9-F7C5-4DDA-A434-548B1F28B300}" srcId="{53F70BC5-F2A2-420A-9C7C-938A1192CECB}" destId="{0C0DC8A4-A4D4-4DD5-9C67-8AD4A62F6FF2}" srcOrd="3" destOrd="0" parTransId="{3560EACE-5142-4108-9034-32DD1508246A}" sibTransId="{609EF0ED-FC06-4FB5-9241-A731EBDCF0D8}"/>
    <dgm:cxn modelId="{E0A1B5DB-5303-0346-8955-01501D19B436}" type="presOf" srcId="{0C0DC8A4-A4D4-4DD5-9C67-8AD4A62F6FF2}" destId="{AD77229F-E40A-1944-90C6-301E3C4A9993}" srcOrd="0" destOrd="0" presId="urn:microsoft.com/office/officeart/2016/7/layout/RepeatingBendingProcessNew"/>
    <dgm:cxn modelId="{F03FBEDB-BA23-5A47-BF0A-6A3921F17FDA}" type="presOf" srcId="{200FCC7A-9B33-44CF-97B9-2C74E5BBB9E8}" destId="{DF4311B1-8354-064F-BC26-9772B7D0A9D2}" srcOrd="0" destOrd="0" presId="urn:microsoft.com/office/officeart/2016/7/layout/RepeatingBendingProcessNew"/>
    <dgm:cxn modelId="{F509DADD-09B2-6D48-9058-8B355169D52E}" type="presOf" srcId="{649F9A12-968B-4B51-86E5-65B33E967427}" destId="{C8337C23-D12E-F248-A119-461B3CDC49F0}" srcOrd="0" destOrd="0" presId="urn:microsoft.com/office/officeart/2016/7/layout/RepeatingBendingProcessNew"/>
    <dgm:cxn modelId="{B39D01E3-6345-A546-BE98-84B56C7876B9}" type="presOf" srcId="{9FC71F34-79E9-449D-AE82-8BEA55F4B0A7}" destId="{F98D2C76-F84A-224D-B51C-566962EE7AD9}" srcOrd="0" destOrd="0" presId="urn:microsoft.com/office/officeart/2016/7/layout/RepeatingBendingProcessNew"/>
    <dgm:cxn modelId="{E82BE7E3-42AF-7A4B-BECB-F9EAE0A34CC9}" type="presOf" srcId="{9FC71F34-79E9-449D-AE82-8BEA55F4B0A7}" destId="{44CCC0CC-B7F3-CF4A-98FB-9FBBF17287D2}" srcOrd="1" destOrd="0" presId="urn:microsoft.com/office/officeart/2016/7/layout/RepeatingBendingProcessNew"/>
    <dgm:cxn modelId="{F7393AE9-6E62-469E-BBFE-DE0CFC82DF3F}" srcId="{53F70BC5-F2A2-420A-9C7C-938A1192CECB}" destId="{701D1E2A-4128-4EB6-8250-62B0B0BB7B5A}" srcOrd="5" destOrd="0" parTransId="{0DCCC6A7-4E20-4973-805D-2FBFA0DD66C5}" sibTransId="{046E7413-4FA4-40AC-AEA8-6F847387D186}"/>
    <dgm:cxn modelId="{413D36F0-8A52-2945-BAAD-6EF1663D6C61}" type="presOf" srcId="{AB8B352B-0D1B-4E10-9AE5-4B627C2A2CD1}" destId="{952A7D98-55AE-914F-953F-3D918C21EA78}" srcOrd="1" destOrd="0" presId="urn:microsoft.com/office/officeart/2016/7/layout/RepeatingBendingProcessNew"/>
    <dgm:cxn modelId="{2AA23CF1-7A29-4CD5-97EA-2E93157BD363}" srcId="{53F70BC5-F2A2-420A-9C7C-938A1192CECB}" destId="{E9909A86-AA0B-4E7A-809A-3AA7D4A9CEBE}" srcOrd="7" destOrd="0" parTransId="{F0F9F991-01F1-46F2-905E-16D543E17662}" sibTransId="{24DCE13C-80F9-4497-9693-FE4ED84B9CD0}"/>
    <dgm:cxn modelId="{A28F62F4-41E0-2142-B3CD-7BA49690530C}" type="presOf" srcId="{41786E17-3C4E-470B-8A07-7264F8E8EB46}" destId="{227F8E06-3583-0248-B2AF-EA2A7CCE517C}" srcOrd="0" destOrd="0" presId="urn:microsoft.com/office/officeart/2016/7/layout/RepeatingBendingProcessNew"/>
    <dgm:cxn modelId="{4D11A3FA-1178-DA4A-8CDC-D7C9D5ECA45F}" type="presOf" srcId="{900E9026-D79F-4692-AF08-072DCDDB4FB8}" destId="{5FDFD92A-01A2-E742-B18E-D43FF2E153EF}" srcOrd="0" destOrd="0" presId="urn:microsoft.com/office/officeart/2016/7/layout/RepeatingBendingProcessNew"/>
    <dgm:cxn modelId="{656D3DFB-FA2E-CC4C-A214-E2BAAFCBA79F}" type="presOf" srcId="{609EF0ED-FC06-4FB5-9241-A731EBDCF0D8}" destId="{B6ECEA39-230E-454A-AA35-C71CB329BF9F}" srcOrd="0" destOrd="0" presId="urn:microsoft.com/office/officeart/2016/7/layout/RepeatingBendingProcessNew"/>
    <dgm:cxn modelId="{5A5F82FC-E2DD-1E4E-9EBA-0D1F5782B85B}" type="presOf" srcId="{DB5A11A6-79F1-4F25-A309-AE74BD533518}" destId="{EB303A02-2FD3-4D4B-AF0B-685B8133A5A5}" srcOrd="0" destOrd="0" presId="urn:microsoft.com/office/officeart/2016/7/layout/RepeatingBendingProcessNew"/>
    <dgm:cxn modelId="{FD5F28FD-C474-4618-8DEF-470035236022}" srcId="{53F70BC5-F2A2-420A-9C7C-938A1192CECB}" destId="{F2FA6E1C-773D-46DC-A37B-C6F6AECCE1EA}" srcOrd="1" destOrd="0" parTransId="{9B93ED9B-D751-476A-97B4-8A44D5E58750}" sibTransId="{8025F2BF-51FC-486C-B1E0-42E074AC9EB5}"/>
    <dgm:cxn modelId="{DF81B423-D9D8-4F49-956F-17A99D3271F3}" type="presParOf" srcId="{49B44F3A-D9DE-AB41-BE5D-3F3EE3217BA5}" destId="{3C1F3A6D-322F-DF4E-8F35-7A6BB8565EB8}" srcOrd="0" destOrd="0" presId="urn:microsoft.com/office/officeart/2016/7/layout/RepeatingBendingProcessNew"/>
    <dgm:cxn modelId="{989A8067-C2BF-5D43-8068-C479B64F3553}" type="presParOf" srcId="{49B44F3A-D9DE-AB41-BE5D-3F3EE3217BA5}" destId="{EB303A02-2FD3-4D4B-AF0B-685B8133A5A5}" srcOrd="1" destOrd="0" presId="urn:microsoft.com/office/officeart/2016/7/layout/RepeatingBendingProcessNew"/>
    <dgm:cxn modelId="{F830FEBB-BDB7-294A-84F0-C34E0367389C}" type="presParOf" srcId="{EB303A02-2FD3-4D4B-AF0B-685B8133A5A5}" destId="{DE1489D0-33A8-9D49-8F18-3188958BBCBF}" srcOrd="0" destOrd="0" presId="urn:microsoft.com/office/officeart/2016/7/layout/RepeatingBendingProcessNew"/>
    <dgm:cxn modelId="{FD7FEF9F-FA47-5042-B0A4-D5064D11B3E2}" type="presParOf" srcId="{49B44F3A-D9DE-AB41-BE5D-3F3EE3217BA5}" destId="{9C2BBD66-E38A-244F-B4D9-1BDF95907EBF}" srcOrd="2" destOrd="0" presId="urn:microsoft.com/office/officeart/2016/7/layout/RepeatingBendingProcessNew"/>
    <dgm:cxn modelId="{602EE047-5CB1-8C45-AC14-56888268AB0E}" type="presParOf" srcId="{49B44F3A-D9DE-AB41-BE5D-3F3EE3217BA5}" destId="{723517DE-062F-2E40-9177-8E8E9222C481}" srcOrd="3" destOrd="0" presId="urn:microsoft.com/office/officeart/2016/7/layout/RepeatingBendingProcessNew"/>
    <dgm:cxn modelId="{3B65C54D-8744-CC45-B68F-2ED5DBE6B4F5}" type="presParOf" srcId="{723517DE-062F-2E40-9177-8E8E9222C481}" destId="{7A4B105F-79B3-5549-9CBF-7703154FE3F3}" srcOrd="0" destOrd="0" presId="urn:microsoft.com/office/officeart/2016/7/layout/RepeatingBendingProcessNew"/>
    <dgm:cxn modelId="{C30B6383-3A81-EC4A-B92C-875D25694640}" type="presParOf" srcId="{49B44F3A-D9DE-AB41-BE5D-3F3EE3217BA5}" destId="{BC78032E-8770-5946-AC69-BDB709B564E8}" srcOrd="4" destOrd="0" presId="urn:microsoft.com/office/officeart/2016/7/layout/RepeatingBendingProcessNew"/>
    <dgm:cxn modelId="{F39A9F78-EBD3-EF49-BA4A-AC036DDD0708}" type="presParOf" srcId="{49B44F3A-D9DE-AB41-BE5D-3F3EE3217BA5}" destId="{655F17C5-900D-544D-A82A-04CF3816197A}" srcOrd="5" destOrd="0" presId="urn:microsoft.com/office/officeart/2016/7/layout/RepeatingBendingProcessNew"/>
    <dgm:cxn modelId="{13ED8177-C4B4-FC45-BEDA-ECE808E06574}" type="presParOf" srcId="{655F17C5-900D-544D-A82A-04CF3816197A}" destId="{952A7D98-55AE-914F-953F-3D918C21EA78}" srcOrd="0" destOrd="0" presId="urn:microsoft.com/office/officeart/2016/7/layout/RepeatingBendingProcessNew"/>
    <dgm:cxn modelId="{A3BD5E11-EE61-C34C-90CA-F528EBDB7B37}" type="presParOf" srcId="{49B44F3A-D9DE-AB41-BE5D-3F3EE3217BA5}" destId="{AD77229F-E40A-1944-90C6-301E3C4A9993}" srcOrd="6" destOrd="0" presId="urn:microsoft.com/office/officeart/2016/7/layout/RepeatingBendingProcessNew"/>
    <dgm:cxn modelId="{03DE3ACD-A6B3-7D44-84A1-DBED03D0FFB1}" type="presParOf" srcId="{49B44F3A-D9DE-AB41-BE5D-3F3EE3217BA5}" destId="{B6ECEA39-230E-454A-AA35-C71CB329BF9F}" srcOrd="7" destOrd="0" presId="urn:microsoft.com/office/officeart/2016/7/layout/RepeatingBendingProcessNew"/>
    <dgm:cxn modelId="{14CBF7D6-318D-D340-ABE0-C5A921FB589E}" type="presParOf" srcId="{B6ECEA39-230E-454A-AA35-C71CB329BF9F}" destId="{FE22C488-7148-2B4B-B7E1-66C45A0CDE7C}" srcOrd="0" destOrd="0" presId="urn:microsoft.com/office/officeart/2016/7/layout/RepeatingBendingProcessNew"/>
    <dgm:cxn modelId="{7FC6AE32-685B-E641-B712-68CD04A0F52E}" type="presParOf" srcId="{49B44F3A-D9DE-AB41-BE5D-3F3EE3217BA5}" destId="{835EBB28-D490-C84D-9E5C-9113EF5DED78}" srcOrd="8" destOrd="0" presId="urn:microsoft.com/office/officeart/2016/7/layout/RepeatingBendingProcessNew"/>
    <dgm:cxn modelId="{11FDC60A-3D70-3F4D-83D7-6BC6E776291D}" type="presParOf" srcId="{49B44F3A-D9DE-AB41-BE5D-3F3EE3217BA5}" destId="{5FDFD92A-01A2-E742-B18E-D43FF2E153EF}" srcOrd="9" destOrd="0" presId="urn:microsoft.com/office/officeart/2016/7/layout/RepeatingBendingProcessNew"/>
    <dgm:cxn modelId="{182DFEBC-979D-3044-95E8-A47B46E44F5F}" type="presParOf" srcId="{5FDFD92A-01A2-E742-B18E-D43FF2E153EF}" destId="{6F121D1F-9776-5F44-8A8F-B69193437906}" srcOrd="0" destOrd="0" presId="urn:microsoft.com/office/officeart/2016/7/layout/RepeatingBendingProcessNew"/>
    <dgm:cxn modelId="{053F58EB-4B84-A949-9183-FA90A2DECA1E}" type="presParOf" srcId="{49B44F3A-D9DE-AB41-BE5D-3F3EE3217BA5}" destId="{7162049A-EBB0-8F42-B91A-E68147849674}" srcOrd="10" destOrd="0" presId="urn:microsoft.com/office/officeart/2016/7/layout/RepeatingBendingProcessNew"/>
    <dgm:cxn modelId="{9A4DD21D-3FBA-0B4B-B9EF-4E138EFE4FDE}" type="presParOf" srcId="{49B44F3A-D9DE-AB41-BE5D-3F3EE3217BA5}" destId="{B2EE06EA-D92E-AB4A-908C-EC212570E407}" srcOrd="11" destOrd="0" presId="urn:microsoft.com/office/officeart/2016/7/layout/RepeatingBendingProcessNew"/>
    <dgm:cxn modelId="{AE448224-9006-DC45-940F-EAD53067AC35}" type="presParOf" srcId="{B2EE06EA-D92E-AB4A-908C-EC212570E407}" destId="{03CB4088-9502-314A-91E4-C2F8130AE803}" srcOrd="0" destOrd="0" presId="urn:microsoft.com/office/officeart/2016/7/layout/RepeatingBendingProcessNew"/>
    <dgm:cxn modelId="{4FEA3707-B453-D941-983C-2480D1E72DA7}" type="presParOf" srcId="{49B44F3A-D9DE-AB41-BE5D-3F3EE3217BA5}" destId="{DF4311B1-8354-064F-BC26-9772B7D0A9D2}" srcOrd="12" destOrd="0" presId="urn:microsoft.com/office/officeart/2016/7/layout/RepeatingBendingProcessNew"/>
    <dgm:cxn modelId="{4EA2A4B5-886E-C644-B93E-252E528AA20A}" type="presParOf" srcId="{49B44F3A-D9DE-AB41-BE5D-3F3EE3217BA5}" destId="{C8337C23-D12E-F248-A119-461B3CDC49F0}" srcOrd="13" destOrd="0" presId="urn:microsoft.com/office/officeart/2016/7/layout/RepeatingBendingProcessNew"/>
    <dgm:cxn modelId="{A06634FD-5BCE-6C4D-AEEA-6CDC02480253}" type="presParOf" srcId="{C8337C23-D12E-F248-A119-461B3CDC49F0}" destId="{219DD719-3A2F-914E-8F42-69A1E264F5A9}" srcOrd="0" destOrd="0" presId="urn:microsoft.com/office/officeart/2016/7/layout/RepeatingBendingProcessNew"/>
    <dgm:cxn modelId="{39CF4EE8-1EFE-7943-9910-6EF8071A1D44}" type="presParOf" srcId="{49B44F3A-D9DE-AB41-BE5D-3F3EE3217BA5}" destId="{357747A6-DDA3-3B41-BAA8-D2E21745050F}" srcOrd="14" destOrd="0" presId="urn:microsoft.com/office/officeart/2016/7/layout/RepeatingBendingProcessNew"/>
    <dgm:cxn modelId="{961B3721-F2F1-CD4C-99EF-AD1F676BA3CD}" type="presParOf" srcId="{49B44F3A-D9DE-AB41-BE5D-3F3EE3217BA5}" destId="{128E4164-F96A-A14F-8FE6-B8FE560FC01B}" srcOrd="15" destOrd="0" presId="urn:microsoft.com/office/officeart/2016/7/layout/RepeatingBendingProcessNew"/>
    <dgm:cxn modelId="{D8B075F6-AE2F-B549-8F0D-CF8BD2219C48}" type="presParOf" srcId="{128E4164-F96A-A14F-8FE6-B8FE560FC01B}" destId="{3D3952CF-B01D-D249-B248-2467929173A4}" srcOrd="0" destOrd="0" presId="urn:microsoft.com/office/officeart/2016/7/layout/RepeatingBendingProcessNew"/>
    <dgm:cxn modelId="{4A94B9F0-7EEC-5142-B4BA-4B1D6A497696}" type="presParOf" srcId="{49B44F3A-D9DE-AB41-BE5D-3F3EE3217BA5}" destId="{227F8E06-3583-0248-B2AF-EA2A7CCE517C}" srcOrd="16" destOrd="0" presId="urn:microsoft.com/office/officeart/2016/7/layout/RepeatingBendingProcessNew"/>
    <dgm:cxn modelId="{92D222F3-0585-904D-B1F9-3CAFB53F4EFA}" type="presParOf" srcId="{49B44F3A-D9DE-AB41-BE5D-3F3EE3217BA5}" destId="{A42BEB2F-476D-DA41-8074-B00518F33682}" srcOrd="17" destOrd="0" presId="urn:microsoft.com/office/officeart/2016/7/layout/RepeatingBendingProcessNew"/>
    <dgm:cxn modelId="{AA3B7FCC-C420-3047-85EB-3491E7B04DDE}" type="presParOf" srcId="{A42BEB2F-476D-DA41-8074-B00518F33682}" destId="{C2E810C5-55AF-FC4C-8E01-9C1C5BEF4D0E}" srcOrd="0" destOrd="0" presId="urn:microsoft.com/office/officeart/2016/7/layout/RepeatingBendingProcessNew"/>
    <dgm:cxn modelId="{BBBCAD66-BBA3-5140-8E9D-CE6784EBD937}" type="presParOf" srcId="{49B44F3A-D9DE-AB41-BE5D-3F3EE3217BA5}" destId="{094220C3-3F25-4944-8433-DA7A0C98A2FB}" srcOrd="18" destOrd="0" presId="urn:microsoft.com/office/officeart/2016/7/layout/RepeatingBendingProcessNew"/>
    <dgm:cxn modelId="{5B25E8CE-6795-624D-AE7C-840392E73184}" type="presParOf" srcId="{49B44F3A-D9DE-AB41-BE5D-3F3EE3217BA5}" destId="{F98D2C76-F84A-224D-B51C-566962EE7AD9}" srcOrd="19" destOrd="0" presId="urn:microsoft.com/office/officeart/2016/7/layout/RepeatingBendingProcessNew"/>
    <dgm:cxn modelId="{59DB6A65-3382-9143-81BD-89FFD09734A6}" type="presParOf" srcId="{F98D2C76-F84A-224D-B51C-566962EE7AD9}" destId="{44CCC0CC-B7F3-CF4A-98FB-9FBBF17287D2}" srcOrd="0" destOrd="0" presId="urn:microsoft.com/office/officeart/2016/7/layout/RepeatingBendingProcessNew"/>
    <dgm:cxn modelId="{07C7BFC3-127D-1944-A7E9-51267A401B72}" type="presParOf" srcId="{49B44F3A-D9DE-AB41-BE5D-3F3EE3217BA5}" destId="{45BA57C8-FBD6-8A45-B98F-5F90CCD1CDAD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87F7AE-F291-46CC-A9EE-64CD006E4B2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704CAD-7EFC-4B66-A022-E013A3EF9DB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Installer R: </a:t>
          </a:r>
          <a:r>
            <a:rPr lang="fr-FR">
              <a:hlinkClick xmlns:r="http://schemas.openxmlformats.org/officeDocument/2006/relationships" r:id="rId1"/>
            </a:rPr>
            <a:t>https://cran.r-project.org/</a:t>
          </a:r>
          <a:endParaRPr lang="en-US"/>
        </a:p>
      </dgm:t>
    </dgm:pt>
    <dgm:pt modelId="{9362E559-C022-4014-B680-0717238783D8}" type="parTrans" cxnId="{AD4EAB99-4CAF-4DCB-A822-51578BC9DA96}">
      <dgm:prSet/>
      <dgm:spPr/>
      <dgm:t>
        <a:bodyPr/>
        <a:lstStyle/>
        <a:p>
          <a:endParaRPr lang="en-US"/>
        </a:p>
      </dgm:t>
    </dgm:pt>
    <dgm:pt modelId="{E903BC30-E38F-43A4-A923-6C38F4A39DDF}" type="sibTrans" cxnId="{AD4EAB99-4CAF-4DCB-A822-51578BC9DA96}">
      <dgm:prSet/>
      <dgm:spPr/>
      <dgm:t>
        <a:bodyPr/>
        <a:lstStyle/>
        <a:p>
          <a:endParaRPr lang="en-US"/>
        </a:p>
      </dgm:t>
    </dgm:pt>
    <dgm:pt modelId="{CD245FF9-B0B7-4514-95CF-D96FF7E2878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Installer Rstudio: </a:t>
          </a:r>
          <a:r>
            <a:rPr lang="fr-FR">
              <a:hlinkClick xmlns:r="http://schemas.openxmlformats.org/officeDocument/2006/relationships" r:id="rId2"/>
            </a:rPr>
            <a:t>https://posit.co/download/rstudio-desktop/</a:t>
          </a:r>
          <a:endParaRPr lang="en-US"/>
        </a:p>
      </dgm:t>
    </dgm:pt>
    <dgm:pt modelId="{36B3E6F6-B978-44CD-B9AF-40F18D39E0E6}" type="parTrans" cxnId="{7E3BEC12-BBD3-4234-987D-BA7C81316187}">
      <dgm:prSet/>
      <dgm:spPr/>
      <dgm:t>
        <a:bodyPr/>
        <a:lstStyle/>
        <a:p>
          <a:endParaRPr lang="en-US"/>
        </a:p>
      </dgm:t>
    </dgm:pt>
    <dgm:pt modelId="{95E55698-A107-411A-8D8A-6DB287034CFA}" type="sibTrans" cxnId="{7E3BEC12-BBD3-4234-987D-BA7C81316187}">
      <dgm:prSet/>
      <dgm:spPr/>
      <dgm:t>
        <a:bodyPr/>
        <a:lstStyle/>
        <a:p>
          <a:endParaRPr lang="en-US"/>
        </a:p>
      </dgm:t>
    </dgm:pt>
    <dgm:pt modelId="{718FD9DE-56DC-479B-91FD-8B679A3C600A}" type="pres">
      <dgm:prSet presAssocID="{EA87F7AE-F291-46CC-A9EE-64CD006E4B24}" presName="root" presStyleCnt="0">
        <dgm:presLayoutVars>
          <dgm:dir/>
          <dgm:resizeHandles val="exact"/>
        </dgm:presLayoutVars>
      </dgm:prSet>
      <dgm:spPr/>
    </dgm:pt>
    <dgm:pt modelId="{2D11E881-3843-4E14-9F41-03C048B73E9C}" type="pres">
      <dgm:prSet presAssocID="{FE704CAD-7EFC-4B66-A022-E013A3EF9DB5}" presName="compNode" presStyleCnt="0"/>
      <dgm:spPr/>
    </dgm:pt>
    <dgm:pt modelId="{D3836FB7-A954-4952-A69F-FE03ED896E5E}" type="pres">
      <dgm:prSet presAssocID="{FE704CAD-7EFC-4B66-A022-E013A3EF9DB5}" presName="bgRect" presStyleLbl="bgShp" presStyleIdx="0" presStyleCnt="2"/>
      <dgm:spPr/>
    </dgm:pt>
    <dgm:pt modelId="{2D06A95F-58CA-475F-8582-C1D8631F3917}" type="pres">
      <dgm:prSet presAssocID="{FE704CAD-7EFC-4B66-A022-E013A3EF9DB5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utils"/>
        </a:ext>
      </dgm:extLst>
    </dgm:pt>
    <dgm:pt modelId="{46901C38-603F-4CF4-AE01-048FACA1173B}" type="pres">
      <dgm:prSet presAssocID="{FE704CAD-7EFC-4B66-A022-E013A3EF9DB5}" presName="spaceRect" presStyleCnt="0"/>
      <dgm:spPr/>
    </dgm:pt>
    <dgm:pt modelId="{2FCD6906-0C1A-4AF6-B7BA-1B79E35255D9}" type="pres">
      <dgm:prSet presAssocID="{FE704CAD-7EFC-4B66-A022-E013A3EF9DB5}" presName="parTx" presStyleLbl="revTx" presStyleIdx="0" presStyleCnt="2">
        <dgm:presLayoutVars>
          <dgm:chMax val="0"/>
          <dgm:chPref val="0"/>
        </dgm:presLayoutVars>
      </dgm:prSet>
      <dgm:spPr/>
    </dgm:pt>
    <dgm:pt modelId="{7D21BC37-41AD-4156-A68C-DCA7D4E565E5}" type="pres">
      <dgm:prSet presAssocID="{E903BC30-E38F-43A4-A923-6C38F4A39DDF}" presName="sibTrans" presStyleCnt="0"/>
      <dgm:spPr/>
    </dgm:pt>
    <dgm:pt modelId="{04424B17-FC6C-4736-B45F-67527C28E6DB}" type="pres">
      <dgm:prSet presAssocID="{CD245FF9-B0B7-4514-95CF-D96FF7E28781}" presName="compNode" presStyleCnt="0"/>
      <dgm:spPr/>
    </dgm:pt>
    <dgm:pt modelId="{F6027676-E900-420E-8CAA-731E75C8ECA3}" type="pres">
      <dgm:prSet presAssocID="{CD245FF9-B0B7-4514-95CF-D96FF7E28781}" presName="bgRect" presStyleLbl="bgShp" presStyleIdx="1" presStyleCnt="2"/>
      <dgm:spPr/>
    </dgm:pt>
    <dgm:pt modelId="{64D6B39F-97C8-43AE-BBA3-D54BE17BB401}" type="pres">
      <dgm:prSet presAssocID="{CD245FF9-B0B7-4514-95CF-D96FF7E28781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41AB6A2C-E02D-436C-8512-BB2E382C9352}" type="pres">
      <dgm:prSet presAssocID="{CD245FF9-B0B7-4514-95CF-D96FF7E28781}" presName="spaceRect" presStyleCnt="0"/>
      <dgm:spPr/>
    </dgm:pt>
    <dgm:pt modelId="{56E3ECF0-0D92-4DC1-B3A4-B7B69771BE90}" type="pres">
      <dgm:prSet presAssocID="{CD245FF9-B0B7-4514-95CF-D96FF7E2878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E3BEC12-BBD3-4234-987D-BA7C81316187}" srcId="{EA87F7AE-F291-46CC-A9EE-64CD006E4B24}" destId="{CD245FF9-B0B7-4514-95CF-D96FF7E28781}" srcOrd="1" destOrd="0" parTransId="{36B3E6F6-B978-44CD-B9AF-40F18D39E0E6}" sibTransId="{95E55698-A107-411A-8D8A-6DB287034CFA}"/>
    <dgm:cxn modelId="{93A8356C-EC41-44B9-AA3D-F1208585EDB2}" type="presOf" srcId="{FE704CAD-7EFC-4B66-A022-E013A3EF9DB5}" destId="{2FCD6906-0C1A-4AF6-B7BA-1B79E35255D9}" srcOrd="0" destOrd="0" presId="urn:microsoft.com/office/officeart/2018/2/layout/IconVerticalSolidList"/>
    <dgm:cxn modelId="{77C2F172-28A6-4675-97B4-AF97C45B0650}" type="presOf" srcId="{CD245FF9-B0B7-4514-95CF-D96FF7E28781}" destId="{56E3ECF0-0D92-4DC1-B3A4-B7B69771BE90}" srcOrd="0" destOrd="0" presId="urn:microsoft.com/office/officeart/2018/2/layout/IconVerticalSolidList"/>
    <dgm:cxn modelId="{AD4EAB99-4CAF-4DCB-A822-51578BC9DA96}" srcId="{EA87F7AE-F291-46CC-A9EE-64CD006E4B24}" destId="{FE704CAD-7EFC-4B66-A022-E013A3EF9DB5}" srcOrd="0" destOrd="0" parTransId="{9362E559-C022-4014-B680-0717238783D8}" sibTransId="{E903BC30-E38F-43A4-A923-6C38F4A39DDF}"/>
    <dgm:cxn modelId="{D51DD2CA-E0CA-4F88-BCC1-9F0011E7EBF6}" type="presOf" srcId="{EA87F7AE-F291-46CC-A9EE-64CD006E4B24}" destId="{718FD9DE-56DC-479B-91FD-8B679A3C600A}" srcOrd="0" destOrd="0" presId="urn:microsoft.com/office/officeart/2018/2/layout/IconVerticalSolidList"/>
    <dgm:cxn modelId="{07B1922C-008E-49C2-B167-A7BA7878EC73}" type="presParOf" srcId="{718FD9DE-56DC-479B-91FD-8B679A3C600A}" destId="{2D11E881-3843-4E14-9F41-03C048B73E9C}" srcOrd="0" destOrd="0" presId="urn:microsoft.com/office/officeart/2018/2/layout/IconVerticalSolidList"/>
    <dgm:cxn modelId="{6AC9EF08-E0BE-440B-8A96-178C481B381F}" type="presParOf" srcId="{2D11E881-3843-4E14-9F41-03C048B73E9C}" destId="{D3836FB7-A954-4952-A69F-FE03ED896E5E}" srcOrd="0" destOrd="0" presId="urn:microsoft.com/office/officeart/2018/2/layout/IconVerticalSolidList"/>
    <dgm:cxn modelId="{B7F1961B-6846-4E86-A6D5-E08FA1B7FD69}" type="presParOf" srcId="{2D11E881-3843-4E14-9F41-03C048B73E9C}" destId="{2D06A95F-58CA-475F-8582-C1D8631F3917}" srcOrd="1" destOrd="0" presId="urn:microsoft.com/office/officeart/2018/2/layout/IconVerticalSolidList"/>
    <dgm:cxn modelId="{2005D856-6870-46BE-8630-DA6086D77C2A}" type="presParOf" srcId="{2D11E881-3843-4E14-9F41-03C048B73E9C}" destId="{46901C38-603F-4CF4-AE01-048FACA1173B}" srcOrd="2" destOrd="0" presId="urn:microsoft.com/office/officeart/2018/2/layout/IconVerticalSolidList"/>
    <dgm:cxn modelId="{D166820B-C947-4A81-B592-3AB50DBE0F76}" type="presParOf" srcId="{2D11E881-3843-4E14-9F41-03C048B73E9C}" destId="{2FCD6906-0C1A-4AF6-B7BA-1B79E35255D9}" srcOrd="3" destOrd="0" presId="urn:microsoft.com/office/officeart/2018/2/layout/IconVerticalSolidList"/>
    <dgm:cxn modelId="{B1EBFF44-4B03-4051-A957-82D106D46D16}" type="presParOf" srcId="{718FD9DE-56DC-479B-91FD-8B679A3C600A}" destId="{7D21BC37-41AD-4156-A68C-DCA7D4E565E5}" srcOrd="1" destOrd="0" presId="urn:microsoft.com/office/officeart/2018/2/layout/IconVerticalSolidList"/>
    <dgm:cxn modelId="{77C55E66-8D6A-4020-A018-5C9F806D5375}" type="presParOf" srcId="{718FD9DE-56DC-479B-91FD-8B679A3C600A}" destId="{04424B17-FC6C-4736-B45F-67527C28E6DB}" srcOrd="2" destOrd="0" presId="urn:microsoft.com/office/officeart/2018/2/layout/IconVerticalSolidList"/>
    <dgm:cxn modelId="{D89964B5-FC5D-478C-BA7D-042CFEF58C9B}" type="presParOf" srcId="{04424B17-FC6C-4736-B45F-67527C28E6DB}" destId="{F6027676-E900-420E-8CAA-731E75C8ECA3}" srcOrd="0" destOrd="0" presId="urn:microsoft.com/office/officeart/2018/2/layout/IconVerticalSolidList"/>
    <dgm:cxn modelId="{AC0BC22B-22CD-4E22-9339-8D7FF6E7FB87}" type="presParOf" srcId="{04424B17-FC6C-4736-B45F-67527C28E6DB}" destId="{64D6B39F-97C8-43AE-BBA3-D54BE17BB401}" srcOrd="1" destOrd="0" presId="urn:microsoft.com/office/officeart/2018/2/layout/IconVerticalSolidList"/>
    <dgm:cxn modelId="{BFAF49AD-DF10-4BF2-B300-B350E342D99D}" type="presParOf" srcId="{04424B17-FC6C-4736-B45F-67527C28E6DB}" destId="{41AB6A2C-E02D-436C-8512-BB2E382C9352}" srcOrd="2" destOrd="0" presId="urn:microsoft.com/office/officeart/2018/2/layout/IconVerticalSolidList"/>
    <dgm:cxn modelId="{E507D575-4369-4566-887F-00F8025D2EE9}" type="presParOf" srcId="{04424B17-FC6C-4736-B45F-67527C28E6DB}" destId="{56E3ECF0-0D92-4DC1-B3A4-B7B69771BE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EC5307-33F0-4453-90AE-4369A2DE279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045916-FA9A-4ED3-BAB0-24B19E128B9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/>
            <a:t>Manipulation de données</a:t>
          </a:r>
          <a:r>
            <a:rPr lang="fr-FR" b="0" i="0" dirty="0"/>
            <a:t>: </a:t>
          </a:r>
          <a:r>
            <a:rPr lang="fr-FR" b="0" i="0" dirty="0" err="1"/>
            <a:t>dplyr</a:t>
          </a:r>
          <a:r>
            <a:rPr lang="fr-FR" b="0" i="0" dirty="0"/>
            <a:t>, </a:t>
          </a:r>
          <a:r>
            <a:rPr lang="fr-FR" b="0" i="0" dirty="0" err="1"/>
            <a:t>tidyr</a:t>
          </a:r>
          <a:r>
            <a:rPr lang="fr-FR" b="0" i="0" dirty="0"/>
            <a:t>, </a:t>
          </a:r>
          <a:r>
            <a:rPr lang="fr-FR" b="0" i="0" dirty="0" err="1"/>
            <a:t>data.table</a:t>
          </a:r>
          <a:r>
            <a:rPr lang="fr-FR" b="0" i="0" dirty="0"/>
            <a:t>, </a:t>
          </a:r>
          <a:r>
            <a:rPr lang="fr-FR" b="0" i="0" dirty="0" err="1"/>
            <a:t>lubridate</a:t>
          </a:r>
          <a:endParaRPr lang="en-US" dirty="0"/>
        </a:p>
      </dgm:t>
    </dgm:pt>
    <dgm:pt modelId="{A63FEB9C-D401-4C4C-A920-FBCBD77AD195}" type="parTrans" cxnId="{742FA51C-F968-49B2-B809-0A48471C151B}">
      <dgm:prSet/>
      <dgm:spPr/>
      <dgm:t>
        <a:bodyPr/>
        <a:lstStyle/>
        <a:p>
          <a:endParaRPr lang="en-US"/>
        </a:p>
      </dgm:t>
    </dgm:pt>
    <dgm:pt modelId="{8423B12C-34E5-47CE-B48E-1C6470CC9637}" type="sibTrans" cxnId="{742FA51C-F968-49B2-B809-0A48471C15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F7ED59-F214-4891-ACA7-CEE12372E47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/>
            <a:t>Visualisation de données</a:t>
          </a:r>
          <a:r>
            <a:rPr lang="fr-FR" b="0" i="0" dirty="0"/>
            <a:t>: ggplot2, </a:t>
          </a:r>
          <a:r>
            <a:rPr lang="fr-FR" b="0" i="0" dirty="0" err="1"/>
            <a:t>plotly</a:t>
          </a:r>
          <a:r>
            <a:rPr lang="fr-FR" b="0" i="0" dirty="0"/>
            <a:t>, </a:t>
          </a:r>
          <a:r>
            <a:rPr lang="fr-FR" b="0" i="0" dirty="0" err="1"/>
            <a:t>lattice</a:t>
          </a:r>
          <a:r>
            <a:rPr lang="fr-FR" b="0" i="0" dirty="0"/>
            <a:t> </a:t>
          </a:r>
          <a:endParaRPr lang="en-US" dirty="0"/>
        </a:p>
      </dgm:t>
    </dgm:pt>
    <dgm:pt modelId="{0A9CF1C9-FD19-4862-9FF6-B63C969AFF50}" type="parTrans" cxnId="{3CA4CA8E-5052-4B89-BAEB-37278E39446A}">
      <dgm:prSet/>
      <dgm:spPr/>
      <dgm:t>
        <a:bodyPr/>
        <a:lstStyle/>
        <a:p>
          <a:endParaRPr lang="en-US"/>
        </a:p>
      </dgm:t>
    </dgm:pt>
    <dgm:pt modelId="{2B0D1E7B-1DC5-4234-A904-89A3CBEB2B50}" type="sibTrans" cxnId="{3CA4CA8E-5052-4B89-BAEB-37278E3944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008CA6-0623-45D0-9848-CA4C1FD0FFB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/>
            <a:t>Machine </a:t>
          </a:r>
          <a:r>
            <a:rPr lang="fr-FR" b="1" i="0" dirty="0" err="1"/>
            <a:t>learning</a:t>
          </a:r>
          <a:r>
            <a:rPr lang="fr-FR" b="0" i="0" dirty="0"/>
            <a:t>: caret, </a:t>
          </a:r>
          <a:r>
            <a:rPr lang="fr-FR" b="0" i="0" dirty="0" err="1"/>
            <a:t>glmnet</a:t>
          </a:r>
          <a:r>
            <a:rPr lang="fr-FR" b="0" i="0" dirty="0"/>
            <a:t>, e1071, </a:t>
          </a:r>
          <a:r>
            <a:rPr lang="fr-FR" b="0" i="0" dirty="0" err="1"/>
            <a:t>xgboost</a:t>
          </a:r>
          <a:r>
            <a:rPr lang="fr-FR" b="0" i="0" dirty="0"/>
            <a:t>, </a:t>
          </a:r>
          <a:r>
            <a:rPr lang="fr-FR" b="0" i="0" dirty="0" err="1"/>
            <a:t>randomForest</a:t>
          </a:r>
          <a:endParaRPr lang="en-US" dirty="0"/>
        </a:p>
      </dgm:t>
    </dgm:pt>
    <dgm:pt modelId="{B6D180A5-5102-4F58-837A-19323EE75196}" type="parTrans" cxnId="{0F4F5914-9249-4BD1-81E8-60C746B11F8B}">
      <dgm:prSet/>
      <dgm:spPr/>
      <dgm:t>
        <a:bodyPr/>
        <a:lstStyle/>
        <a:p>
          <a:endParaRPr lang="en-US"/>
        </a:p>
      </dgm:t>
    </dgm:pt>
    <dgm:pt modelId="{10648371-18CC-4264-BFC0-19E6D4BDEF1E}" type="sibTrans" cxnId="{0F4F5914-9249-4BD1-81E8-60C746B11F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C30C76-2238-47D5-94CF-99B5AEBA9C0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/>
            <a:t>Rapports et communication</a:t>
          </a:r>
          <a:r>
            <a:rPr lang="fr-FR" b="0" i="0" dirty="0"/>
            <a:t>: </a:t>
          </a:r>
          <a:r>
            <a:rPr lang="fr-FR" b="0" i="0" dirty="0" err="1"/>
            <a:t>rmarkdown</a:t>
          </a:r>
          <a:r>
            <a:rPr lang="fr-FR" b="0" i="0" dirty="0"/>
            <a:t>, </a:t>
          </a:r>
          <a:r>
            <a:rPr lang="fr-FR" b="0" i="0" dirty="0" err="1"/>
            <a:t>shiny</a:t>
          </a:r>
          <a:r>
            <a:rPr lang="fr-FR" b="0" i="0" dirty="0"/>
            <a:t>, </a:t>
          </a:r>
          <a:r>
            <a:rPr lang="fr-FR" b="0" i="0" dirty="0" err="1"/>
            <a:t>knitr</a:t>
          </a:r>
          <a:r>
            <a:rPr lang="fr-FR" b="0" i="0" dirty="0"/>
            <a:t>, DT</a:t>
          </a:r>
          <a:endParaRPr lang="en-US" dirty="0"/>
        </a:p>
      </dgm:t>
    </dgm:pt>
    <dgm:pt modelId="{1A4836E3-5AA2-40D7-9997-4749AF500BAC}" type="parTrans" cxnId="{98DAC62E-DEF8-417E-B1D7-7D6325F7ABD3}">
      <dgm:prSet/>
      <dgm:spPr/>
      <dgm:t>
        <a:bodyPr/>
        <a:lstStyle/>
        <a:p>
          <a:endParaRPr lang="en-US"/>
        </a:p>
      </dgm:t>
    </dgm:pt>
    <dgm:pt modelId="{009ADD46-FA50-44F5-AE88-347BA4D2EBA7}" type="sibTrans" cxnId="{98DAC62E-DEF8-417E-B1D7-7D6325F7ABD3}">
      <dgm:prSet/>
      <dgm:spPr/>
      <dgm:t>
        <a:bodyPr/>
        <a:lstStyle/>
        <a:p>
          <a:endParaRPr lang="en-US"/>
        </a:p>
      </dgm:t>
    </dgm:pt>
    <dgm:pt modelId="{672CAE22-09C2-468B-AAF9-7595AEEBC51E}" type="pres">
      <dgm:prSet presAssocID="{9EEC5307-33F0-4453-90AE-4369A2DE279A}" presName="root" presStyleCnt="0">
        <dgm:presLayoutVars>
          <dgm:dir/>
          <dgm:resizeHandles val="exact"/>
        </dgm:presLayoutVars>
      </dgm:prSet>
      <dgm:spPr/>
    </dgm:pt>
    <dgm:pt modelId="{E70E8FAA-6517-4B8E-AFD8-604CB5E26AF9}" type="pres">
      <dgm:prSet presAssocID="{9EEC5307-33F0-4453-90AE-4369A2DE279A}" presName="container" presStyleCnt="0">
        <dgm:presLayoutVars>
          <dgm:dir/>
          <dgm:resizeHandles val="exact"/>
        </dgm:presLayoutVars>
      </dgm:prSet>
      <dgm:spPr/>
    </dgm:pt>
    <dgm:pt modelId="{7932F7C9-9829-4C42-9ED1-7B58FA0DFED2}" type="pres">
      <dgm:prSet presAssocID="{CA045916-FA9A-4ED3-BAB0-24B19E128B99}" presName="compNode" presStyleCnt="0"/>
      <dgm:spPr/>
    </dgm:pt>
    <dgm:pt modelId="{C48F592B-A31A-445D-BAD1-7010CE687835}" type="pres">
      <dgm:prSet presAssocID="{CA045916-FA9A-4ED3-BAB0-24B19E128B99}" presName="iconBgRect" presStyleLbl="bgShp" presStyleIdx="0" presStyleCnt="4"/>
      <dgm:spPr/>
    </dgm:pt>
    <dgm:pt modelId="{DAD5EB20-7407-4A39-B749-9CA5E8C71E76}" type="pres">
      <dgm:prSet presAssocID="{CA045916-FA9A-4ED3-BAB0-24B19E128B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ur"/>
        </a:ext>
      </dgm:extLst>
    </dgm:pt>
    <dgm:pt modelId="{E763B30E-C729-4E78-8746-3F1232915E5A}" type="pres">
      <dgm:prSet presAssocID="{CA045916-FA9A-4ED3-BAB0-24B19E128B99}" presName="spaceRect" presStyleCnt="0"/>
      <dgm:spPr/>
    </dgm:pt>
    <dgm:pt modelId="{22C1E916-01C4-43C3-9FD7-CEC29F40EFCB}" type="pres">
      <dgm:prSet presAssocID="{CA045916-FA9A-4ED3-BAB0-24B19E128B99}" presName="textRect" presStyleLbl="revTx" presStyleIdx="0" presStyleCnt="4">
        <dgm:presLayoutVars>
          <dgm:chMax val="1"/>
          <dgm:chPref val="1"/>
        </dgm:presLayoutVars>
      </dgm:prSet>
      <dgm:spPr/>
    </dgm:pt>
    <dgm:pt modelId="{33AE79DD-9F4D-48D4-8514-02514F1E2767}" type="pres">
      <dgm:prSet presAssocID="{8423B12C-34E5-47CE-B48E-1C6470CC9637}" presName="sibTrans" presStyleLbl="sibTrans2D1" presStyleIdx="0" presStyleCnt="0"/>
      <dgm:spPr/>
    </dgm:pt>
    <dgm:pt modelId="{AC6B86E0-5496-470F-BD36-297DA5EEB20E}" type="pres">
      <dgm:prSet presAssocID="{56F7ED59-F214-4891-ACA7-CEE12372E472}" presName="compNode" presStyleCnt="0"/>
      <dgm:spPr/>
    </dgm:pt>
    <dgm:pt modelId="{7F62B5CF-5D5A-40AA-8FAC-09FF0040222F}" type="pres">
      <dgm:prSet presAssocID="{56F7ED59-F214-4891-ACA7-CEE12372E472}" presName="iconBgRect" presStyleLbl="bgShp" presStyleIdx="1" presStyleCnt="4"/>
      <dgm:spPr/>
    </dgm:pt>
    <dgm:pt modelId="{5B3F3DA9-AB0B-4102-B398-B1A1167B0DE4}" type="pres">
      <dgm:prSet presAssocID="{56F7ED59-F214-4891-ACA7-CEE12372E4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me de flux"/>
        </a:ext>
      </dgm:extLst>
    </dgm:pt>
    <dgm:pt modelId="{3BB91218-103A-4846-A915-0B845EE907E5}" type="pres">
      <dgm:prSet presAssocID="{56F7ED59-F214-4891-ACA7-CEE12372E472}" presName="spaceRect" presStyleCnt="0"/>
      <dgm:spPr/>
    </dgm:pt>
    <dgm:pt modelId="{4AD64DF4-AFEE-420F-9851-D47B397AF4B7}" type="pres">
      <dgm:prSet presAssocID="{56F7ED59-F214-4891-ACA7-CEE12372E472}" presName="textRect" presStyleLbl="revTx" presStyleIdx="1" presStyleCnt="4">
        <dgm:presLayoutVars>
          <dgm:chMax val="1"/>
          <dgm:chPref val="1"/>
        </dgm:presLayoutVars>
      </dgm:prSet>
      <dgm:spPr/>
    </dgm:pt>
    <dgm:pt modelId="{D4A0A9BC-A05F-4D63-B99A-EF3097656C65}" type="pres">
      <dgm:prSet presAssocID="{2B0D1E7B-1DC5-4234-A904-89A3CBEB2B50}" presName="sibTrans" presStyleLbl="sibTrans2D1" presStyleIdx="0" presStyleCnt="0"/>
      <dgm:spPr/>
    </dgm:pt>
    <dgm:pt modelId="{457D456A-168E-47CE-B809-694BA2B1810A}" type="pres">
      <dgm:prSet presAssocID="{A4008CA6-0623-45D0-9848-CA4C1FD0FFBD}" presName="compNode" presStyleCnt="0"/>
      <dgm:spPr/>
    </dgm:pt>
    <dgm:pt modelId="{4BF70B1A-FF81-4B54-AE7C-DD76B3BFCCEF}" type="pres">
      <dgm:prSet presAssocID="{A4008CA6-0623-45D0-9848-CA4C1FD0FFBD}" presName="iconBgRect" presStyleLbl="bgShp" presStyleIdx="2" presStyleCnt="4"/>
      <dgm:spPr/>
    </dgm:pt>
    <dgm:pt modelId="{3F6D18CD-E642-400F-9F9B-C09F80D90908}" type="pres">
      <dgm:prSet presAssocID="{A4008CA6-0623-45D0-9848-CA4C1FD0FF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70740A2-750F-4248-AF7A-A134796175AA}" type="pres">
      <dgm:prSet presAssocID="{A4008CA6-0623-45D0-9848-CA4C1FD0FFBD}" presName="spaceRect" presStyleCnt="0"/>
      <dgm:spPr/>
    </dgm:pt>
    <dgm:pt modelId="{0B65C4E2-B34D-47D1-ACCC-171D25661B5F}" type="pres">
      <dgm:prSet presAssocID="{A4008CA6-0623-45D0-9848-CA4C1FD0FFBD}" presName="textRect" presStyleLbl="revTx" presStyleIdx="2" presStyleCnt="4">
        <dgm:presLayoutVars>
          <dgm:chMax val="1"/>
          <dgm:chPref val="1"/>
        </dgm:presLayoutVars>
      </dgm:prSet>
      <dgm:spPr/>
    </dgm:pt>
    <dgm:pt modelId="{E3693B49-37A1-40FB-BF83-D6574F01E894}" type="pres">
      <dgm:prSet presAssocID="{10648371-18CC-4264-BFC0-19E6D4BDEF1E}" presName="sibTrans" presStyleLbl="sibTrans2D1" presStyleIdx="0" presStyleCnt="0"/>
      <dgm:spPr/>
    </dgm:pt>
    <dgm:pt modelId="{99084C00-547D-4596-ABAB-B6C5258FB6C0}" type="pres">
      <dgm:prSet presAssocID="{78C30C76-2238-47D5-94CF-99B5AEBA9C0B}" presName="compNode" presStyleCnt="0"/>
      <dgm:spPr/>
    </dgm:pt>
    <dgm:pt modelId="{F98A0623-7C7D-4513-83F8-7D53A75DF724}" type="pres">
      <dgm:prSet presAssocID="{78C30C76-2238-47D5-94CF-99B5AEBA9C0B}" presName="iconBgRect" presStyleLbl="bgShp" presStyleIdx="3" presStyleCnt="4"/>
      <dgm:spPr/>
    </dgm:pt>
    <dgm:pt modelId="{61951BDC-EC86-4EAA-A361-E14B2E6FBFA6}" type="pres">
      <dgm:prSet presAssocID="{78C30C76-2238-47D5-94CF-99B5AEBA9C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0280EEB6-D95E-4BE2-9F23-7A9EB789E528}" type="pres">
      <dgm:prSet presAssocID="{78C30C76-2238-47D5-94CF-99B5AEBA9C0B}" presName="spaceRect" presStyleCnt="0"/>
      <dgm:spPr/>
    </dgm:pt>
    <dgm:pt modelId="{D2283595-ECBD-49B3-9D28-D05175C45EC5}" type="pres">
      <dgm:prSet presAssocID="{78C30C76-2238-47D5-94CF-99B5AEBA9C0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F4F5914-9249-4BD1-81E8-60C746B11F8B}" srcId="{9EEC5307-33F0-4453-90AE-4369A2DE279A}" destId="{A4008CA6-0623-45D0-9848-CA4C1FD0FFBD}" srcOrd="2" destOrd="0" parTransId="{B6D180A5-5102-4F58-837A-19323EE75196}" sibTransId="{10648371-18CC-4264-BFC0-19E6D4BDEF1E}"/>
    <dgm:cxn modelId="{6A20FD1B-5F91-4FA5-A4DC-AD635664B7E8}" type="presOf" srcId="{56F7ED59-F214-4891-ACA7-CEE12372E472}" destId="{4AD64DF4-AFEE-420F-9851-D47B397AF4B7}" srcOrd="0" destOrd="0" presId="urn:microsoft.com/office/officeart/2018/2/layout/IconCircleList"/>
    <dgm:cxn modelId="{742FA51C-F968-49B2-B809-0A48471C151B}" srcId="{9EEC5307-33F0-4453-90AE-4369A2DE279A}" destId="{CA045916-FA9A-4ED3-BAB0-24B19E128B99}" srcOrd="0" destOrd="0" parTransId="{A63FEB9C-D401-4C4C-A920-FBCBD77AD195}" sibTransId="{8423B12C-34E5-47CE-B48E-1C6470CC9637}"/>
    <dgm:cxn modelId="{98DAC62E-DEF8-417E-B1D7-7D6325F7ABD3}" srcId="{9EEC5307-33F0-4453-90AE-4369A2DE279A}" destId="{78C30C76-2238-47D5-94CF-99B5AEBA9C0B}" srcOrd="3" destOrd="0" parTransId="{1A4836E3-5AA2-40D7-9997-4749AF500BAC}" sibTransId="{009ADD46-FA50-44F5-AE88-347BA4D2EBA7}"/>
    <dgm:cxn modelId="{446E2E70-6E83-420B-BEDC-E535576AFCA6}" type="presOf" srcId="{8423B12C-34E5-47CE-B48E-1C6470CC9637}" destId="{33AE79DD-9F4D-48D4-8514-02514F1E2767}" srcOrd="0" destOrd="0" presId="urn:microsoft.com/office/officeart/2018/2/layout/IconCircleList"/>
    <dgm:cxn modelId="{E4AA367B-70E1-4D1A-8A6C-720088951F5E}" type="presOf" srcId="{10648371-18CC-4264-BFC0-19E6D4BDEF1E}" destId="{E3693B49-37A1-40FB-BF83-D6574F01E894}" srcOrd="0" destOrd="0" presId="urn:microsoft.com/office/officeart/2018/2/layout/IconCircleList"/>
    <dgm:cxn modelId="{C0484F86-22AC-45C4-AD1C-F0E469BA071F}" type="presOf" srcId="{9EEC5307-33F0-4453-90AE-4369A2DE279A}" destId="{672CAE22-09C2-468B-AAF9-7595AEEBC51E}" srcOrd="0" destOrd="0" presId="urn:microsoft.com/office/officeart/2018/2/layout/IconCircleList"/>
    <dgm:cxn modelId="{52505187-8AF2-4DDC-96ED-B78B0B193FDD}" type="presOf" srcId="{78C30C76-2238-47D5-94CF-99B5AEBA9C0B}" destId="{D2283595-ECBD-49B3-9D28-D05175C45EC5}" srcOrd="0" destOrd="0" presId="urn:microsoft.com/office/officeart/2018/2/layout/IconCircleList"/>
    <dgm:cxn modelId="{3CA4CA8E-5052-4B89-BAEB-37278E39446A}" srcId="{9EEC5307-33F0-4453-90AE-4369A2DE279A}" destId="{56F7ED59-F214-4891-ACA7-CEE12372E472}" srcOrd="1" destOrd="0" parTransId="{0A9CF1C9-FD19-4862-9FF6-B63C969AFF50}" sibTransId="{2B0D1E7B-1DC5-4234-A904-89A3CBEB2B50}"/>
    <dgm:cxn modelId="{7BF866A3-16E2-4001-A0C5-504E9AB12C12}" type="presOf" srcId="{2B0D1E7B-1DC5-4234-A904-89A3CBEB2B50}" destId="{D4A0A9BC-A05F-4D63-B99A-EF3097656C65}" srcOrd="0" destOrd="0" presId="urn:microsoft.com/office/officeart/2018/2/layout/IconCircleList"/>
    <dgm:cxn modelId="{D1997CB3-98A3-43A3-929F-F5F577447F25}" type="presOf" srcId="{A4008CA6-0623-45D0-9848-CA4C1FD0FFBD}" destId="{0B65C4E2-B34D-47D1-ACCC-171D25661B5F}" srcOrd="0" destOrd="0" presId="urn:microsoft.com/office/officeart/2018/2/layout/IconCircleList"/>
    <dgm:cxn modelId="{2374E0F9-89EB-4693-BBAA-0FF4DF60972A}" type="presOf" srcId="{CA045916-FA9A-4ED3-BAB0-24B19E128B99}" destId="{22C1E916-01C4-43C3-9FD7-CEC29F40EFCB}" srcOrd="0" destOrd="0" presId="urn:microsoft.com/office/officeart/2018/2/layout/IconCircleList"/>
    <dgm:cxn modelId="{B1472D21-99D4-4044-B207-313EBB665BE6}" type="presParOf" srcId="{672CAE22-09C2-468B-AAF9-7595AEEBC51E}" destId="{E70E8FAA-6517-4B8E-AFD8-604CB5E26AF9}" srcOrd="0" destOrd="0" presId="urn:microsoft.com/office/officeart/2018/2/layout/IconCircleList"/>
    <dgm:cxn modelId="{B012362E-C3C4-49D8-A365-FF52CDCC6E2D}" type="presParOf" srcId="{E70E8FAA-6517-4B8E-AFD8-604CB5E26AF9}" destId="{7932F7C9-9829-4C42-9ED1-7B58FA0DFED2}" srcOrd="0" destOrd="0" presId="urn:microsoft.com/office/officeart/2018/2/layout/IconCircleList"/>
    <dgm:cxn modelId="{583FC431-2169-4F6D-8D5B-449E334939AB}" type="presParOf" srcId="{7932F7C9-9829-4C42-9ED1-7B58FA0DFED2}" destId="{C48F592B-A31A-445D-BAD1-7010CE687835}" srcOrd="0" destOrd="0" presId="urn:microsoft.com/office/officeart/2018/2/layout/IconCircleList"/>
    <dgm:cxn modelId="{0167B977-EB2B-4326-9475-862934EA056D}" type="presParOf" srcId="{7932F7C9-9829-4C42-9ED1-7B58FA0DFED2}" destId="{DAD5EB20-7407-4A39-B749-9CA5E8C71E76}" srcOrd="1" destOrd="0" presId="urn:microsoft.com/office/officeart/2018/2/layout/IconCircleList"/>
    <dgm:cxn modelId="{5F9D3B47-BAE0-4500-BDA0-9A134DA71770}" type="presParOf" srcId="{7932F7C9-9829-4C42-9ED1-7B58FA0DFED2}" destId="{E763B30E-C729-4E78-8746-3F1232915E5A}" srcOrd="2" destOrd="0" presId="urn:microsoft.com/office/officeart/2018/2/layout/IconCircleList"/>
    <dgm:cxn modelId="{F5D43E46-1AAA-45B0-91A1-0CBEEB9B03A0}" type="presParOf" srcId="{7932F7C9-9829-4C42-9ED1-7B58FA0DFED2}" destId="{22C1E916-01C4-43C3-9FD7-CEC29F40EFCB}" srcOrd="3" destOrd="0" presId="urn:microsoft.com/office/officeart/2018/2/layout/IconCircleList"/>
    <dgm:cxn modelId="{587FA261-4710-4E19-9331-EE61B2CB8C88}" type="presParOf" srcId="{E70E8FAA-6517-4B8E-AFD8-604CB5E26AF9}" destId="{33AE79DD-9F4D-48D4-8514-02514F1E2767}" srcOrd="1" destOrd="0" presId="urn:microsoft.com/office/officeart/2018/2/layout/IconCircleList"/>
    <dgm:cxn modelId="{B09BDA35-FDD0-48DE-A284-AF47A2EB1E2A}" type="presParOf" srcId="{E70E8FAA-6517-4B8E-AFD8-604CB5E26AF9}" destId="{AC6B86E0-5496-470F-BD36-297DA5EEB20E}" srcOrd="2" destOrd="0" presId="urn:microsoft.com/office/officeart/2018/2/layout/IconCircleList"/>
    <dgm:cxn modelId="{9449A116-11BF-4F5F-9154-82014D07C0BD}" type="presParOf" srcId="{AC6B86E0-5496-470F-BD36-297DA5EEB20E}" destId="{7F62B5CF-5D5A-40AA-8FAC-09FF0040222F}" srcOrd="0" destOrd="0" presId="urn:microsoft.com/office/officeart/2018/2/layout/IconCircleList"/>
    <dgm:cxn modelId="{3874EAF3-96D8-4318-B9E2-2C5D8BCA6949}" type="presParOf" srcId="{AC6B86E0-5496-470F-BD36-297DA5EEB20E}" destId="{5B3F3DA9-AB0B-4102-B398-B1A1167B0DE4}" srcOrd="1" destOrd="0" presId="urn:microsoft.com/office/officeart/2018/2/layout/IconCircleList"/>
    <dgm:cxn modelId="{CAFB9D29-D4A7-4144-AC42-12C80B07E66B}" type="presParOf" srcId="{AC6B86E0-5496-470F-BD36-297DA5EEB20E}" destId="{3BB91218-103A-4846-A915-0B845EE907E5}" srcOrd="2" destOrd="0" presId="urn:microsoft.com/office/officeart/2018/2/layout/IconCircleList"/>
    <dgm:cxn modelId="{28373DEB-DA23-4DB0-A95D-FDE217316186}" type="presParOf" srcId="{AC6B86E0-5496-470F-BD36-297DA5EEB20E}" destId="{4AD64DF4-AFEE-420F-9851-D47B397AF4B7}" srcOrd="3" destOrd="0" presId="urn:microsoft.com/office/officeart/2018/2/layout/IconCircleList"/>
    <dgm:cxn modelId="{9FA01C85-FF05-45F7-9FAD-E8251F60C88F}" type="presParOf" srcId="{E70E8FAA-6517-4B8E-AFD8-604CB5E26AF9}" destId="{D4A0A9BC-A05F-4D63-B99A-EF3097656C65}" srcOrd="3" destOrd="0" presId="urn:microsoft.com/office/officeart/2018/2/layout/IconCircleList"/>
    <dgm:cxn modelId="{DA800E81-CEE4-4245-93EE-83CC11CDC6A4}" type="presParOf" srcId="{E70E8FAA-6517-4B8E-AFD8-604CB5E26AF9}" destId="{457D456A-168E-47CE-B809-694BA2B1810A}" srcOrd="4" destOrd="0" presId="urn:microsoft.com/office/officeart/2018/2/layout/IconCircleList"/>
    <dgm:cxn modelId="{BC2EAF4C-7183-4139-839C-833F91114AF1}" type="presParOf" srcId="{457D456A-168E-47CE-B809-694BA2B1810A}" destId="{4BF70B1A-FF81-4B54-AE7C-DD76B3BFCCEF}" srcOrd="0" destOrd="0" presId="urn:microsoft.com/office/officeart/2018/2/layout/IconCircleList"/>
    <dgm:cxn modelId="{84E07BFE-DD4D-4EBC-ADDA-FC563EE8D3DD}" type="presParOf" srcId="{457D456A-168E-47CE-B809-694BA2B1810A}" destId="{3F6D18CD-E642-400F-9F9B-C09F80D90908}" srcOrd="1" destOrd="0" presId="urn:microsoft.com/office/officeart/2018/2/layout/IconCircleList"/>
    <dgm:cxn modelId="{FDEAF6F7-FCC8-4A5D-A18C-1E875654394B}" type="presParOf" srcId="{457D456A-168E-47CE-B809-694BA2B1810A}" destId="{070740A2-750F-4248-AF7A-A134796175AA}" srcOrd="2" destOrd="0" presId="urn:microsoft.com/office/officeart/2018/2/layout/IconCircleList"/>
    <dgm:cxn modelId="{EB696268-F015-4C1C-912F-94A7ED3B29E2}" type="presParOf" srcId="{457D456A-168E-47CE-B809-694BA2B1810A}" destId="{0B65C4E2-B34D-47D1-ACCC-171D25661B5F}" srcOrd="3" destOrd="0" presId="urn:microsoft.com/office/officeart/2018/2/layout/IconCircleList"/>
    <dgm:cxn modelId="{D72B27EC-FE40-43C2-BD49-AF3D167292DB}" type="presParOf" srcId="{E70E8FAA-6517-4B8E-AFD8-604CB5E26AF9}" destId="{E3693B49-37A1-40FB-BF83-D6574F01E894}" srcOrd="5" destOrd="0" presId="urn:microsoft.com/office/officeart/2018/2/layout/IconCircleList"/>
    <dgm:cxn modelId="{C40B3816-EF36-4D5C-BC16-DC7DAD431D93}" type="presParOf" srcId="{E70E8FAA-6517-4B8E-AFD8-604CB5E26AF9}" destId="{99084C00-547D-4596-ABAB-B6C5258FB6C0}" srcOrd="6" destOrd="0" presId="urn:microsoft.com/office/officeart/2018/2/layout/IconCircleList"/>
    <dgm:cxn modelId="{97E708FF-7A13-4633-9CF8-5218024C0033}" type="presParOf" srcId="{99084C00-547D-4596-ABAB-B6C5258FB6C0}" destId="{F98A0623-7C7D-4513-83F8-7D53A75DF724}" srcOrd="0" destOrd="0" presId="urn:microsoft.com/office/officeart/2018/2/layout/IconCircleList"/>
    <dgm:cxn modelId="{90C6DC26-16A3-49B9-B4F3-0267F4842B60}" type="presParOf" srcId="{99084C00-547D-4596-ABAB-B6C5258FB6C0}" destId="{61951BDC-EC86-4EAA-A361-E14B2E6FBFA6}" srcOrd="1" destOrd="0" presId="urn:microsoft.com/office/officeart/2018/2/layout/IconCircleList"/>
    <dgm:cxn modelId="{81485F51-51AE-4087-A57C-8ADD6EF00C5B}" type="presParOf" srcId="{99084C00-547D-4596-ABAB-B6C5258FB6C0}" destId="{0280EEB6-D95E-4BE2-9F23-7A9EB789E528}" srcOrd="2" destOrd="0" presId="urn:microsoft.com/office/officeart/2018/2/layout/IconCircleList"/>
    <dgm:cxn modelId="{F3D10AB2-C9CE-415A-9933-F9437823F8BF}" type="presParOf" srcId="{99084C00-547D-4596-ABAB-B6C5258FB6C0}" destId="{D2283595-ECBD-49B3-9D28-D05175C45EC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C50A0C-C210-4F38-BC61-45E70AE2480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7F2FCB-219B-4204-9541-16EC0890AED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Importation de csv</a:t>
          </a:r>
          <a:endParaRPr lang="en-US"/>
        </a:p>
      </dgm:t>
    </dgm:pt>
    <dgm:pt modelId="{FC74E7E3-8C79-4314-AD16-F69FE41DE355}" type="parTrans" cxnId="{9380CCED-BAC9-4D41-8D31-E6D87757DD4B}">
      <dgm:prSet/>
      <dgm:spPr/>
      <dgm:t>
        <a:bodyPr/>
        <a:lstStyle/>
        <a:p>
          <a:endParaRPr lang="en-US"/>
        </a:p>
      </dgm:t>
    </dgm:pt>
    <dgm:pt modelId="{415F0975-BF43-448B-B815-91B9323BD689}" type="sibTrans" cxnId="{9380CCED-BAC9-4D41-8D31-E6D87757DD4B}">
      <dgm:prSet/>
      <dgm:spPr/>
      <dgm:t>
        <a:bodyPr/>
        <a:lstStyle/>
        <a:p>
          <a:endParaRPr lang="en-US"/>
        </a:p>
      </dgm:t>
    </dgm:pt>
    <dgm:pt modelId="{DE51342D-3C01-40EE-B082-C5BAB75E39E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Importation de fichier excel</a:t>
          </a:r>
          <a:endParaRPr lang="en-US"/>
        </a:p>
      </dgm:t>
    </dgm:pt>
    <dgm:pt modelId="{648398AD-A238-4B9C-B641-B5FBB4ADF3E2}" type="parTrans" cxnId="{1F6B7F7D-4CE5-4A98-A32A-E2307A38AC44}">
      <dgm:prSet/>
      <dgm:spPr/>
      <dgm:t>
        <a:bodyPr/>
        <a:lstStyle/>
        <a:p>
          <a:endParaRPr lang="en-US"/>
        </a:p>
      </dgm:t>
    </dgm:pt>
    <dgm:pt modelId="{1E3E8E08-2078-419B-8D9C-C661F92AE976}" type="sibTrans" cxnId="{1F6B7F7D-4CE5-4A98-A32A-E2307A38AC44}">
      <dgm:prSet/>
      <dgm:spPr/>
      <dgm:t>
        <a:bodyPr/>
        <a:lstStyle/>
        <a:p>
          <a:endParaRPr lang="en-US"/>
        </a:p>
      </dgm:t>
    </dgm:pt>
    <dgm:pt modelId="{3F411BD0-9AA3-4E20-9661-5D3D3434DEA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Importation de fichier texte</a:t>
          </a:r>
          <a:endParaRPr lang="en-US"/>
        </a:p>
      </dgm:t>
    </dgm:pt>
    <dgm:pt modelId="{65E5B918-2A90-4CB2-B4DD-FF23A2E92692}" type="parTrans" cxnId="{94492F48-F47C-41C1-86A5-64EE4EFB95C0}">
      <dgm:prSet/>
      <dgm:spPr/>
      <dgm:t>
        <a:bodyPr/>
        <a:lstStyle/>
        <a:p>
          <a:endParaRPr lang="en-US"/>
        </a:p>
      </dgm:t>
    </dgm:pt>
    <dgm:pt modelId="{C937D022-F0CE-4576-915D-E022838C6D95}" type="sibTrans" cxnId="{94492F48-F47C-41C1-86A5-64EE4EFB95C0}">
      <dgm:prSet/>
      <dgm:spPr/>
      <dgm:t>
        <a:bodyPr/>
        <a:lstStyle/>
        <a:p>
          <a:endParaRPr lang="en-US"/>
        </a:p>
      </dgm:t>
    </dgm:pt>
    <dgm:pt modelId="{45DA5ACC-1643-4BFD-9EBE-A2BB5F51E1F8}" type="pres">
      <dgm:prSet presAssocID="{E2C50A0C-C210-4F38-BC61-45E70AE24805}" presName="root" presStyleCnt="0">
        <dgm:presLayoutVars>
          <dgm:dir/>
          <dgm:resizeHandles val="exact"/>
        </dgm:presLayoutVars>
      </dgm:prSet>
      <dgm:spPr/>
    </dgm:pt>
    <dgm:pt modelId="{36053147-293E-44F3-8282-D341B034B3DB}" type="pres">
      <dgm:prSet presAssocID="{E77F2FCB-219B-4204-9541-16EC0890AED6}" presName="compNode" presStyleCnt="0"/>
      <dgm:spPr/>
    </dgm:pt>
    <dgm:pt modelId="{701B77B6-F5F0-4957-9B79-B5982439E75E}" type="pres">
      <dgm:prSet presAssocID="{E77F2FCB-219B-4204-9541-16EC0890AED6}" presName="bgRect" presStyleLbl="bgShp" presStyleIdx="0" presStyleCnt="3"/>
      <dgm:spPr/>
    </dgm:pt>
    <dgm:pt modelId="{7B8A2DC2-3062-4EB6-9779-B8520DEC6390}" type="pres">
      <dgm:prSet presAssocID="{E77F2FCB-219B-4204-9541-16EC0890AE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ion"/>
        </a:ext>
      </dgm:extLst>
    </dgm:pt>
    <dgm:pt modelId="{4CF04A32-7591-4D49-84ED-4CEA2B6AD7BB}" type="pres">
      <dgm:prSet presAssocID="{E77F2FCB-219B-4204-9541-16EC0890AED6}" presName="spaceRect" presStyleCnt="0"/>
      <dgm:spPr/>
    </dgm:pt>
    <dgm:pt modelId="{91A2A536-D222-4FAF-A7D7-80CAD49E5A4F}" type="pres">
      <dgm:prSet presAssocID="{E77F2FCB-219B-4204-9541-16EC0890AED6}" presName="parTx" presStyleLbl="revTx" presStyleIdx="0" presStyleCnt="3">
        <dgm:presLayoutVars>
          <dgm:chMax val="0"/>
          <dgm:chPref val="0"/>
        </dgm:presLayoutVars>
      </dgm:prSet>
      <dgm:spPr/>
    </dgm:pt>
    <dgm:pt modelId="{E1341EC6-4C2D-4FA1-B982-43210715679A}" type="pres">
      <dgm:prSet presAssocID="{415F0975-BF43-448B-B815-91B9323BD689}" presName="sibTrans" presStyleCnt="0"/>
      <dgm:spPr/>
    </dgm:pt>
    <dgm:pt modelId="{94EEE2B8-B4FA-44C8-BE39-D9A476950DE3}" type="pres">
      <dgm:prSet presAssocID="{DE51342D-3C01-40EE-B082-C5BAB75E39E1}" presName="compNode" presStyleCnt="0"/>
      <dgm:spPr/>
    </dgm:pt>
    <dgm:pt modelId="{EB3288A3-62E1-4270-89D9-140FEF03B64B}" type="pres">
      <dgm:prSet presAssocID="{DE51342D-3C01-40EE-B082-C5BAB75E39E1}" presName="bgRect" presStyleLbl="bgShp" presStyleIdx="1" presStyleCnt="3"/>
      <dgm:spPr/>
    </dgm:pt>
    <dgm:pt modelId="{9F48EB6D-F0EF-405B-81D3-AC7B4BB7C666}" type="pres">
      <dgm:prSet presAssocID="{DE51342D-3C01-40EE-B082-C5BAB75E39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5A3B0DF-C0FB-4B4D-8724-4767AECE4E4E}" type="pres">
      <dgm:prSet presAssocID="{DE51342D-3C01-40EE-B082-C5BAB75E39E1}" presName="spaceRect" presStyleCnt="0"/>
      <dgm:spPr/>
    </dgm:pt>
    <dgm:pt modelId="{0AE126D7-26D9-49EE-AB0D-B583AD893AE5}" type="pres">
      <dgm:prSet presAssocID="{DE51342D-3C01-40EE-B082-C5BAB75E39E1}" presName="parTx" presStyleLbl="revTx" presStyleIdx="1" presStyleCnt="3">
        <dgm:presLayoutVars>
          <dgm:chMax val="0"/>
          <dgm:chPref val="0"/>
        </dgm:presLayoutVars>
      </dgm:prSet>
      <dgm:spPr/>
    </dgm:pt>
    <dgm:pt modelId="{16D8BB84-9A73-4B7D-9BA9-238258B18185}" type="pres">
      <dgm:prSet presAssocID="{1E3E8E08-2078-419B-8D9C-C661F92AE976}" presName="sibTrans" presStyleCnt="0"/>
      <dgm:spPr/>
    </dgm:pt>
    <dgm:pt modelId="{AB562076-F358-49D6-BC07-7C753BB45B60}" type="pres">
      <dgm:prSet presAssocID="{3F411BD0-9AA3-4E20-9661-5D3D3434DEA2}" presName="compNode" presStyleCnt="0"/>
      <dgm:spPr/>
    </dgm:pt>
    <dgm:pt modelId="{AAB9A15C-A8F5-40B1-93EA-4E58EC4F8343}" type="pres">
      <dgm:prSet presAssocID="{3F411BD0-9AA3-4E20-9661-5D3D3434DEA2}" presName="bgRect" presStyleLbl="bgShp" presStyleIdx="2" presStyleCnt="3"/>
      <dgm:spPr/>
    </dgm:pt>
    <dgm:pt modelId="{32D72199-35B1-4B7B-9AD6-59E9F9F818A3}" type="pres">
      <dgm:prSet presAssocID="{3F411BD0-9AA3-4E20-9661-5D3D3434DE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6CF393E-B885-4CF4-804A-ACB27D775BD6}" type="pres">
      <dgm:prSet presAssocID="{3F411BD0-9AA3-4E20-9661-5D3D3434DEA2}" presName="spaceRect" presStyleCnt="0"/>
      <dgm:spPr/>
    </dgm:pt>
    <dgm:pt modelId="{A1008A69-ED6A-418A-9DEB-F910D64295D5}" type="pres">
      <dgm:prSet presAssocID="{3F411BD0-9AA3-4E20-9661-5D3D3434DEA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4492F48-F47C-41C1-86A5-64EE4EFB95C0}" srcId="{E2C50A0C-C210-4F38-BC61-45E70AE24805}" destId="{3F411BD0-9AA3-4E20-9661-5D3D3434DEA2}" srcOrd="2" destOrd="0" parTransId="{65E5B918-2A90-4CB2-B4DD-FF23A2E92692}" sibTransId="{C937D022-F0CE-4576-915D-E022838C6D95}"/>
    <dgm:cxn modelId="{4EC2BD64-DC67-464B-825F-EF0F03A844F8}" type="presOf" srcId="{E77F2FCB-219B-4204-9541-16EC0890AED6}" destId="{91A2A536-D222-4FAF-A7D7-80CAD49E5A4F}" srcOrd="0" destOrd="0" presId="urn:microsoft.com/office/officeart/2018/2/layout/IconVerticalSolidList"/>
    <dgm:cxn modelId="{1F6B7F7D-4CE5-4A98-A32A-E2307A38AC44}" srcId="{E2C50A0C-C210-4F38-BC61-45E70AE24805}" destId="{DE51342D-3C01-40EE-B082-C5BAB75E39E1}" srcOrd="1" destOrd="0" parTransId="{648398AD-A238-4B9C-B641-B5FBB4ADF3E2}" sibTransId="{1E3E8E08-2078-419B-8D9C-C661F92AE976}"/>
    <dgm:cxn modelId="{B9B230B2-ABC2-4509-9B04-8D6A558BB91E}" type="presOf" srcId="{3F411BD0-9AA3-4E20-9661-5D3D3434DEA2}" destId="{A1008A69-ED6A-418A-9DEB-F910D64295D5}" srcOrd="0" destOrd="0" presId="urn:microsoft.com/office/officeart/2018/2/layout/IconVerticalSolidList"/>
    <dgm:cxn modelId="{66695CCE-2FF9-493E-A51D-8E07802F5750}" type="presOf" srcId="{DE51342D-3C01-40EE-B082-C5BAB75E39E1}" destId="{0AE126D7-26D9-49EE-AB0D-B583AD893AE5}" srcOrd="0" destOrd="0" presId="urn:microsoft.com/office/officeart/2018/2/layout/IconVerticalSolidList"/>
    <dgm:cxn modelId="{F10836DD-E10D-4C2A-9BF8-5685DDEC1DB4}" type="presOf" srcId="{E2C50A0C-C210-4F38-BC61-45E70AE24805}" destId="{45DA5ACC-1643-4BFD-9EBE-A2BB5F51E1F8}" srcOrd="0" destOrd="0" presId="urn:microsoft.com/office/officeart/2018/2/layout/IconVerticalSolidList"/>
    <dgm:cxn modelId="{9380CCED-BAC9-4D41-8D31-E6D87757DD4B}" srcId="{E2C50A0C-C210-4F38-BC61-45E70AE24805}" destId="{E77F2FCB-219B-4204-9541-16EC0890AED6}" srcOrd="0" destOrd="0" parTransId="{FC74E7E3-8C79-4314-AD16-F69FE41DE355}" sibTransId="{415F0975-BF43-448B-B815-91B9323BD689}"/>
    <dgm:cxn modelId="{DDC3E27A-A199-4EBD-A475-5F3DBDA8CB14}" type="presParOf" srcId="{45DA5ACC-1643-4BFD-9EBE-A2BB5F51E1F8}" destId="{36053147-293E-44F3-8282-D341B034B3DB}" srcOrd="0" destOrd="0" presId="urn:microsoft.com/office/officeart/2018/2/layout/IconVerticalSolidList"/>
    <dgm:cxn modelId="{FAB25824-2225-4016-9848-1F3309155F50}" type="presParOf" srcId="{36053147-293E-44F3-8282-D341B034B3DB}" destId="{701B77B6-F5F0-4957-9B79-B5982439E75E}" srcOrd="0" destOrd="0" presId="urn:microsoft.com/office/officeart/2018/2/layout/IconVerticalSolidList"/>
    <dgm:cxn modelId="{736802D7-9A78-4257-B9BF-1F6066605D5A}" type="presParOf" srcId="{36053147-293E-44F3-8282-D341B034B3DB}" destId="{7B8A2DC2-3062-4EB6-9779-B8520DEC6390}" srcOrd="1" destOrd="0" presId="urn:microsoft.com/office/officeart/2018/2/layout/IconVerticalSolidList"/>
    <dgm:cxn modelId="{CEEFBC11-ABBE-4F0E-B21C-73AAB399A6B6}" type="presParOf" srcId="{36053147-293E-44F3-8282-D341B034B3DB}" destId="{4CF04A32-7591-4D49-84ED-4CEA2B6AD7BB}" srcOrd="2" destOrd="0" presId="urn:microsoft.com/office/officeart/2018/2/layout/IconVerticalSolidList"/>
    <dgm:cxn modelId="{A7E5C12A-3197-41CD-8689-B654FCD80D83}" type="presParOf" srcId="{36053147-293E-44F3-8282-D341B034B3DB}" destId="{91A2A536-D222-4FAF-A7D7-80CAD49E5A4F}" srcOrd="3" destOrd="0" presId="urn:microsoft.com/office/officeart/2018/2/layout/IconVerticalSolidList"/>
    <dgm:cxn modelId="{EE34DDD9-C75D-46D9-8784-F0993A472EC8}" type="presParOf" srcId="{45DA5ACC-1643-4BFD-9EBE-A2BB5F51E1F8}" destId="{E1341EC6-4C2D-4FA1-B982-43210715679A}" srcOrd="1" destOrd="0" presId="urn:microsoft.com/office/officeart/2018/2/layout/IconVerticalSolidList"/>
    <dgm:cxn modelId="{74C6A3A2-41A1-45D8-AD93-06258CA3D6DD}" type="presParOf" srcId="{45DA5ACC-1643-4BFD-9EBE-A2BB5F51E1F8}" destId="{94EEE2B8-B4FA-44C8-BE39-D9A476950DE3}" srcOrd="2" destOrd="0" presId="urn:microsoft.com/office/officeart/2018/2/layout/IconVerticalSolidList"/>
    <dgm:cxn modelId="{F2F48C8F-EB0C-4F65-B191-3489248A0B73}" type="presParOf" srcId="{94EEE2B8-B4FA-44C8-BE39-D9A476950DE3}" destId="{EB3288A3-62E1-4270-89D9-140FEF03B64B}" srcOrd="0" destOrd="0" presId="urn:microsoft.com/office/officeart/2018/2/layout/IconVerticalSolidList"/>
    <dgm:cxn modelId="{F80190DE-F825-4BD1-B3D1-D7F18770E50E}" type="presParOf" srcId="{94EEE2B8-B4FA-44C8-BE39-D9A476950DE3}" destId="{9F48EB6D-F0EF-405B-81D3-AC7B4BB7C666}" srcOrd="1" destOrd="0" presId="urn:microsoft.com/office/officeart/2018/2/layout/IconVerticalSolidList"/>
    <dgm:cxn modelId="{2F9683BC-D08A-497B-9EB7-9DEA29CCA9D4}" type="presParOf" srcId="{94EEE2B8-B4FA-44C8-BE39-D9A476950DE3}" destId="{15A3B0DF-C0FB-4B4D-8724-4767AECE4E4E}" srcOrd="2" destOrd="0" presId="urn:microsoft.com/office/officeart/2018/2/layout/IconVerticalSolidList"/>
    <dgm:cxn modelId="{FB2AF68D-F109-4B30-9C4C-FE426C788372}" type="presParOf" srcId="{94EEE2B8-B4FA-44C8-BE39-D9A476950DE3}" destId="{0AE126D7-26D9-49EE-AB0D-B583AD893AE5}" srcOrd="3" destOrd="0" presId="urn:microsoft.com/office/officeart/2018/2/layout/IconVerticalSolidList"/>
    <dgm:cxn modelId="{AB594DBF-4E85-4DDA-AE0F-8B787D7541E3}" type="presParOf" srcId="{45DA5ACC-1643-4BFD-9EBE-A2BB5F51E1F8}" destId="{16D8BB84-9A73-4B7D-9BA9-238258B18185}" srcOrd="3" destOrd="0" presId="urn:microsoft.com/office/officeart/2018/2/layout/IconVerticalSolidList"/>
    <dgm:cxn modelId="{293CD53B-5680-4E10-A723-1528F02796D9}" type="presParOf" srcId="{45DA5ACC-1643-4BFD-9EBE-A2BB5F51E1F8}" destId="{AB562076-F358-49D6-BC07-7C753BB45B60}" srcOrd="4" destOrd="0" presId="urn:microsoft.com/office/officeart/2018/2/layout/IconVerticalSolidList"/>
    <dgm:cxn modelId="{CAAAB9D2-591E-48D6-BB40-466BEE8107F0}" type="presParOf" srcId="{AB562076-F358-49D6-BC07-7C753BB45B60}" destId="{AAB9A15C-A8F5-40B1-93EA-4E58EC4F8343}" srcOrd="0" destOrd="0" presId="urn:microsoft.com/office/officeart/2018/2/layout/IconVerticalSolidList"/>
    <dgm:cxn modelId="{57E2681B-C078-485D-8F0F-A7A9A9349DA8}" type="presParOf" srcId="{AB562076-F358-49D6-BC07-7C753BB45B60}" destId="{32D72199-35B1-4B7B-9AD6-59E9F9F818A3}" srcOrd="1" destOrd="0" presId="urn:microsoft.com/office/officeart/2018/2/layout/IconVerticalSolidList"/>
    <dgm:cxn modelId="{A6D9511B-3E38-4970-B3AD-8984C2E0C25A}" type="presParOf" srcId="{AB562076-F358-49D6-BC07-7C753BB45B60}" destId="{A6CF393E-B885-4CF4-804A-ACB27D775BD6}" srcOrd="2" destOrd="0" presId="urn:microsoft.com/office/officeart/2018/2/layout/IconVerticalSolidList"/>
    <dgm:cxn modelId="{611D33ED-69CE-41E7-B1B2-699FC67BE1F1}" type="presParOf" srcId="{AB562076-F358-49D6-BC07-7C753BB45B60}" destId="{A1008A69-ED6A-418A-9DEB-F910D64295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7A5BD4-2623-4CF5-8834-E7FFD4D99CE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C252CF-B8B1-45D0-B58A-BD236B432E7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Rmarkdown: </a:t>
          </a:r>
          <a:r>
            <a:rPr lang="fr-FR">
              <a:hlinkClick xmlns:r="http://schemas.openxmlformats.org/officeDocument/2006/relationships" r:id="rId1"/>
            </a:rPr>
            <a:t>https://rmarkdown.rstudio.com/</a:t>
          </a:r>
          <a:endParaRPr lang="en-US"/>
        </a:p>
      </dgm:t>
    </dgm:pt>
    <dgm:pt modelId="{D4906D1F-58E4-4FAA-86C9-AD30A5B40119}" type="parTrans" cxnId="{AD3C3AE7-835A-4EB4-BB09-8900591DEC60}">
      <dgm:prSet/>
      <dgm:spPr/>
      <dgm:t>
        <a:bodyPr/>
        <a:lstStyle/>
        <a:p>
          <a:endParaRPr lang="en-US"/>
        </a:p>
      </dgm:t>
    </dgm:pt>
    <dgm:pt modelId="{54C08280-F87B-437F-A286-390CF527A8D0}" type="sibTrans" cxnId="{AD3C3AE7-835A-4EB4-BB09-8900591DEC60}">
      <dgm:prSet/>
      <dgm:spPr/>
      <dgm:t>
        <a:bodyPr/>
        <a:lstStyle/>
        <a:p>
          <a:endParaRPr lang="en-US"/>
        </a:p>
      </dgm:t>
    </dgm:pt>
    <dgm:pt modelId="{9FA9EB13-10BE-449B-B95E-917A0A95D1E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Quarto: </a:t>
          </a:r>
          <a:r>
            <a:rPr lang="fr-FR">
              <a:hlinkClick xmlns:r="http://schemas.openxmlformats.org/officeDocument/2006/relationships" r:id="rId2"/>
            </a:rPr>
            <a:t>https://quarto.org/</a:t>
          </a:r>
          <a:endParaRPr lang="en-US"/>
        </a:p>
      </dgm:t>
    </dgm:pt>
    <dgm:pt modelId="{CA06C6B9-62F3-4CEE-8433-95ED075B0C61}" type="parTrans" cxnId="{5C7EE896-BED8-48E1-BF28-30BA125244E1}">
      <dgm:prSet/>
      <dgm:spPr/>
      <dgm:t>
        <a:bodyPr/>
        <a:lstStyle/>
        <a:p>
          <a:endParaRPr lang="en-US"/>
        </a:p>
      </dgm:t>
    </dgm:pt>
    <dgm:pt modelId="{62E50FCD-D6B2-4211-9AC7-954640D6D901}" type="sibTrans" cxnId="{5C7EE896-BED8-48E1-BF28-30BA125244E1}">
      <dgm:prSet/>
      <dgm:spPr/>
      <dgm:t>
        <a:bodyPr/>
        <a:lstStyle/>
        <a:p>
          <a:endParaRPr lang="en-US"/>
        </a:p>
      </dgm:t>
    </dgm:pt>
    <dgm:pt modelId="{89D2C9C1-612A-45DB-923E-DD8D9D05A4A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Shiny: </a:t>
          </a:r>
          <a:r>
            <a:rPr lang="fr-FR">
              <a:hlinkClick xmlns:r="http://schemas.openxmlformats.org/officeDocument/2006/relationships" r:id="rId3"/>
            </a:rPr>
            <a:t>https://www.rstudio.com/products/shiny/</a:t>
          </a:r>
          <a:endParaRPr lang="en-US"/>
        </a:p>
      </dgm:t>
    </dgm:pt>
    <dgm:pt modelId="{317D294D-7AC2-4EAE-81E3-F82CDF6C4D19}" type="parTrans" cxnId="{79684E2E-E725-4911-8227-67711FC4E7C8}">
      <dgm:prSet/>
      <dgm:spPr/>
      <dgm:t>
        <a:bodyPr/>
        <a:lstStyle/>
        <a:p>
          <a:endParaRPr lang="en-US"/>
        </a:p>
      </dgm:t>
    </dgm:pt>
    <dgm:pt modelId="{87CAB71B-03FB-4AB1-ABD6-D301761F964A}" type="sibTrans" cxnId="{79684E2E-E725-4911-8227-67711FC4E7C8}">
      <dgm:prSet/>
      <dgm:spPr/>
      <dgm:t>
        <a:bodyPr/>
        <a:lstStyle/>
        <a:p>
          <a:endParaRPr lang="en-US"/>
        </a:p>
      </dgm:t>
    </dgm:pt>
    <dgm:pt modelId="{E2A60FFB-8FDD-4A07-B12A-CE409C4522E9}" type="pres">
      <dgm:prSet presAssocID="{AC7A5BD4-2623-4CF5-8834-E7FFD4D99CEC}" presName="root" presStyleCnt="0">
        <dgm:presLayoutVars>
          <dgm:dir/>
          <dgm:resizeHandles val="exact"/>
        </dgm:presLayoutVars>
      </dgm:prSet>
      <dgm:spPr/>
    </dgm:pt>
    <dgm:pt modelId="{F080B2BA-95F0-465F-879E-F7E2938700BC}" type="pres">
      <dgm:prSet presAssocID="{9CC252CF-B8B1-45D0-B58A-BD236B432E78}" presName="compNode" presStyleCnt="0"/>
      <dgm:spPr/>
    </dgm:pt>
    <dgm:pt modelId="{CB954B1B-F493-46F6-AC3A-2DF9CCAA772A}" type="pres">
      <dgm:prSet presAssocID="{9CC252CF-B8B1-45D0-B58A-BD236B432E78}" presName="bgRect" presStyleLbl="bgShp" presStyleIdx="0" presStyleCnt="3"/>
      <dgm:spPr/>
    </dgm:pt>
    <dgm:pt modelId="{2629B4D0-2C78-4FFE-9893-D8C12EBC292E}" type="pres">
      <dgm:prSet presAssocID="{9CC252CF-B8B1-45D0-B58A-BD236B432E78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us-titres"/>
        </a:ext>
      </dgm:extLst>
    </dgm:pt>
    <dgm:pt modelId="{FEAF1004-8945-44AE-8F40-E4A9CA3BDFED}" type="pres">
      <dgm:prSet presAssocID="{9CC252CF-B8B1-45D0-B58A-BD236B432E78}" presName="spaceRect" presStyleCnt="0"/>
      <dgm:spPr/>
    </dgm:pt>
    <dgm:pt modelId="{687CF368-93DC-4C22-9473-4A709DF55275}" type="pres">
      <dgm:prSet presAssocID="{9CC252CF-B8B1-45D0-B58A-BD236B432E78}" presName="parTx" presStyleLbl="revTx" presStyleIdx="0" presStyleCnt="3">
        <dgm:presLayoutVars>
          <dgm:chMax val="0"/>
          <dgm:chPref val="0"/>
        </dgm:presLayoutVars>
      </dgm:prSet>
      <dgm:spPr/>
    </dgm:pt>
    <dgm:pt modelId="{FB4E9ED5-CADB-423E-9025-4EF57E16C310}" type="pres">
      <dgm:prSet presAssocID="{54C08280-F87B-437F-A286-390CF527A8D0}" presName="sibTrans" presStyleCnt="0"/>
      <dgm:spPr/>
    </dgm:pt>
    <dgm:pt modelId="{0924F392-EA33-494A-BC18-85E111D1917B}" type="pres">
      <dgm:prSet presAssocID="{9FA9EB13-10BE-449B-B95E-917A0A95D1E4}" presName="compNode" presStyleCnt="0"/>
      <dgm:spPr/>
    </dgm:pt>
    <dgm:pt modelId="{F0A7563A-E6FF-44FF-BB70-996D88FD4102}" type="pres">
      <dgm:prSet presAssocID="{9FA9EB13-10BE-449B-B95E-917A0A95D1E4}" presName="bgRect" presStyleLbl="bgShp" presStyleIdx="1" presStyleCnt="3"/>
      <dgm:spPr/>
    </dgm:pt>
    <dgm:pt modelId="{180BE9FC-C433-4F69-801B-41FABF1080FD}" type="pres">
      <dgm:prSet presAssocID="{9FA9EB13-10BE-449B-B95E-917A0A95D1E4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ppopotame"/>
        </a:ext>
      </dgm:extLst>
    </dgm:pt>
    <dgm:pt modelId="{5F820326-3C61-419A-A344-655A79482838}" type="pres">
      <dgm:prSet presAssocID="{9FA9EB13-10BE-449B-B95E-917A0A95D1E4}" presName="spaceRect" presStyleCnt="0"/>
      <dgm:spPr/>
    </dgm:pt>
    <dgm:pt modelId="{AC8A84BD-8220-4576-8B49-3C4156D73A9A}" type="pres">
      <dgm:prSet presAssocID="{9FA9EB13-10BE-449B-B95E-917A0A95D1E4}" presName="parTx" presStyleLbl="revTx" presStyleIdx="1" presStyleCnt="3">
        <dgm:presLayoutVars>
          <dgm:chMax val="0"/>
          <dgm:chPref val="0"/>
        </dgm:presLayoutVars>
      </dgm:prSet>
      <dgm:spPr/>
    </dgm:pt>
    <dgm:pt modelId="{4BD4CAEE-1CDF-4BB9-8638-43B55D46EECC}" type="pres">
      <dgm:prSet presAssocID="{62E50FCD-D6B2-4211-9AC7-954640D6D901}" presName="sibTrans" presStyleCnt="0"/>
      <dgm:spPr/>
    </dgm:pt>
    <dgm:pt modelId="{64C77DDC-7F5F-4C15-B193-22891C97813C}" type="pres">
      <dgm:prSet presAssocID="{89D2C9C1-612A-45DB-923E-DD8D9D05A4A5}" presName="compNode" presStyleCnt="0"/>
      <dgm:spPr/>
    </dgm:pt>
    <dgm:pt modelId="{4ABEBA70-065A-4134-94E3-CD45ADD2EDDC}" type="pres">
      <dgm:prSet presAssocID="{89D2C9C1-612A-45DB-923E-DD8D9D05A4A5}" presName="bgRect" presStyleLbl="bgShp" presStyleIdx="2" presStyleCnt="3"/>
      <dgm:spPr/>
    </dgm:pt>
    <dgm:pt modelId="{D1E9F870-284A-45D4-86F3-A5F96E52E1F5}" type="pres">
      <dgm:prSet presAssocID="{89D2C9C1-612A-45DB-923E-DD8D9D05A4A5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ile d’araignée"/>
        </a:ext>
      </dgm:extLst>
    </dgm:pt>
    <dgm:pt modelId="{2ECD1DFA-E6A2-49B6-91DC-4D32EB9F33A7}" type="pres">
      <dgm:prSet presAssocID="{89D2C9C1-612A-45DB-923E-DD8D9D05A4A5}" presName="spaceRect" presStyleCnt="0"/>
      <dgm:spPr/>
    </dgm:pt>
    <dgm:pt modelId="{3ECEF127-F5F5-476E-BBE5-32E4641A6A9E}" type="pres">
      <dgm:prSet presAssocID="{89D2C9C1-612A-45DB-923E-DD8D9D05A4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732E803-B341-4680-8F3B-B1F376FC13E5}" type="presOf" srcId="{9CC252CF-B8B1-45D0-B58A-BD236B432E78}" destId="{687CF368-93DC-4C22-9473-4A709DF55275}" srcOrd="0" destOrd="0" presId="urn:microsoft.com/office/officeart/2018/2/layout/IconVerticalSolidList"/>
    <dgm:cxn modelId="{79684E2E-E725-4911-8227-67711FC4E7C8}" srcId="{AC7A5BD4-2623-4CF5-8834-E7FFD4D99CEC}" destId="{89D2C9C1-612A-45DB-923E-DD8D9D05A4A5}" srcOrd="2" destOrd="0" parTransId="{317D294D-7AC2-4EAE-81E3-F82CDF6C4D19}" sibTransId="{87CAB71B-03FB-4AB1-ABD6-D301761F964A}"/>
    <dgm:cxn modelId="{46E96256-1F9D-4E34-A005-E320F8129700}" type="presOf" srcId="{89D2C9C1-612A-45DB-923E-DD8D9D05A4A5}" destId="{3ECEF127-F5F5-476E-BBE5-32E4641A6A9E}" srcOrd="0" destOrd="0" presId="urn:microsoft.com/office/officeart/2018/2/layout/IconVerticalSolidList"/>
    <dgm:cxn modelId="{5C7EE896-BED8-48E1-BF28-30BA125244E1}" srcId="{AC7A5BD4-2623-4CF5-8834-E7FFD4D99CEC}" destId="{9FA9EB13-10BE-449B-B95E-917A0A95D1E4}" srcOrd="1" destOrd="0" parTransId="{CA06C6B9-62F3-4CEE-8433-95ED075B0C61}" sibTransId="{62E50FCD-D6B2-4211-9AC7-954640D6D901}"/>
    <dgm:cxn modelId="{AD3C3AE7-835A-4EB4-BB09-8900591DEC60}" srcId="{AC7A5BD4-2623-4CF5-8834-E7FFD4D99CEC}" destId="{9CC252CF-B8B1-45D0-B58A-BD236B432E78}" srcOrd="0" destOrd="0" parTransId="{D4906D1F-58E4-4FAA-86C9-AD30A5B40119}" sibTransId="{54C08280-F87B-437F-A286-390CF527A8D0}"/>
    <dgm:cxn modelId="{E3DB14F1-D296-4478-9792-237D56CA8FB8}" type="presOf" srcId="{9FA9EB13-10BE-449B-B95E-917A0A95D1E4}" destId="{AC8A84BD-8220-4576-8B49-3C4156D73A9A}" srcOrd="0" destOrd="0" presId="urn:microsoft.com/office/officeart/2018/2/layout/IconVerticalSolidList"/>
    <dgm:cxn modelId="{B7E0A4FF-C5C4-41EE-A22C-A63304AA69E1}" type="presOf" srcId="{AC7A5BD4-2623-4CF5-8834-E7FFD4D99CEC}" destId="{E2A60FFB-8FDD-4A07-B12A-CE409C4522E9}" srcOrd="0" destOrd="0" presId="urn:microsoft.com/office/officeart/2018/2/layout/IconVerticalSolidList"/>
    <dgm:cxn modelId="{3C316111-EEBD-4562-841A-FDE35CD80CCF}" type="presParOf" srcId="{E2A60FFB-8FDD-4A07-B12A-CE409C4522E9}" destId="{F080B2BA-95F0-465F-879E-F7E2938700BC}" srcOrd="0" destOrd="0" presId="urn:microsoft.com/office/officeart/2018/2/layout/IconVerticalSolidList"/>
    <dgm:cxn modelId="{40229CA2-76A9-4052-97B7-8D4B8F4CB3D2}" type="presParOf" srcId="{F080B2BA-95F0-465F-879E-F7E2938700BC}" destId="{CB954B1B-F493-46F6-AC3A-2DF9CCAA772A}" srcOrd="0" destOrd="0" presId="urn:microsoft.com/office/officeart/2018/2/layout/IconVerticalSolidList"/>
    <dgm:cxn modelId="{D077D845-56DA-4B86-8ED0-3A174E0008BC}" type="presParOf" srcId="{F080B2BA-95F0-465F-879E-F7E2938700BC}" destId="{2629B4D0-2C78-4FFE-9893-D8C12EBC292E}" srcOrd="1" destOrd="0" presId="urn:microsoft.com/office/officeart/2018/2/layout/IconVerticalSolidList"/>
    <dgm:cxn modelId="{641F8978-0FC0-4E64-A7C5-1740F8E8720B}" type="presParOf" srcId="{F080B2BA-95F0-465F-879E-F7E2938700BC}" destId="{FEAF1004-8945-44AE-8F40-E4A9CA3BDFED}" srcOrd="2" destOrd="0" presId="urn:microsoft.com/office/officeart/2018/2/layout/IconVerticalSolidList"/>
    <dgm:cxn modelId="{44A00382-2D42-40E5-B854-F0F17C080987}" type="presParOf" srcId="{F080B2BA-95F0-465F-879E-F7E2938700BC}" destId="{687CF368-93DC-4C22-9473-4A709DF55275}" srcOrd="3" destOrd="0" presId="urn:microsoft.com/office/officeart/2018/2/layout/IconVerticalSolidList"/>
    <dgm:cxn modelId="{4384922A-309F-4CCB-B099-7838DD205C18}" type="presParOf" srcId="{E2A60FFB-8FDD-4A07-B12A-CE409C4522E9}" destId="{FB4E9ED5-CADB-423E-9025-4EF57E16C310}" srcOrd="1" destOrd="0" presId="urn:microsoft.com/office/officeart/2018/2/layout/IconVerticalSolidList"/>
    <dgm:cxn modelId="{3CF4A58A-A432-4A8B-89DF-4F65F1F51575}" type="presParOf" srcId="{E2A60FFB-8FDD-4A07-B12A-CE409C4522E9}" destId="{0924F392-EA33-494A-BC18-85E111D1917B}" srcOrd="2" destOrd="0" presId="urn:microsoft.com/office/officeart/2018/2/layout/IconVerticalSolidList"/>
    <dgm:cxn modelId="{8628F2AC-8167-4991-97CC-B28445C7AB37}" type="presParOf" srcId="{0924F392-EA33-494A-BC18-85E111D1917B}" destId="{F0A7563A-E6FF-44FF-BB70-996D88FD4102}" srcOrd="0" destOrd="0" presId="urn:microsoft.com/office/officeart/2018/2/layout/IconVerticalSolidList"/>
    <dgm:cxn modelId="{DC3841B3-8281-4C8A-AE3A-B39CC6272069}" type="presParOf" srcId="{0924F392-EA33-494A-BC18-85E111D1917B}" destId="{180BE9FC-C433-4F69-801B-41FABF1080FD}" srcOrd="1" destOrd="0" presId="urn:microsoft.com/office/officeart/2018/2/layout/IconVerticalSolidList"/>
    <dgm:cxn modelId="{90ABCEAD-E289-46F1-8E9B-8F7C89796C23}" type="presParOf" srcId="{0924F392-EA33-494A-BC18-85E111D1917B}" destId="{5F820326-3C61-419A-A344-655A79482838}" srcOrd="2" destOrd="0" presId="urn:microsoft.com/office/officeart/2018/2/layout/IconVerticalSolidList"/>
    <dgm:cxn modelId="{86127441-9171-46C6-9EDF-28832AC393A4}" type="presParOf" srcId="{0924F392-EA33-494A-BC18-85E111D1917B}" destId="{AC8A84BD-8220-4576-8B49-3C4156D73A9A}" srcOrd="3" destOrd="0" presId="urn:microsoft.com/office/officeart/2018/2/layout/IconVerticalSolidList"/>
    <dgm:cxn modelId="{F5BFF801-254E-41F0-B516-FD136A40BC84}" type="presParOf" srcId="{E2A60FFB-8FDD-4A07-B12A-CE409C4522E9}" destId="{4BD4CAEE-1CDF-4BB9-8638-43B55D46EECC}" srcOrd="3" destOrd="0" presId="urn:microsoft.com/office/officeart/2018/2/layout/IconVerticalSolidList"/>
    <dgm:cxn modelId="{65D5D297-FB43-449A-AE87-1A9FCEB713C1}" type="presParOf" srcId="{E2A60FFB-8FDD-4A07-B12A-CE409C4522E9}" destId="{64C77DDC-7F5F-4C15-B193-22891C97813C}" srcOrd="4" destOrd="0" presId="urn:microsoft.com/office/officeart/2018/2/layout/IconVerticalSolidList"/>
    <dgm:cxn modelId="{5E22D38C-31FB-4FB6-B7EC-58E90BB7FBA8}" type="presParOf" srcId="{64C77DDC-7F5F-4C15-B193-22891C97813C}" destId="{4ABEBA70-065A-4134-94E3-CD45ADD2EDDC}" srcOrd="0" destOrd="0" presId="urn:microsoft.com/office/officeart/2018/2/layout/IconVerticalSolidList"/>
    <dgm:cxn modelId="{DA7D243F-C43F-4EB7-B1E1-2723A4228B23}" type="presParOf" srcId="{64C77DDC-7F5F-4C15-B193-22891C97813C}" destId="{D1E9F870-284A-45D4-86F3-A5F96E52E1F5}" srcOrd="1" destOrd="0" presId="urn:microsoft.com/office/officeart/2018/2/layout/IconVerticalSolidList"/>
    <dgm:cxn modelId="{0DBA6657-EC7A-4574-8065-B5911316749B}" type="presParOf" srcId="{64C77DDC-7F5F-4C15-B193-22891C97813C}" destId="{2ECD1DFA-E6A2-49B6-91DC-4D32EB9F33A7}" srcOrd="2" destOrd="0" presId="urn:microsoft.com/office/officeart/2018/2/layout/IconVerticalSolidList"/>
    <dgm:cxn modelId="{8741DB21-1EEB-4F18-AE78-D6940B2818C8}" type="presParOf" srcId="{64C77DDC-7F5F-4C15-B193-22891C97813C}" destId="{3ECEF127-F5F5-476E-BBE5-32E4641A6A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03A02-2FD3-4D4B-AF0B-685B8133A5A5}">
      <dsp:nvSpPr>
        <dsp:cNvPr id="0" name=""/>
        <dsp:cNvSpPr/>
      </dsp:nvSpPr>
      <dsp:spPr>
        <a:xfrm>
          <a:off x="2669704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577453"/>
        <a:ext cx="22113" cy="4422"/>
      </dsp:txXfrm>
    </dsp:sp>
    <dsp:sp modelId="{3C1F3A6D-322F-DF4E-8F35-7A6BB8565EB8}">
      <dsp:nvSpPr>
        <dsp:cNvPr id="0" name=""/>
        <dsp:cNvSpPr/>
      </dsp:nvSpPr>
      <dsp:spPr>
        <a:xfrm>
          <a:off x="748607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/>
            <a:t>Installation et prise en main de R et Rstudio</a:t>
          </a:r>
          <a:endParaRPr lang="en-US" sz="2100" kern="1200"/>
        </a:p>
      </dsp:txBody>
      <dsp:txXfrm>
        <a:off x="748607" y="2795"/>
        <a:ext cx="1922896" cy="1153737"/>
      </dsp:txXfrm>
    </dsp:sp>
    <dsp:sp modelId="{723517DE-062F-2E40-9177-8E8E9222C481}">
      <dsp:nvSpPr>
        <dsp:cNvPr id="0" name=""/>
        <dsp:cNvSpPr/>
      </dsp:nvSpPr>
      <dsp:spPr>
        <a:xfrm>
          <a:off x="5034866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577453"/>
        <a:ext cx="22113" cy="4422"/>
      </dsp:txXfrm>
    </dsp:sp>
    <dsp:sp modelId="{9C2BBD66-E38A-244F-B4D9-1BDF95907EBF}">
      <dsp:nvSpPr>
        <dsp:cNvPr id="0" name=""/>
        <dsp:cNvSpPr/>
      </dsp:nvSpPr>
      <dsp:spPr>
        <a:xfrm>
          <a:off x="3113770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/>
            <a:t>Les Packages en R</a:t>
          </a:r>
          <a:endParaRPr lang="en-US" sz="2100" kern="1200"/>
        </a:p>
      </dsp:txBody>
      <dsp:txXfrm>
        <a:off x="3113770" y="2795"/>
        <a:ext cx="1922896" cy="1153737"/>
      </dsp:txXfrm>
    </dsp:sp>
    <dsp:sp modelId="{655F17C5-900D-544D-A82A-04CF3816197A}">
      <dsp:nvSpPr>
        <dsp:cNvPr id="0" name=""/>
        <dsp:cNvSpPr/>
      </dsp:nvSpPr>
      <dsp:spPr>
        <a:xfrm>
          <a:off x="7400029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577453"/>
        <a:ext cx="22113" cy="4422"/>
      </dsp:txXfrm>
    </dsp:sp>
    <dsp:sp modelId="{BC78032E-8770-5946-AC69-BDB709B564E8}">
      <dsp:nvSpPr>
        <dsp:cNvPr id="0" name=""/>
        <dsp:cNvSpPr/>
      </dsp:nvSpPr>
      <dsp:spPr>
        <a:xfrm>
          <a:off x="5478933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 dirty="0"/>
            <a:t>Importation des données avec R</a:t>
          </a:r>
          <a:endParaRPr lang="en-US" sz="2100" kern="1200" dirty="0"/>
        </a:p>
      </dsp:txBody>
      <dsp:txXfrm>
        <a:off x="5478933" y="2795"/>
        <a:ext cx="1922896" cy="1153737"/>
      </dsp:txXfrm>
    </dsp:sp>
    <dsp:sp modelId="{B6ECEA39-230E-454A-AA35-C71CB329BF9F}">
      <dsp:nvSpPr>
        <dsp:cNvPr id="0" name=""/>
        <dsp:cNvSpPr/>
      </dsp:nvSpPr>
      <dsp:spPr>
        <a:xfrm>
          <a:off x="1710055" y="1154733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1358355"/>
        <a:ext cx="355462" cy="4422"/>
      </dsp:txXfrm>
    </dsp:sp>
    <dsp:sp modelId="{AD77229F-E40A-1944-90C6-301E3C4A9993}">
      <dsp:nvSpPr>
        <dsp:cNvPr id="0" name=""/>
        <dsp:cNvSpPr/>
      </dsp:nvSpPr>
      <dsp:spPr>
        <a:xfrm>
          <a:off x="7844095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 dirty="0"/>
            <a:t>Visualisation des données avec R</a:t>
          </a:r>
          <a:endParaRPr lang="en-US" sz="2100" kern="1200" dirty="0"/>
        </a:p>
      </dsp:txBody>
      <dsp:txXfrm>
        <a:off x="7844095" y="2795"/>
        <a:ext cx="1922896" cy="1153737"/>
      </dsp:txXfrm>
    </dsp:sp>
    <dsp:sp modelId="{5FDFD92A-01A2-E742-B18E-D43FF2E153EF}">
      <dsp:nvSpPr>
        <dsp:cNvPr id="0" name=""/>
        <dsp:cNvSpPr/>
      </dsp:nvSpPr>
      <dsp:spPr>
        <a:xfrm>
          <a:off x="2669704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2173457"/>
        <a:ext cx="22113" cy="4422"/>
      </dsp:txXfrm>
    </dsp:sp>
    <dsp:sp modelId="{835EBB28-D490-C84D-9E5C-9113EF5DED78}">
      <dsp:nvSpPr>
        <dsp:cNvPr id="0" name=""/>
        <dsp:cNvSpPr/>
      </dsp:nvSpPr>
      <dsp:spPr>
        <a:xfrm>
          <a:off x="748607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/>
            <a:t>Analyse de données avec R</a:t>
          </a:r>
          <a:endParaRPr lang="en-US" sz="2100" kern="1200"/>
        </a:p>
      </dsp:txBody>
      <dsp:txXfrm>
        <a:off x="748607" y="1598800"/>
        <a:ext cx="1922896" cy="1153737"/>
      </dsp:txXfrm>
    </dsp:sp>
    <dsp:sp modelId="{B2EE06EA-D92E-AB4A-908C-EC212570E407}">
      <dsp:nvSpPr>
        <dsp:cNvPr id="0" name=""/>
        <dsp:cNvSpPr/>
      </dsp:nvSpPr>
      <dsp:spPr>
        <a:xfrm>
          <a:off x="5034866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2173457"/>
        <a:ext cx="22113" cy="4422"/>
      </dsp:txXfrm>
    </dsp:sp>
    <dsp:sp modelId="{7162049A-EBB0-8F42-B91A-E68147849674}">
      <dsp:nvSpPr>
        <dsp:cNvPr id="0" name=""/>
        <dsp:cNvSpPr/>
      </dsp:nvSpPr>
      <dsp:spPr>
        <a:xfrm>
          <a:off x="3113770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/>
            <a:t>Les Fondamentaux de R</a:t>
          </a:r>
          <a:endParaRPr lang="en-US" sz="2100" kern="1200"/>
        </a:p>
      </dsp:txBody>
      <dsp:txXfrm>
        <a:off x="3113770" y="1598800"/>
        <a:ext cx="1922896" cy="1153737"/>
      </dsp:txXfrm>
    </dsp:sp>
    <dsp:sp modelId="{C8337C23-D12E-F248-A119-461B3CDC49F0}">
      <dsp:nvSpPr>
        <dsp:cNvPr id="0" name=""/>
        <dsp:cNvSpPr/>
      </dsp:nvSpPr>
      <dsp:spPr>
        <a:xfrm>
          <a:off x="7400029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2173457"/>
        <a:ext cx="22113" cy="4422"/>
      </dsp:txXfrm>
    </dsp:sp>
    <dsp:sp modelId="{DF4311B1-8354-064F-BC26-9772B7D0A9D2}">
      <dsp:nvSpPr>
        <dsp:cNvPr id="0" name=""/>
        <dsp:cNvSpPr/>
      </dsp:nvSpPr>
      <dsp:spPr>
        <a:xfrm>
          <a:off x="5478933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 dirty="0"/>
            <a:t>Les Statistiques avec R</a:t>
          </a:r>
          <a:endParaRPr lang="en-US" sz="2100" kern="1200" dirty="0"/>
        </a:p>
      </dsp:txBody>
      <dsp:txXfrm>
        <a:off x="5478933" y="1598800"/>
        <a:ext cx="1922896" cy="1153737"/>
      </dsp:txXfrm>
    </dsp:sp>
    <dsp:sp modelId="{128E4164-F96A-A14F-8FE6-B8FE560FC01B}">
      <dsp:nvSpPr>
        <dsp:cNvPr id="0" name=""/>
        <dsp:cNvSpPr/>
      </dsp:nvSpPr>
      <dsp:spPr>
        <a:xfrm>
          <a:off x="1710055" y="2750737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2954359"/>
        <a:ext cx="355462" cy="4422"/>
      </dsp:txXfrm>
    </dsp:sp>
    <dsp:sp modelId="{357747A6-DDA3-3B41-BAA8-D2E21745050F}">
      <dsp:nvSpPr>
        <dsp:cNvPr id="0" name=""/>
        <dsp:cNvSpPr/>
      </dsp:nvSpPr>
      <dsp:spPr>
        <a:xfrm>
          <a:off x="7844095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/>
            <a:t>Le Machine Learning avec R</a:t>
          </a:r>
          <a:endParaRPr lang="en-US" sz="2100" kern="1200"/>
        </a:p>
      </dsp:txBody>
      <dsp:txXfrm>
        <a:off x="7844095" y="1598800"/>
        <a:ext cx="1922896" cy="1153737"/>
      </dsp:txXfrm>
    </dsp:sp>
    <dsp:sp modelId="{A42BEB2F-476D-DA41-8074-B00518F33682}">
      <dsp:nvSpPr>
        <dsp:cNvPr id="0" name=""/>
        <dsp:cNvSpPr/>
      </dsp:nvSpPr>
      <dsp:spPr>
        <a:xfrm>
          <a:off x="2669704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3769461"/>
        <a:ext cx="22113" cy="4422"/>
      </dsp:txXfrm>
    </dsp:sp>
    <dsp:sp modelId="{227F8E06-3583-0248-B2AF-EA2A7CCE517C}">
      <dsp:nvSpPr>
        <dsp:cNvPr id="0" name=""/>
        <dsp:cNvSpPr/>
      </dsp:nvSpPr>
      <dsp:spPr>
        <a:xfrm>
          <a:off x="748607" y="3194804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/>
            <a:t>Rapports et Communication efficace avec R</a:t>
          </a:r>
          <a:endParaRPr lang="en-US" sz="2100" kern="1200"/>
        </a:p>
      </dsp:txBody>
      <dsp:txXfrm>
        <a:off x="748607" y="3194804"/>
        <a:ext cx="1922896" cy="1153737"/>
      </dsp:txXfrm>
    </dsp:sp>
    <dsp:sp modelId="{F98D2C76-F84A-224D-B51C-566962EE7AD9}">
      <dsp:nvSpPr>
        <dsp:cNvPr id="0" name=""/>
        <dsp:cNvSpPr/>
      </dsp:nvSpPr>
      <dsp:spPr>
        <a:xfrm>
          <a:off x="5034866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3769461"/>
        <a:ext cx="22113" cy="4422"/>
      </dsp:txXfrm>
    </dsp:sp>
    <dsp:sp modelId="{094220C3-3F25-4944-8433-DA7A0C98A2FB}">
      <dsp:nvSpPr>
        <dsp:cNvPr id="0" name=""/>
        <dsp:cNvSpPr/>
      </dsp:nvSpPr>
      <dsp:spPr>
        <a:xfrm>
          <a:off x="3113770" y="3194804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 dirty="0"/>
            <a:t>Ressources Avancées et Communauté</a:t>
          </a:r>
          <a:endParaRPr lang="en-US" sz="2100" kern="1200" dirty="0"/>
        </a:p>
      </dsp:txBody>
      <dsp:txXfrm>
        <a:off x="3113770" y="3194804"/>
        <a:ext cx="1922896" cy="1153737"/>
      </dsp:txXfrm>
    </dsp:sp>
    <dsp:sp modelId="{45BA57C8-FBD6-8A45-B98F-5F90CCD1CDAD}">
      <dsp:nvSpPr>
        <dsp:cNvPr id="0" name=""/>
        <dsp:cNvSpPr/>
      </dsp:nvSpPr>
      <dsp:spPr>
        <a:xfrm>
          <a:off x="5478933" y="3194804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/>
            <a:t>Conclusion</a:t>
          </a:r>
          <a:endParaRPr lang="en-US" sz="2100" kern="1200"/>
        </a:p>
      </dsp:txBody>
      <dsp:txXfrm>
        <a:off x="5478933" y="3194804"/>
        <a:ext cx="1922896" cy="1153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36FB7-A954-4952-A69F-FE03ED896E5E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6A95F-58CA-475F-8582-C1D8631F3917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D6906-0C1A-4AF6-B7BA-1B79E35255D9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Installer R: </a:t>
          </a:r>
          <a:r>
            <a:rPr lang="fr-FR" sz="2500" kern="1200">
              <a:hlinkClick xmlns:r="http://schemas.openxmlformats.org/officeDocument/2006/relationships" r:id="rId3"/>
            </a:rPr>
            <a:t>https://cran.r-project.org/</a:t>
          </a:r>
          <a:endParaRPr lang="en-US" sz="2500" kern="1200"/>
        </a:p>
      </dsp:txBody>
      <dsp:txXfrm>
        <a:off x="1507738" y="707092"/>
        <a:ext cx="9007861" cy="1305401"/>
      </dsp:txXfrm>
    </dsp:sp>
    <dsp:sp modelId="{F6027676-E900-420E-8CAA-731E75C8ECA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6B39F-97C8-43AE-BBA3-D54BE17BB401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3ECF0-0D92-4DC1-B3A4-B7B69771BE90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Installer Rstudio: </a:t>
          </a:r>
          <a:r>
            <a:rPr lang="fr-FR" sz="2500" kern="1200">
              <a:hlinkClick xmlns:r="http://schemas.openxmlformats.org/officeDocument/2006/relationships" r:id="rId6"/>
            </a:rPr>
            <a:t>https://posit.co/download/rstudio-desktop/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8F592B-A31A-445D-BAD1-7010CE687835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5EB20-7407-4A39-B749-9CA5E8C71E76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1E916-01C4-43C3-9FD7-CEC29F40EFCB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i="0" kern="1200" dirty="0"/>
            <a:t>Manipulation de données</a:t>
          </a:r>
          <a:r>
            <a:rPr lang="fr-FR" sz="2200" b="0" i="0" kern="1200" dirty="0"/>
            <a:t>: </a:t>
          </a:r>
          <a:r>
            <a:rPr lang="fr-FR" sz="2200" b="0" i="0" kern="1200" dirty="0" err="1"/>
            <a:t>dplyr</a:t>
          </a:r>
          <a:r>
            <a:rPr lang="fr-FR" sz="2200" b="0" i="0" kern="1200" dirty="0"/>
            <a:t>, </a:t>
          </a:r>
          <a:r>
            <a:rPr lang="fr-FR" sz="2200" b="0" i="0" kern="1200" dirty="0" err="1"/>
            <a:t>tidyr</a:t>
          </a:r>
          <a:r>
            <a:rPr lang="fr-FR" sz="2200" b="0" i="0" kern="1200" dirty="0"/>
            <a:t>, </a:t>
          </a:r>
          <a:r>
            <a:rPr lang="fr-FR" sz="2200" b="0" i="0" kern="1200" dirty="0" err="1"/>
            <a:t>data.table</a:t>
          </a:r>
          <a:r>
            <a:rPr lang="fr-FR" sz="2200" b="0" i="0" kern="1200" dirty="0"/>
            <a:t>, </a:t>
          </a:r>
          <a:r>
            <a:rPr lang="fr-FR" sz="2200" b="0" i="0" kern="1200" dirty="0" err="1"/>
            <a:t>lubridate</a:t>
          </a:r>
          <a:endParaRPr lang="en-US" sz="2200" kern="1200" dirty="0"/>
        </a:p>
      </dsp:txBody>
      <dsp:txXfrm>
        <a:off x="1834517" y="469890"/>
        <a:ext cx="3148942" cy="1335915"/>
      </dsp:txXfrm>
    </dsp:sp>
    <dsp:sp modelId="{7F62B5CF-5D5A-40AA-8FAC-09FF0040222F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F3DA9-AB0B-4102-B398-B1A1167B0DE4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64DF4-AFEE-420F-9851-D47B397AF4B7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i="0" kern="1200" dirty="0"/>
            <a:t>Visualisation de données</a:t>
          </a:r>
          <a:r>
            <a:rPr lang="fr-FR" sz="2200" b="0" i="0" kern="1200" dirty="0"/>
            <a:t>: ggplot2, </a:t>
          </a:r>
          <a:r>
            <a:rPr lang="fr-FR" sz="2200" b="0" i="0" kern="1200" dirty="0" err="1"/>
            <a:t>plotly</a:t>
          </a:r>
          <a:r>
            <a:rPr lang="fr-FR" sz="2200" b="0" i="0" kern="1200" dirty="0"/>
            <a:t>, </a:t>
          </a:r>
          <a:r>
            <a:rPr lang="fr-FR" sz="2200" b="0" i="0" kern="1200" dirty="0" err="1"/>
            <a:t>lattice</a:t>
          </a:r>
          <a:r>
            <a:rPr lang="fr-FR" sz="2200" b="0" i="0" kern="1200" dirty="0"/>
            <a:t> </a:t>
          </a:r>
          <a:endParaRPr lang="en-US" sz="2200" kern="1200" dirty="0"/>
        </a:p>
      </dsp:txBody>
      <dsp:txXfrm>
        <a:off x="7154322" y="469890"/>
        <a:ext cx="3148942" cy="1335915"/>
      </dsp:txXfrm>
    </dsp:sp>
    <dsp:sp modelId="{4BF70B1A-FF81-4B54-AE7C-DD76B3BFCCEF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D18CD-E642-400F-9F9B-C09F80D90908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5C4E2-B34D-47D1-ACCC-171D25661B5F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i="0" kern="1200" dirty="0"/>
            <a:t>Machine </a:t>
          </a:r>
          <a:r>
            <a:rPr lang="fr-FR" sz="2200" b="1" i="0" kern="1200" dirty="0" err="1"/>
            <a:t>learning</a:t>
          </a:r>
          <a:r>
            <a:rPr lang="fr-FR" sz="2200" b="0" i="0" kern="1200" dirty="0"/>
            <a:t>: caret, </a:t>
          </a:r>
          <a:r>
            <a:rPr lang="fr-FR" sz="2200" b="0" i="0" kern="1200" dirty="0" err="1"/>
            <a:t>glmnet</a:t>
          </a:r>
          <a:r>
            <a:rPr lang="fr-FR" sz="2200" b="0" i="0" kern="1200" dirty="0"/>
            <a:t>, e1071, </a:t>
          </a:r>
          <a:r>
            <a:rPr lang="fr-FR" sz="2200" b="0" i="0" kern="1200" dirty="0" err="1"/>
            <a:t>xgboost</a:t>
          </a:r>
          <a:r>
            <a:rPr lang="fr-FR" sz="2200" b="0" i="0" kern="1200" dirty="0"/>
            <a:t>, </a:t>
          </a:r>
          <a:r>
            <a:rPr lang="fr-FR" sz="2200" b="0" i="0" kern="1200" dirty="0" err="1"/>
            <a:t>randomForest</a:t>
          </a:r>
          <a:endParaRPr lang="en-US" sz="2200" kern="1200" dirty="0"/>
        </a:p>
      </dsp:txBody>
      <dsp:txXfrm>
        <a:off x="1834517" y="2545532"/>
        <a:ext cx="3148942" cy="1335915"/>
      </dsp:txXfrm>
    </dsp:sp>
    <dsp:sp modelId="{F98A0623-7C7D-4513-83F8-7D53A75DF724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51BDC-EC86-4EAA-A361-E14B2E6FBFA6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83595-ECBD-49B3-9D28-D05175C45EC5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i="0" kern="1200" dirty="0"/>
            <a:t>Rapports et communication</a:t>
          </a:r>
          <a:r>
            <a:rPr lang="fr-FR" sz="2200" b="0" i="0" kern="1200" dirty="0"/>
            <a:t>: </a:t>
          </a:r>
          <a:r>
            <a:rPr lang="fr-FR" sz="2200" b="0" i="0" kern="1200" dirty="0" err="1"/>
            <a:t>rmarkdown</a:t>
          </a:r>
          <a:r>
            <a:rPr lang="fr-FR" sz="2200" b="0" i="0" kern="1200" dirty="0"/>
            <a:t>, </a:t>
          </a:r>
          <a:r>
            <a:rPr lang="fr-FR" sz="2200" b="0" i="0" kern="1200" dirty="0" err="1"/>
            <a:t>shiny</a:t>
          </a:r>
          <a:r>
            <a:rPr lang="fr-FR" sz="2200" b="0" i="0" kern="1200" dirty="0"/>
            <a:t>, </a:t>
          </a:r>
          <a:r>
            <a:rPr lang="fr-FR" sz="2200" b="0" i="0" kern="1200" dirty="0" err="1"/>
            <a:t>knitr</a:t>
          </a:r>
          <a:r>
            <a:rPr lang="fr-FR" sz="2200" b="0" i="0" kern="1200" dirty="0"/>
            <a:t>, DT</a:t>
          </a:r>
          <a:endParaRPr lang="en-US" sz="2200" kern="1200" dirty="0"/>
        </a:p>
      </dsp:txBody>
      <dsp:txXfrm>
        <a:off x="7154322" y="2545532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B77B6-F5F0-4957-9B79-B5982439E75E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A2DC2-3062-4EB6-9779-B8520DEC639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2A536-D222-4FAF-A7D7-80CAD49E5A4F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Importation de csv</a:t>
          </a:r>
          <a:endParaRPr lang="en-US" sz="2500" kern="1200"/>
        </a:p>
      </dsp:txBody>
      <dsp:txXfrm>
        <a:off x="1435590" y="531"/>
        <a:ext cx="9080009" cy="1242935"/>
      </dsp:txXfrm>
    </dsp:sp>
    <dsp:sp modelId="{EB3288A3-62E1-4270-89D9-140FEF03B64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8EB6D-F0EF-405B-81D3-AC7B4BB7C666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126D7-26D9-49EE-AB0D-B583AD893AE5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Importation de fichier excel</a:t>
          </a:r>
          <a:endParaRPr lang="en-US" sz="2500" kern="1200"/>
        </a:p>
      </dsp:txBody>
      <dsp:txXfrm>
        <a:off x="1435590" y="1554201"/>
        <a:ext cx="9080009" cy="1242935"/>
      </dsp:txXfrm>
    </dsp:sp>
    <dsp:sp modelId="{AAB9A15C-A8F5-40B1-93EA-4E58EC4F8343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72199-35B1-4B7B-9AD6-59E9F9F818A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08A69-ED6A-418A-9DEB-F910D64295D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Importation de fichier texte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54B1B-F493-46F6-AC3A-2DF9CCAA772A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9B4D0-2C78-4FFE-9893-D8C12EBC292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CF368-93DC-4C22-9473-4A709DF55275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Rmarkdown: </a:t>
          </a:r>
          <a:r>
            <a:rPr lang="fr-FR" sz="2500" kern="1200">
              <a:hlinkClick xmlns:r="http://schemas.openxmlformats.org/officeDocument/2006/relationships" r:id="rId3"/>
            </a:rPr>
            <a:t>https://rmarkdown.rstudio.com/</a:t>
          </a:r>
          <a:endParaRPr lang="en-US" sz="2500" kern="1200"/>
        </a:p>
      </dsp:txBody>
      <dsp:txXfrm>
        <a:off x="1435590" y="531"/>
        <a:ext cx="9080009" cy="1242935"/>
      </dsp:txXfrm>
    </dsp:sp>
    <dsp:sp modelId="{F0A7563A-E6FF-44FF-BB70-996D88FD4102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BE9FC-C433-4F69-801B-41FABF1080F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A84BD-8220-4576-8B49-3C4156D73A9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Quarto: </a:t>
          </a:r>
          <a:r>
            <a:rPr lang="fr-FR" sz="2500" kern="1200">
              <a:hlinkClick xmlns:r="http://schemas.openxmlformats.org/officeDocument/2006/relationships" r:id="rId6"/>
            </a:rPr>
            <a:t>https://quarto.org/</a:t>
          </a:r>
          <a:endParaRPr lang="en-US" sz="2500" kern="1200"/>
        </a:p>
      </dsp:txBody>
      <dsp:txXfrm>
        <a:off x="1435590" y="1554201"/>
        <a:ext cx="9080009" cy="1242935"/>
      </dsp:txXfrm>
    </dsp:sp>
    <dsp:sp modelId="{4ABEBA70-065A-4134-94E3-CD45ADD2EDDC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9F870-284A-45D4-86F3-A5F96E52E1F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EF127-F5F5-476E-BBE5-32E4641A6A9E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Shiny: </a:t>
          </a:r>
          <a:r>
            <a:rPr lang="fr-FR" sz="2500" kern="1200">
              <a:hlinkClick xmlns:r="http://schemas.openxmlformats.org/officeDocument/2006/relationships" r:id="rId9"/>
            </a:rPr>
            <a:t>https://www.rstudio.com/products/shiny/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02304-1271-E088-3F41-CD681DF38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6F743C-0380-3987-E0C3-4D423CB71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E2319F-6BF9-E6F4-8F9F-CA718854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E412-FA44-7D43-A1B5-02FC413B5840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2D7ADD-4934-6C2C-D9C8-186802AB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84A2C-73BA-C81A-F932-87ECAFEC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43E8-A3BB-4946-8061-875E98322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87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C7851-7614-9DB0-4D98-5D95FAB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97F274-BF99-C3B8-31CD-6531ED76C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114EAF-F385-EA45-D335-4CF65DB0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E412-FA44-7D43-A1B5-02FC413B5840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E115E7-FACA-3D1B-A083-642CB1D4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A02B2B-863B-E494-14A3-B76255E5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43E8-A3BB-4946-8061-875E98322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75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6299C2-6D7E-4AA0-3CD5-EEC626F5B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FA53D7-9B60-DBE4-3BB4-83E12AA1D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333D9-8CB9-92DD-6EC4-BCAF9973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E412-FA44-7D43-A1B5-02FC413B5840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C8B5C8-422F-0295-6C8A-B15CA346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9218CC-1128-F0DF-914C-0D732543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43E8-A3BB-4946-8061-875E98322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9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71657-EA39-B745-BC51-37EB922A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F88FDD-8878-2D9A-5BF0-CD1E102A4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DDF518-88C9-0171-6534-62B820D7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E412-FA44-7D43-A1B5-02FC413B5840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C16128-0217-58CB-AFF5-24D7F0B4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33B2DF-6D9E-4B0C-084B-49AAB650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43E8-A3BB-4946-8061-875E98322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19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9DADAF-232F-803E-1E2B-282301B4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9DC44-67FF-B4AD-38B8-774EF545C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EB2A89-526D-0084-96F8-CC0BAEAD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E412-FA44-7D43-A1B5-02FC413B5840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4F6DB4-56AC-4CCD-BA11-920473E7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773511-DB1F-ECA8-88C0-D0173B94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43E8-A3BB-4946-8061-875E98322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1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977D1-978C-3F0F-CDC7-EA5AC0F2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DC1AE5-A665-68F2-301E-881F68445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1330D0-9AD4-D00F-F0DD-BEFA2443E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4DEC49-8AD2-A5E2-1404-328E3E48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E412-FA44-7D43-A1B5-02FC413B5840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324C88-4505-0858-9E58-50732FD1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3C06CF-39C2-52CA-41D3-810922F7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43E8-A3BB-4946-8061-875E98322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77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F659C-55BB-29A0-F03E-2674CD8D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37A1CF-0087-8EB4-FA25-7A0BA17FB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F29873-045E-484B-176B-5B77B0198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F58E8A-94F4-9207-3AC9-4566D0063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AF2BDA-9EB0-3B70-F5EB-12822C7C3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01BAAFC-0BD1-98FA-FC7A-42B44FE3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E412-FA44-7D43-A1B5-02FC413B5840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CB28314-950A-C59E-6393-57DAA33F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645425-EC53-D98E-0682-85678AFB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43E8-A3BB-4946-8061-875E98322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73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98E41-317F-FF1F-ADAC-1765962D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1E04BA-2673-AB03-F08E-C12502BB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E412-FA44-7D43-A1B5-02FC413B5840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33F564-2815-D0B0-B216-CD61C960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DC2069-F2B9-873C-018C-3ABCFFDA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43E8-A3BB-4946-8061-875E98322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78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7C9213-B3BA-28DD-8361-08C3A38B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E412-FA44-7D43-A1B5-02FC413B5840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65BE48-9A36-9210-C4E1-C86601A4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87740E-D151-D905-F7D5-FB500676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43E8-A3BB-4946-8061-875E98322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06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097543-27C5-9073-03C0-407FEB0F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AAE21-DD92-0DBD-9050-147D531D3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AA6F2B-A64B-61B3-3F5C-2C09C290D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26A79F-20F9-099A-8F43-6B660D3E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E412-FA44-7D43-A1B5-02FC413B5840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AE6ECE-0A0F-8D33-70E7-CA1C6AE7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6EAD0C-A58D-10E7-1D28-0B0ABBC4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43E8-A3BB-4946-8061-875E98322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19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BC975-ABC3-A687-96AC-CA925886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39FC1B-3ACD-973E-B09E-6F78699DE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D59FFA-7E9E-5C08-7642-36E434FCB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BC27BA-04E4-F71B-0A9F-6E817F51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E412-FA44-7D43-A1B5-02FC413B5840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A21D10-B95B-91A1-9AD6-9216C9EE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815958-1AF3-D64C-276E-C00A8728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43E8-A3BB-4946-8061-875E98322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56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9CCADE-DA82-9714-DEE0-DB8EB52B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448C35-499E-1641-3321-DC40B4E27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B6DCF1-80FD-B8D4-13B2-D0C88C354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4E412-FA44-7D43-A1B5-02FC413B5840}" type="datetimeFigureOut">
              <a:rPr lang="fr-FR" smtClean="0"/>
              <a:t>30/12/2023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3DD923-F36F-F1AF-E1B6-D1C32E1B8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85F1CC-ECD0-3AA1-5FAB-3962178C4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B43E8-A3BB-4946-8061-875E98322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48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doc/contrib/Paradis-rdebuts_fr.pdf" TargetMode="External"/><Relationship Id="rId7" Type="http://schemas.openxmlformats.org/officeDocument/2006/relationships/hyperlink" Target="https://www.cs.upc.edu/~robert/teaching/estadistica/TheRBook.pdf" TargetMode="External"/><Relationship Id="rId2" Type="http://schemas.openxmlformats.org/officeDocument/2006/relationships/hyperlink" Target="https://cran.opencpu.org/other-docs.html#nengli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ook.utilitr.org/" TargetMode="External"/><Relationship Id="rId5" Type="http://schemas.openxmlformats.org/officeDocument/2006/relationships/hyperlink" Target="https://fr.wikibooks.org/wiki/Programmer_en_R" TargetMode="External"/><Relationship Id="rId4" Type="http://schemas.openxmlformats.org/officeDocument/2006/relationships/hyperlink" Target="https://r4ds.had.co.nz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LeCoinStat%60" TargetMode="External"/><Relationship Id="rId2" Type="http://schemas.openxmlformats.org/officeDocument/2006/relationships/hyperlink" Target="https://www.linkedin.com/in/natacha-njongwa-yepnga/?originalSubdomain=f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natacha-njongwa-yepnga.ck.page/inscriptionnewslett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2F4DD-5F90-2949-BEF3-F8138DAA9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R pour </a:t>
            </a:r>
            <a:r>
              <a:rPr lang="fr-FR" b="0" i="0">
                <a:solidFill>
                  <a:srgbClr val="374151"/>
                </a:solidFill>
                <a:effectLst/>
                <a:latin typeface="Söhne"/>
              </a:rPr>
              <a:t>les Professionnel(le)s 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des Données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A9A1CA-0AA9-B9CB-A368-FC35C5D69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 Guide Complet Pour Bien Débuter</a:t>
            </a:r>
          </a:p>
        </p:txBody>
      </p:sp>
    </p:spTree>
    <p:extLst>
      <p:ext uri="{BB962C8B-B14F-4D97-AF65-F5344CB8AC3E}">
        <p14:creationId xmlns:p14="http://schemas.microsoft.com/office/powerpoint/2010/main" val="108861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0BEA3-860D-618D-7686-48528B15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Statistiques avec 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ques et parcelles superposées sur un écran numérique bleu">
            <a:extLst>
              <a:ext uri="{FF2B5EF4-FFF2-40B4-BE49-F238E27FC236}">
                <a16:creationId xmlns:a16="http://schemas.microsoft.com/office/drawing/2014/main" id="{B54DE7D5-1741-FD83-BE2A-9E3204EBAF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9" r="10204"/>
          <a:stretch/>
        </p:blipFill>
        <p:spPr>
          <a:xfrm>
            <a:off x="4615543" y="10"/>
            <a:ext cx="75764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100F8C-7932-197B-1137-EA840199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 Avec 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88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D950F-2023-3F28-8A6D-7DD01994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Documentation et communication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54CF1C4-362D-05F6-286E-A131C57E9B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193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0FE906-8FA1-EFC6-A3EB-26ABCC44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FR" sz="4000"/>
              <a:t>Les ressources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33B69E-4666-E170-353A-AC04AA008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fr-FR" sz="1400" b="1" i="0">
                <a:effectLst/>
                <a:latin typeface="Söhne"/>
                <a:hlinkClick r:id="rId2"/>
              </a:rPr>
              <a:t>https://cran.opencpu.org/other-docs.html#nenglish</a:t>
            </a:r>
            <a:endParaRPr lang="fr-FR" sz="1400" b="1" i="0">
              <a:effectLst/>
              <a:latin typeface="Söhne"/>
            </a:endParaRPr>
          </a:p>
          <a:p>
            <a:pPr marL="0" indent="0">
              <a:buNone/>
            </a:pPr>
            <a:endParaRPr lang="fr-FR" sz="1400" b="1" i="0">
              <a:effectLst/>
              <a:latin typeface="Söhne"/>
            </a:endParaRPr>
          </a:p>
          <a:p>
            <a:r>
              <a:rPr lang="fr-FR" sz="1400" b="1" i="0">
                <a:effectLst/>
                <a:latin typeface="Söhne"/>
              </a:rPr>
              <a:t>R pour les débutants Emmanuel Paradis:  </a:t>
            </a:r>
          </a:p>
          <a:p>
            <a:pPr marL="0" indent="0">
              <a:buNone/>
            </a:pPr>
            <a:r>
              <a:rPr lang="fr-FR" sz="1400" b="1" i="0">
                <a:effectLst/>
                <a:latin typeface="Söhne"/>
                <a:hlinkClick r:id="rId3"/>
              </a:rPr>
              <a:t>https://cran.r-project.org/doc/contrib/Paradis-rdebuts_fr.pdf</a:t>
            </a:r>
            <a:endParaRPr lang="fr-FR" sz="1400" b="1" i="0">
              <a:effectLst/>
              <a:latin typeface="Söhne"/>
            </a:endParaRPr>
          </a:p>
          <a:p>
            <a:pPr marL="0" indent="0">
              <a:buNone/>
            </a:pPr>
            <a:endParaRPr lang="fr-FR" sz="1400" b="1" i="0">
              <a:effectLst/>
              <a:latin typeface="Söhne"/>
            </a:endParaRPr>
          </a:p>
          <a:p>
            <a:r>
              <a:rPr lang="fr-FR" sz="1400" b="1" i="0">
                <a:effectLst/>
                <a:latin typeface="Söhne"/>
              </a:rPr>
              <a:t>R for Data Science</a:t>
            </a:r>
            <a:r>
              <a:rPr lang="fr-FR" sz="1400" b="0" i="0">
                <a:effectLst/>
                <a:latin typeface="Söhne"/>
              </a:rPr>
              <a:t> par Hadley Wickham et Garrett Grolemund: </a:t>
            </a:r>
            <a:r>
              <a:rPr lang="fr-FR" sz="1400" b="0" i="0">
                <a:effectLst/>
                <a:latin typeface="Söhne"/>
                <a:hlinkClick r:id="rId4"/>
              </a:rPr>
              <a:t>https://r4ds.had.co.nz/index.html</a:t>
            </a:r>
            <a:endParaRPr lang="fr-FR" sz="1400" b="0" i="0">
              <a:effectLst/>
              <a:latin typeface="Söhne"/>
            </a:endParaRPr>
          </a:p>
          <a:p>
            <a:pPr marL="0" indent="0">
              <a:buNone/>
            </a:pPr>
            <a:endParaRPr lang="fr-FR" sz="1400" b="0" i="0">
              <a:effectLst/>
              <a:latin typeface="Söhne"/>
            </a:endParaRPr>
          </a:p>
          <a:p>
            <a:r>
              <a:rPr lang="fr-FR" sz="1400" b="0" i="0">
                <a:effectLst/>
                <a:latin typeface="Söhne"/>
                <a:hlinkClick r:id="rId5"/>
              </a:rPr>
              <a:t>https://fr.wikibooks.org/wiki/Programmer_en_R</a:t>
            </a:r>
            <a:endParaRPr lang="fr-FR" sz="1400" b="0" i="0">
              <a:effectLst/>
              <a:latin typeface="Söhne"/>
            </a:endParaRPr>
          </a:p>
          <a:p>
            <a:endParaRPr lang="fr-FR" sz="1400">
              <a:latin typeface="Söhne"/>
            </a:endParaRPr>
          </a:p>
          <a:p>
            <a:r>
              <a:rPr lang="fr-FR" sz="1400" b="0" i="0">
                <a:effectLst/>
                <a:latin typeface="Söhne"/>
                <a:hlinkClick r:id="rId6"/>
              </a:rPr>
              <a:t>https://www.book.utilitr.org/</a:t>
            </a:r>
            <a:endParaRPr lang="fr-FR" sz="1400" b="0" i="0">
              <a:effectLst/>
              <a:latin typeface="Söhne"/>
            </a:endParaRPr>
          </a:p>
          <a:p>
            <a:endParaRPr lang="fr-FR" sz="1400">
              <a:latin typeface="Söhne"/>
            </a:endParaRPr>
          </a:p>
          <a:p>
            <a:r>
              <a:rPr lang="fr-FR" sz="1400"/>
              <a:t>The R Book par Michael J.Crawley:</a:t>
            </a:r>
          </a:p>
          <a:p>
            <a:pPr marL="0" indent="0">
              <a:buNone/>
            </a:pPr>
            <a:endParaRPr lang="fr-FR" sz="1400"/>
          </a:p>
          <a:p>
            <a:pPr marL="0" indent="0">
              <a:buNone/>
            </a:pPr>
            <a:r>
              <a:rPr lang="fr-FR" sz="1400">
                <a:hlinkClick r:id="rId7"/>
              </a:rPr>
              <a:t>https://www.cs.upc.edu/~robert/teaching/estadistica/TheRBook.pdf</a:t>
            </a:r>
            <a:endParaRPr lang="fr-FR" sz="1400"/>
          </a:p>
          <a:p>
            <a:pPr marL="0" indent="0">
              <a:buNone/>
            </a:pP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7906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A5D55B-A6E8-DFCC-9B1D-EDE8A68A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B7B4C9C-856E-F359-D277-9CB59F7B98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565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B3748-7E63-1A79-22BD-58C92AD7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dirty="0"/>
              <a:t>Contacts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7E7248-8666-D7D0-E2A9-06798C290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85000" lnSpcReduction="10000"/>
          </a:bodyPr>
          <a:lstStyle/>
          <a:p>
            <a:r>
              <a:rPr lang="fr-FR" sz="2200" dirty="0"/>
              <a:t>Natacha NJONGWA YEPNGA: </a:t>
            </a:r>
            <a:r>
              <a:rPr lang="fr-FR" sz="2200" dirty="0">
                <a:hlinkClick r:id="rId2"/>
              </a:rPr>
              <a:t>https://www.linkedin.com/in/natacha-njongwa-yepnga/?originalSubdomain=fr</a:t>
            </a:r>
            <a:endParaRPr lang="fr-FR" sz="2200" dirty="0"/>
          </a:p>
          <a:p>
            <a:endParaRPr lang="fr-FR" sz="2200" dirty="0"/>
          </a:p>
          <a:p>
            <a:r>
              <a:rPr lang="fr-FR" sz="2200" dirty="0" err="1"/>
              <a:t>LeCoinStat</a:t>
            </a:r>
            <a:r>
              <a:rPr lang="fr-FR" sz="2200" dirty="0"/>
              <a:t>: </a:t>
            </a:r>
            <a:r>
              <a:rPr lang="fr-FR" sz="2200" dirty="0">
                <a:hlinkClick r:id="rId3"/>
              </a:rPr>
              <a:t>https://www.youtube.com/c/LeCoinStat</a:t>
            </a: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r>
              <a:rPr lang="fr-FR" sz="2200" dirty="0"/>
              <a:t>Newsletter: </a:t>
            </a:r>
            <a:r>
              <a:rPr lang="fr-FR" sz="2200" dirty="0">
                <a:hlinkClick r:id="rId4"/>
              </a:rPr>
              <a:t>https://natacha-njongwa-yepnga.ck.page/inscriptionnewsletter</a:t>
            </a:r>
            <a:endParaRPr lang="fr-FR" sz="2200" dirty="0"/>
          </a:p>
          <a:p>
            <a:endParaRPr lang="fr-FR" sz="2200" dirty="0"/>
          </a:p>
          <a:p>
            <a:endParaRPr lang="fr-FR" sz="2200" dirty="0"/>
          </a:p>
        </p:txBody>
      </p:sp>
      <p:pic>
        <p:nvPicPr>
          <p:cNvPr id="5" name="Picture 4" descr="Two telephones communicating">
            <a:extLst>
              <a:ext uri="{FF2B5EF4-FFF2-40B4-BE49-F238E27FC236}">
                <a16:creationId xmlns:a16="http://schemas.microsoft.com/office/drawing/2014/main" id="{E1903074-DC22-23F4-7C3E-DE8B7AAFA5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32" r="1724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678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70D45-0608-9EA5-B0C4-C5F3CD59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Installation et prise en main de R et 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RStudio</a:t>
            </a:r>
            <a:br>
              <a:rPr lang="fr-FR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722EC18-D71B-BAF8-4285-0AC16A140A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259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49DA40-A2E4-3E34-28A6-BA101423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Packages en R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655BBBD-5373-A3E4-4489-87CDECCCA41D}"/>
              </a:ext>
            </a:extLst>
          </p:cNvPr>
          <p:cNvGrpSpPr/>
          <p:nvPr/>
        </p:nvGrpSpPr>
        <p:grpSpPr>
          <a:xfrm>
            <a:off x="644056" y="2183441"/>
            <a:ext cx="10927829" cy="1752840"/>
            <a:chOff x="644056" y="2183441"/>
            <a:chExt cx="10927829" cy="1752840"/>
          </a:xfrm>
        </p:grpSpPr>
        <p:sp>
          <p:nvSpPr>
            <p:cNvPr id="4" name="Forme libre 3">
              <a:extLst>
                <a:ext uri="{FF2B5EF4-FFF2-40B4-BE49-F238E27FC236}">
                  <a16:creationId xmlns:a16="http://schemas.microsoft.com/office/drawing/2014/main" id="{198822BD-9B76-0B45-342E-AB390C50FE6D}"/>
                </a:ext>
              </a:extLst>
            </p:cNvPr>
            <p:cNvSpPr/>
            <p:nvPr/>
          </p:nvSpPr>
          <p:spPr>
            <a:xfrm>
              <a:off x="644056" y="2537681"/>
              <a:ext cx="10927829" cy="1398600"/>
            </a:xfrm>
            <a:custGeom>
              <a:avLst/>
              <a:gdLst>
                <a:gd name="connsiteX0" fmla="*/ 0 w 10927829"/>
                <a:gd name="connsiteY0" fmla="*/ 0 h 1398600"/>
                <a:gd name="connsiteX1" fmla="*/ 10927829 w 10927829"/>
                <a:gd name="connsiteY1" fmla="*/ 0 h 1398600"/>
                <a:gd name="connsiteX2" fmla="*/ 10927829 w 10927829"/>
                <a:gd name="connsiteY2" fmla="*/ 1398600 h 1398600"/>
                <a:gd name="connsiteX3" fmla="*/ 0 w 10927829"/>
                <a:gd name="connsiteY3" fmla="*/ 1398600 h 1398600"/>
                <a:gd name="connsiteX4" fmla="*/ 0 w 10927829"/>
                <a:gd name="connsiteY4" fmla="*/ 0 h 139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7829" h="1398600">
                  <a:moveTo>
                    <a:pt x="0" y="0"/>
                  </a:moveTo>
                  <a:lnTo>
                    <a:pt x="10927829" y="0"/>
                  </a:lnTo>
                  <a:lnTo>
                    <a:pt x="10927829" y="1398600"/>
                  </a:lnTo>
                  <a:lnTo>
                    <a:pt x="0" y="1398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48121" tIns="499872" rIns="848121" bIns="170688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400" b="0" i="0" kern="1200"/>
                <a:t>Les packages de base</a:t>
              </a:r>
              <a:endParaRPr lang="en-US" sz="2400" kern="120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400" b="0" i="0" kern="1200"/>
                <a:t>Les packages contributifs.</a:t>
              </a:r>
              <a:endParaRPr lang="en-US" sz="2400" kern="1200"/>
            </a:p>
          </p:txBody>
        </p:sp>
        <p:sp>
          <p:nvSpPr>
            <p:cNvPr id="6" name="Forme libre 5">
              <a:extLst>
                <a:ext uri="{FF2B5EF4-FFF2-40B4-BE49-F238E27FC236}">
                  <a16:creationId xmlns:a16="http://schemas.microsoft.com/office/drawing/2014/main" id="{EE2572D2-4DF9-6531-6340-425A3A619AFA}"/>
                </a:ext>
              </a:extLst>
            </p:cNvPr>
            <p:cNvSpPr/>
            <p:nvPr/>
          </p:nvSpPr>
          <p:spPr>
            <a:xfrm>
              <a:off x="1190447" y="2183441"/>
              <a:ext cx="7649480" cy="708480"/>
            </a:xfrm>
            <a:custGeom>
              <a:avLst/>
              <a:gdLst>
                <a:gd name="connsiteX0" fmla="*/ 0 w 7649480"/>
                <a:gd name="connsiteY0" fmla="*/ 118082 h 708480"/>
                <a:gd name="connsiteX1" fmla="*/ 118082 w 7649480"/>
                <a:gd name="connsiteY1" fmla="*/ 0 h 708480"/>
                <a:gd name="connsiteX2" fmla="*/ 7531398 w 7649480"/>
                <a:gd name="connsiteY2" fmla="*/ 0 h 708480"/>
                <a:gd name="connsiteX3" fmla="*/ 7649480 w 7649480"/>
                <a:gd name="connsiteY3" fmla="*/ 118082 h 708480"/>
                <a:gd name="connsiteX4" fmla="*/ 7649480 w 7649480"/>
                <a:gd name="connsiteY4" fmla="*/ 590398 h 708480"/>
                <a:gd name="connsiteX5" fmla="*/ 7531398 w 7649480"/>
                <a:gd name="connsiteY5" fmla="*/ 708480 h 708480"/>
                <a:gd name="connsiteX6" fmla="*/ 118082 w 7649480"/>
                <a:gd name="connsiteY6" fmla="*/ 708480 h 708480"/>
                <a:gd name="connsiteX7" fmla="*/ 0 w 7649480"/>
                <a:gd name="connsiteY7" fmla="*/ 590398 h 708480"/>
                <a:gd name="connsiteX8" fmla="*/ 0 w 7649480"/>
                <a:gd name="connsiteY8" fmla="*/ 118082 h 70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49480" h="708480">
                  <a:moveTo>
                    <a:pt x="0" y="118082"/>
                  </a:moveTo>
                  <a:cubicBezTo>
                    <a:pt x="0" y="52867"/>
                    <a:pt x="52867" y="0"/>
                    <a:pt x="118082" y="0"/>
                  </a:cubicBezTo>
                  <a:lnTo>
                    <a:pt x="7531398" y="0"/>
                  </a:lnTo>
                  <a:cubicBezTo>
                    <a:pt x="7596613" y="0"/>
                    <a:pt x="7649480" y="52867"/>
                    <a:pt x="7649480" y="118082"/>
                  </a:cubicBezTo>
                  <a:lnTo>
                    <a:pt x="7649480" y="590398"/>
                  </a:lnTo>
                  <a:cubicBezTo>
                    <a:pt x="7649480" y="655613"/>
                    <a:pt x="7596613" y="708480"/>
                    <a:pt x="7531398" y="708480"/>
                  </a:cubicBezTo>
                  <a:lnTo>
                    <a:pt x="118082" y="708480"/>
                  </a:lnTo>
                  <a:cubicBezTo>
                    <a:pt x="52867" y="708480"/>
                    <a:pt x="0" y="655613"/>
                    <a:pt x="0" y="590398"/>
                  </a:cubicBezTo>
                  <a:lnTo>
                    <a:pt x="0" y="1180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717" tIns="34585" rIns="323717" bIns="34585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fr-FR" sz="2400" b="0" i="0" kern="1200" dirty="0"/>
                <a:t>Deux catégories de packages </a:t>
              </a:r>
              <a:endParaRPr lang="en-US" sz="2400" kern="1200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099EE1F6-6C83-60CF-C521-57EBFBD73173}"/>
              </a:ext>
            </a:extLst>
          </p:cNvPr>
          <p:cNvGrpSpPr/>
          <p:nvPr/>
        </p:nvGrpSpPr>
        <p:grpSpPr>
          <a:xfrm>
            <a:off x="644056" y="4065881"/>
            <a:ext cx="10927829" cy="2168639"/>
            <a:chOff x="644056" y="4065881"/>
            <a:chExt cx="10927829" cy="2168639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6D1CE6D-0990-1DBF-A8DF-162E80BBF628}"/>
                </a:ext>
              </a:extLst>
            </p:cNvPr>
            <p:cNvSpPr/>
            <p:nvPr/>
          </p:nvSpPr>
          <p:spPr>
            <a:xfrm>
              <a:off x="644056" y="4420121"/>
              <a:ext cx="10927829" cy="1814399"/>
            </a:xfrm>
            <a:custGeom>
              <a:avLst/>
              <a:gdLst>
                <a:gd name="connsiteX0" fmla="*/ 0 w 10927829"/>
                <a:gd name="connsiteY0" fmla="*/ 0 h 1814399"/>
                <a:gd name="connsiteX1" fmla="*/ 10927829 w 10927829"/>
                <a:gd name="connsiteY1" fmla="*/ 0 h 1814399"/>
                <a:gd name="connsiteX2" fmla="*/ 10927829 w 10927829"/>
                <a:gd name="connsiteY2" fmla="*/ 1814399 h 1814399"/>
                <a:gd name="connsiteX3" fmla="*/ 0 w 10927829"/>
                <a:gd name="connsiteY3" fmla="*/ 1814399 h 1814399"/>
                <a:gd name="connsiteX4" fmla="*/ 0 w 10927829"/>
                <a:gd name="connsiteY4" fmla="*/ 0 h 18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7829" h="1814399">
                  <a:moveTo>
                    <a:pt x="0" y="0"/>
                  </a:moveTo>
                  <a:lnTo>
                    <a:pt x="10927829" y="0"/>
                  </a:lnTo>
                  <a:lnTo>
                    <a:pt x="10927829" y="1814399"/>
                  </a:lnTo>
                  <a:lnTo>
                    <a:pt x="0" y="18143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48121" tIns="499872" rIns="848121" bIns="170688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400" b="0" i="0" kern="1200"/>
                <a:t>CRAN (Comprehensive R Archive Network)</a:t>
              </a:r>
              <a:endParaRPr lang="en-US" sz="2400" kern="120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400" b="0" i="0" kern="1200"/>
                <a:t>Crantastic</a:t>
              </a:r>
              <a:endParaRPr lang="en-US" sz="2400" kern="120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2400" b="0" i="0" kern="1200"/>
                <a:t>GitHub</a:t>
              </a:r>
              <a:endParaRPr lang="en-US" sz="2400" kern="120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90BFA4C0-8E00-F9CE-BAF3-CD9A52DA66EE}"/>
                </a:ext>
              </a:extLst>
            </p:cNvPr>
            <p:cNvSpPr/>
            <p:nvPr/>
          </p:nvSpPr>
          <p:spPr>
            <a:xfrm>
              <a:off x="1190447" y="4065881"/>
              <a:ext cx="7649480" cy="708480"/>
            </a:xfrm>
            <a:custGeom>
              <a:avLst/>
              <a:gdLst>
                <a:gd name="connsiteX0" fmla="*/ 0 w 7649480"/>
                <a:gd name="connsiteY0" fmla="*/ 118082 h 708480"/>
                <a:gd name="connsiteX1" fmla="*/ 118082 w 7649480"/>
                <a:gd name="connsiteY1" fmla="*/ 0 h 708480"/>
                <a:gd name="connsiteX2" fmla="*/ 7531398 w 7649480"/>
                <a:gd name="connsiteY2" fmla="*/ 0 h 708480"/>
                <a:gd name="connsiteX3" fmla="*/ 7649480 w 7649480"/>
                <a:gd name="connsiteY3" fmla="*/ 118082 h 708480"/>
                <a:gd name="connsiteX4" fmla="*/ 7649480 w 7649480"/>
                <a:gd name="connsiteY4" fmla="*/ 590398 h 708480"/>
                <a:gd name="connsiteX5" fmla="*/ 7531398 w 7649480"/>
                <a:gd name="connsiteY5" fmla="*/ 708480 h 708480"/>
                <a:gd name="connsiteX6" fmla="*/ 118082 w 7649480"/>
                <a:gd name="connsiteY6" fmla="*/ 708480 h 708480"/>
                <a:gd name="connsiteX7" fmla="*/ 0 w 7649480"/>
                <a:gd name="connsiteY7" fmla="*/ 590398 h 708480"/>
                <a:gd name="connsiteX8" fmla="*/ 0 w 7649480"/>
                <a:gd name="connsiteY8" fmla="*/ 118082 h 70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49480" h="708480">
                  <a:moveTo>
                    <a:pt x="0" y="118082"/>
                  </a:moveTo>
                  <a:cubicBezTo>
                    <a:pt x="0" y="52867"/>
                    <a:pt x="52867" y="0"/>
                    <a:pt x="118082" y="0"/>
                  </a:cubicBezTo>
                  <a:lnTo>
                    <a:pt x="7531398" y="0"/>
                  </a:lnTo>
                  <a:cubicBezTo>
                    <a:pt x="7596613" y="0"/>
                    <a:pt x="7649480" y="52867"/>
                    <a:pt x="7649480" y="118082"/>
                  </a:cubicBezTo>
                  <a:lnTo>
                    <a:pt x="7649480" y="590398"/>
                  </a:lnTo>
                  <a:cubicBezTo>
                    <a:pt x="7649480" y="655613"/>
                    <a:pt x="7596613" y="708480"/>
                    <a:pt x="7531398" y="708480"/>
                  </a:cubicBezTo>
                  <a:lnTo>
                    <a:pt x="118082" y="708480"/>
                  </a:lnTo>
                  <a:cubicBezTo>
                    <a:pt x="52867" y="708480"/>
                    <a:pt x="0" y="655613"/>
                    <a:pt x="0" y="590398"/>
                  </a:cubicBezTo>
                  <a:lnTo>
                    <a:pt x="0" y="1180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717" tIns="34585" rIns="323717" bIns="34585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fr-FR" sz="2400" b="0" i="0" kern="1200" dirty="0"/>
                <a:t>Où trouver les packages 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176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ADECA3-A191-AAC6-8C04-877D6292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Quelques exemples de packages</a:t>
            </a:r>
            <a:endParaRPr lang="fr-FR" dirty="0"/>
          </a:p>
        </p:txBody>
      </p: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BF80C9EB-79EF-3A58-2A09-1ACD5E3B0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600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163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C21977-BB14-7958-9CD6-E7438FD5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 package magique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EAC0E7-6A35-0151-D8CC-BA3DA8D8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pacman</a:t>
            </a: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60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77F6E-3BCD-5104-735D-5F462E31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Importation des données avec R</a:t>
            </a:r>
            <a:endParaRPr lang="fr-FR" dirty="0"/>
          </a:p>
        </p:txBody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998ED195-E1AE-D8C2-2B45-634A8A4DE7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17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7063C-3764-6544-E42A-6E414C38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0" i="0"/>
              <a:t>Visualisation des données avec R</a:t>
            </a:r>
            <a:br>
              <a:rPr lang="en-US" sz="3600"/>
            </a:br>
            <a:endParaRPr lang="en-US" sz="36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ques et parcelles superposées sur un écran numérique bleu">
            <a:extLst>
              <a:ext uri="{FF2B5EF4-FFF2-40B4-BE49-F238E27FC236}">
                <a16:creationId xmlns:a16="http://schemas.microsoft.com/office/drawing/2014/main" id="{D547C694-B20F-B977-9562-F9516D6F68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9" r="10204"/>
          <a:stretch/>
        </p:blipFill>
        <p:spPr>
          <a:xfrm>
            <a:off x="4615543" y="10"/>
            <a:ext cx="75764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344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408</Words>
  <Application>Microsoft Macintosh PowerPoint</Application>
  <PresentationFormat>Grand écran</PresentationFormat>
  <Paragraphs>64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Thème Office</vt:lpstr>
      <vt:lpstr>R pour les Professionnel(le)s des Données</vt:lpstr>
      <vt:lpstr>Programme</vt:lpstr>
      <vt:lpstr>Contacts</vt:lpstr>
      <vt:lpstr>Installation et prise en main de R et RStudio </vt:lpstr>
      <vt:lpstr>Packages en R</vt:lpstr>
      <vt:lpstr>Quelques exemples de packages</vt:lpstr>
      <vt:lpstr>Le package magique</vt:lpstr>
      <vt:lpstr>Importation des données avec R</vt:lpstr>
      <vt:lpstr>Visualisation des données avec R </vt:lpstr>
      <vt:lpstr>Statistiques avec R</vt:lpstr>
      <vt:lpstr>Machine Learning Avec R</vt:lpstr>
      <vt:lpstr>Documentation et communication</vt:lpstr>
      <vt:lpstr>Les ressources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R pour Data scitists et Data Analysts</dc:title>
  <dc:creator>Natacha NJONGWA</dc:creator>
  <cp:lastModifiedBy>Natacha NJONGWA</cp:lastModifiedBy>
  <cp:revision>3</cp:revision>
  <dcterms:created xsi:type="dcterms:W3CDTF">2023-12-28T16:29:30Z</dcterms:created>
  <dcterms:modified xsi:type="dcterms:W3CDTF">2023-12-30T16:49:33Z</dcterms:modified>
</cp:coreProperties>
</file>