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58" r:id="rId7"/>
    <p:sldId id="265" r:id="rId8"/>
    <p:sldId id="266" r:id="rId9"/>
    <p:sldId id="267" r:id="rId10"/>
    <p:sldId id="268" r:id="rId11"/>
    <p:sldId id="272" r:id="rId12"/>
    <p:sldId id="274" r:id="rId13"/>
    <p:sldId id="275" r:id="rId14"/>
    <p:sldId id="276" r:id="rId15"/>
    <p:sldId id="277" r:id="rId16"/>
    <p:sldId id="259" r:id="rId17"/>
    <p:sldId id="278" r:id="rId18"/>
    <p:sldId id="281" r:id="rId19"/>
    <p:sldId id="282" r:id="rId20"/>
    <p:sldId id="260" r:id="rId21"/>
    <p:sldId id="26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ED38F-F26F-264B-8435-66846B1F0552}">
          <p14:sldIdLst>
            <p14:sldId id="256"/>
            <p14:sldId id="257"/>
          </p14:sldIdLst>
        </p14:section>
        <p14:section name="Section récapitulative" id="{2454DF9B-EE63-1148-9DEF-48C794F76C73}">
          <p14:sldIdLst>
            <p14:sldId id="263"/>
          </p14:sldIdLst>
        </p14:section>
        <p14:section name="Pourquoi SQL en 2024? " id="{04B1B485-791F-F247-A347-ED68BFD88122}">
          <p14:sldIdLst>
            <p14:sldId id="262"/>
            <p14:sldId id="264"/>
          </p14:sldIdLst>
        </p14:section>
        <p14:section name="Qu’est-ce qu’une base de données ?  " id="{B4A9E860-358C-6A4C-9230-39704FEC007E}">
          <p14:sldIdLst>
            <p14:sldId id="258"/>
            <p14:sldId id="265"/>
            <p14:sldId id="266"/>
            <p14:sldId id="267"/>
            <p14:sldId id="268"/>
            <p14:sldId id="272"/>
            <p14:sldId id="274"/>
            <p14:sldId id="275"/>
            <p14:sldId id="276"/>
            <p14:sldId id="277"/>
          </p14:sldIdLst>
        </p14:section>
        <p14:section name="Les concepts de base  " id="{93B99A2C-9A23-E34F-94FE-BAAE0AF48E37}">
          <p14:sldIdLst>
            <p14:sldId id="259"/>
            <p14:sldId id="278"/>
            <p14:sldId id="281"/>
            <p14:sldId id="282"/>
          </p14:sldIdLst>
        </p14:section>
        <p14:section name="Comprendre SQL " id="{46D0137B-2D2C-4A47-87EF-1D9D4C4E051B}">
          <p14:sldIdLst>
            <p14:sldId id="260"/>
          </p14:sldIdLst>
        </p14:section>
        <p14:section name="Bien démarrer avec MySQL " id="{6682E266-2E7E-784F-8715-DA920308305F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>
      <p:cViewPr>
        <p:scale>
          <a:sx n="152" d="100"/>
          <a:sy n="152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CF224-D3D5-4FD1-834C-CAC0A1E8CFE6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540A6A9-BF62-455E-9FC0-F748B29D99B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/>
            <a:t>Base de données</a:t>
          </a:r>
          <a:endParaRPr lang="en-US"/>
        </a:p>
      </dgm:t>
    </dgm:pt>
    <dgm:pt modelId="{DB4BB255-D435-4E78-93ED-D394000CB6A6}" type="parTrans" cxnId="{E7ED3D77-8AF8-4882-BC77-F8A0F81A3362}">
      <dgm:prSet/>
      <dgm:spPr/>
      <dgm:t>
        <a:bodyPr/>
        <a:lstStyle/>
        <a:p>
          <a:pPr algn="l"/>
          <a:endParaRPr lang="en-US"/>
        </a:p>
      </dgm:t>
    </dgm:pt>
    <dgm:pt modelId="{9356FB82-F481-4BFB-B04B-6A8EA1ACC747}" type="sibTrans" cxnId="{E7ED3D77-8AF8-4882-BC77-F8A0F81A3362}">
      <dgm:prSet/>
      <dgm:spPr/>
      <dgm:t>
        <a:bodyPr/>
        <a:lstStyle/>
        <a:p>
          <a:endParaRPr lang="en-US"/>
        </a:p>
      </dgm:t>
    </dgm:pt>
    <dgm:pt modelId="{54453756-F9AC-4E5D-9AD5-DBB694B417B2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Collections d’informations qui sont reliées.</a:t>
          </a:r>
          <a:endParaRPr lang="en-US"/>
        </a:p>
      </dgm:t>
    </dgm:pt>
    <dgm:pt modelId="{879013C0-2F33-446A-A2B7-25B8BF91F747}" type="parTrans" cxnId="{A9C13B78-4BDC-4183-8241-ED30AB87CA04}">
      <dgm:prSet/>
      <dgm:spPr/>
      <dgm:t>
        <a:bodyPr/>
        <a:lstStyle/>
        <a:p>
          <a:pPr algn="l"/>
          <a:endParaRPr lang="en-US"/>
        </a:p>
      </dgm:t>
    </dgm:pt>
    <dgm:pt modelId="{68C4CF2C-2DF1-4C12-BE9E-8806F593E04D}" type="sibTrans" cxnId="{A9C13B78-4BDC-4183-8241-ED30AB87CA04}">
      <dgm:prSet/>
      <dgm:spPr/>
      <dgm:t>
        <a:bodyPr/>
        <a:lstStyle/>
        <a:p>
          <a:endParaRPr lang="en-US"/>
        </a:p>
      </dgm:t>
    </dgm:pt>
    <dgm:pt modelId="{3934D5DC-5DB9-4653-8DC7-774C6C24C5B3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Système organisé pour stocker, gérer et récupérer des informations.</a:t>
          </a:r>
          <a:endParaRPr lang="en-US"/>
        </a:p>
      </dgm:t>
    </dgm:pt>
    <dgm:pt modelId="{5A97FD14-4FC7-418F-9FB3-0617E86AA1A2}" type="parTrans" cxnId="{04F40BB2-5051-4D00-A247-4A83449FD88E}">
      <dgm:prSet/>
      <dgm:spPr/>
      <dgm:t>
        <a:bodyPr/>
        <a:lstStyle/>
        <a:p>
          <a:pPr algn="l"/>
          <a:endParaRPr lang="en-US"/>
        </a:p>
      </dgm:t>
    </dgm:pt>
    <dgm:pt modelId="{354D6277-4EFC-42A6-81CC-387B90F92CB3}" type="sibTrans" cxnId="{04F40BB2-5051-4D00-A247-4A83449FD88E}">
      <dgm:prSet/>
      <dgm:spPr/>
      <dgm:t>
        <a:bodyPr/>
        <a:lstStyle/>
        <a:p>
          <a:endParaRPr lang="en-US"/>
        </a:p>
      </dgm:t>
    </dgm:pt>
    <dgm:pt modelId="{69B42C74-7CA1-4000-B8A6-48D2EA9EFCAB}">
      <dgm:prSet/>
      <dgm:spPr>
        <a:solidFill>
          <a:schemeClr val="tx2">
            <a:lumMod val="50000"/>
            <a:lumOff val="50000"/>
          </a:schemeClr>
        </a:solidFill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Exemples </a:t>
          </a:r>
          <a:endParaRPr lang="en-US"/>
        </a:p>
      </dgm:t>
    </dgm:pt>
    <dgm:pt modelId="{B8AB50AA-2383-4E4B-95CE-A39417822F07}" type="parTrans" cxnId="{5127624F-A6DA-4716-8F4F-1B584E81DBE9}">
      <dgm:prSet/>
      <dgm:spPr/>
      <dgm:t>
        <a:bodyPr/>
        <a:lstStyle/>
        <a:p>
          <a:pPr algn="l"/>
          <a:endParaRPr lang="en-US"/>
        </a:p>
      </dgm:t>
    </dgm:pt>
    <dgm:pt modelId="{94218FC7-9480-4DDD-BDBA-436AC40D9675}" type="sibTrans" cxnId="{5127624F-A6DA-4716-8F4F-1B584E81DBE9}">
      <dgm:prSet/>
      <dgm:spPr/>
      <dgm:t>
        <a:bodyPr/>
        <a:lstStyle/>
        <a:p>
          <a:endParaRPr lang="en-US"/>
        </a:p>
      </dgm:t>
    </dgm:pt>
    <dgm:pt modelId="{73635ED1-65EC-4A4E-8CC1-8D37B0E9E27B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Liste de courses</a:t>
          </a:r>
          <a:endParaRPr lang="en-US"/>
        </a:p>
      </dgm:t>
    </dgm:pt>
    <dgm:pt modelId="{0BE4134B-AA12-45BA-B6F6-780A715300CF}" type="parTrans" cxnId="{57596ECD-77F0-4BC9-9559-2B25F95DD2B6}">
      <dgm:prSet/>
      <dgm:spPr/>
      <dgm:t>
        <a:bodyPr/>
        <a:lstStyle/>
        <a:p>
          <a:pPr algn="l"/>
          <a:endParaRPr lang="en-US"/>
        </a:p>
      </dgm:t>
    </dgm:pt>
    <dgm:pt modelId="{2A7E6657-E1CE-495C-B9DD-8E699094EECF}" type="sibTrans" cxnId="{57596ECD-77F0-4BC9-9559-2B25F95DD2B6}">
      <dgm:prSet/>
      <dgm:spPr/>
      <dgm:t>
        <a:bodyPr/>
        <a:lstStyle/>
        <a:p>
          <a:endParaRPr lang="en-US"/>
        </a:p>
      </dgm:t>
    </dgm:pt>
    <dgm:pt modelId="{F258E693-EC21-4601-A524-5C35FF209002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Base de données des clients d’une entreprise</a:t>
          </a:r>
          <a:endParaRPr lang="en-US"/>
        </a:p>
      </dgm:t>
    </dgm:pt>
    <dgm:pt modelId="{00F61CAA-4525-4540-A32A-E404B8DE5224}" type="parTrans" cxnId="{12C218EC-1655-4D16-871C-D39D6EC73714}">
      <dgm:prSet/>
      <dgm:spPr/>
      <dgm:t>
        <a:bodyPr/>
        <a:lstStyle/>
        <a:p>
          <a:pPr algn="l"/>
          <a:endParaRPr lang="en-US"/>
        </a:p>
      </dgm:t>
    </dgm:pt>
    <dgm:pt modelId="{E11E5D74-8415-47D2-94EE-CDF6EBD096D7}" type="sibTrans" cxnId="{12C218EC-1655-4D16-871C-D39D6EC73714}">
      <dgm:prSet/>
      <dgm:spPr/>
      <dgm:t>
        <a:bodyPr/>
        <a:lstStyle/>
        <a:p>
          <a:endParaRPr lang="en-US"/>
        </a:p>
      </dgm:t>
    </dgm:pt>
    <dgm:pt modelId="{76CF07B2-37D3-4E9E-AE64-AB2C7037BC07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Système de gestion des ressources humaines</a:t>
          </a:r>
          <a:endParaRPr lang="en-US"/>
        </a:p>
      </dgm:t>
    </dgm:pt>
    <dgm:pt modelId="{7ACA7934-8CD9-4848-9AAE-92DD2FA0BE3B}" type="parTrans" cxnId="{81937DE8-23D3-449C-91EC-D1FF8D1AB331}">
      <dgm:prSet/>
      <dgm:spPr/>
      <dgm:t>
        <a:bodyPr/>
        <a:lstStyle/>
        <a:p>
          <a:pPr algn="l"/>
          <a:endParaRPr lang="en-US"/>
        </a:p>
      </dgm:t>
    </dgm:pt>
    <dgm:pt modelId="{0A7053B9-7F30-493A-8B2A-5E18807666AD}" type="sibTrans" cxnId="{81937DE8-23D3-449C-91EC-D1FF8D1AB331}">
      <dgm:prSet/>
      <dgm:spPr/>
      <dgm:t>
        <a:bodyPr/>
        <a:lstStyle/>
        <a:p>
          <a:endParaRPr lang="en-US"/>
        </a:p>
      </dgm:t>
    </dgm:pt>
    <dgm:pt modelId="{820D4759-CFE4-405A-9F8F-F9EE3291ACC0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/>
            <a:t>Base de données de réservation de vols</a:t>
          </a:r>
          <a:endParaRPr lang="en-US"/>
        </a:p>
      </dgm:t>
    </dgm:pt>
    <dgm:pt modelId="{B32C0A87-B56B-462D-AA4F-28D8183416B9}" type="parTrans" cxnId="{7FDB796A-8BB2-4C33-903E-B2E061FF8DC5}">
      <dgm:prSet/>
      <dgm:spPr/>
      <dgm:t>
        <a:bodyPr/>
        <a:lstStyle/>
        <a:p>
          <a:pPr algn="l"/>
          <a:endParaRPr lang="en-US"/>
        </a:p>
      </dgm:t>
    </dgm:pt>
    <dgm:pt modelId="{24989986-7919-4022-B6DD-80D2616BC11E}" type="sibTrans" cxnId="{7FDB796A-8BB2-4C33-903E-B2E061FF8DC5}">
      <dgm:prSet/>
      <dgm:spPr/>
      <dgm:t>
        <a:bodyPr/>
        <a:lstStyle/>
        <a:p>
          <a:endParaRPr lang="en-US"/>
        </a:p>
      </dgm:t>
    </dgm:pt>
    <dgm:pt modelId="{ACF06956-68F6-CF43-9732-237679D5483A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A5CCB884-6F11-6E42-9ACF-353BEE40AB84}" type="parTrans" cxnId="{E5CA632C-031E-2F43-A511-F5C73CF0A25B}">
      <dgm:prSet/>
      <dgm:spPr/>
      <dgm:t>
        <a:bodyPr/>
        <a:lstStyle/>
        <a:p>
          <a:endParaRPr lang="fr-FR"/>
        </a:p>
      </dgm:t>
    </dgm:pt>
    <dgm:pt modelId="{1379A7E6-5C73-8249-9F9B-1882AF504C1F}" type="sibTrans" cxnId="{E5CA632C-031E-2F43-A511-F5C73CF0A25B}">
      <dgm:prSet/>
      <dgm:spPr/>
      <dgm:t>
        <a:bodyPr/>
        <a:lstStyle/>
        <a:p>
          <a:endParaRPr lang="fr-FR"/>
        </a:p>
      </dgm:t>
    </dgm:pt>
    <dgm:pt modelId="{51FA3663-5106-CC43-9019-0E3205B43CCA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9B52BD9B-777F-D841-9499-037363D81CEF}" type="parTrans" cxnId="{4D79772D-A6A5-354C-941C-FC7002E61EE8}">
      <dgm:prSet/>
      <dgm:spPr/>
      <dgm:t>
        <a:bodyPr/>
        <a:lstStyle/>
        <a:p>
          <a:endParaRPr lang="fr-FR"/>
        </a:p>
      </dgm:t>
    </dgm:pt>
    <dgm:pt modelId="{9BBB1F07-8951-F144-B826-A9DBD87C536D}" type="sibTrans" cxnId="{4D79772D-A6A5-354C-941C-FC7002E61EE8}">
      <dgm:prSet/>
      <dgm:spPr/>
      <dgm:t>
        <a:bodyPr/>
        <a:lstStyle/>
        <a:p>
          <a:endParaRPr lang="fr-FR"/>
        </a:p>
      </dgm:t>
    </dgm:pt>
    <dgm:pt modelId="{9CB84021-3903-CA45-B26B-A57F0A3D7810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C38E2434-D7FF-A247-A580-738DE8156D2A}" type="parTrans" cxnId="{BA2CDF48-F779-0F41-813F-BB89ACA0D099}">
      <dgm:prSet/>
      <dgm:spPr/>
      <dgm:t>
        <a:bodyPr/>
        <a:lstStyle/>
        <a:p>
          <a:endParaRPr lang="fr-FR"/>
        </a:p>
      </dgm:t>
    </dgm:pt>
    <dgm:pt modelId="{76722DD0-2FB3-0340-B54A-F5A81C4F0181}" type="sibTrans" cxnId="{BA2CDF48-F779-0F41-813F-BB89ACA0D099}">
      <dgm:prSet/>
      <dgm:spPr/>
      <dgm:t>
        <a:bodyPr/>
        <a:lstStyle/>
        <a:p>
          <a:endParaRPr lang="fr-FR"/>
        </a:p>
      </dgm:t>
    </dgm:pt>
    <dgm:pt modelId="{828A5611-95ED-8D46-8F9F-CBE098868017}">
      <dgm:prSet/>
      <dgm:spPr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4B8C52EF-91CE-8D4F-B709-74788D183BBA}" type="parTrans" cxnId="{678E5303-EC90-354F-A4CD-958BFBC32CB6}">
      <dgm:prSet/>
      <dgm:spPr/>
      <dgm:t>
        <a:bodyPr/>
        <a:lstStyle/>
        <a:p>
          <a:endParaRPr lang="fr-FR"/>
        </a:p>
      </dgm:t>
    </dgm:pt>
    <dgm:pt modelId="{88FBED7A-158E-C54B-8D62-CC624FD41AEF}" type="sibTrans" cxnId="{678E5303-EC90-354F-A4CD-958BFBC32CB6}">
      <dgm:prSet/>
      <dgm:spPr/>
      <dgm:t>
        <a:bodyPr/>
        <a:lstStyle/>
        <a:p>
          <a:endParaRPr lang="fr-FR"/>
        </a:p>
      </dgm:t>
    </dgm:pt>
    <dgm:pt modelId="{69BE4A19-2CE0-6B47-BC50-8E2000676FEB}" type="pres">
      <dgm:prSet presAssocID="{2B0CF224-D3D5-4FD1-834C-CAC0A1E8CFE6}" presName="linear" presStyleCnt="0">
        <dgm:presLayoutVars>
          <dgm:dir/>
          <dgm:animLvl val="lvl"/>
          <dgm:resizeHandles val="exact"/>
        </dgm:presLayoutVars>
      </dgm:prSet>
      <dgm:spPr/>
    </dgm:pt>
    <dgm:pt modelId="{B4D655DD-35EE-5040-B08F-D25F0A2D840B}" type="pres">
      <dgm:prSet presAssocID="{C540A6A9-BF62-455E-9FC0-F748B29D99BF}" presName="parentLin" presStyleCnt="0"/>
      <dgm:spPr/>
    </dgm:pt>
    <dgm:pt modelId="{BB5DE2E7-C665-7D49-9C46-0C714E0D6FAD}" type="pres">
      <dgm:prSet presAssocID="{C540A6A9-BF62-455E-9FC0-F748B29D99BF}" presName="parentLeftMargin" presStyleLbl="node1" presStyleIdx="0" presStyleCnt="2"/>
      <dgm:spPr/>
    </dgm:pt>
    <dgm:pt modelId="{C7803BAB-B22F-5F4B-894C-6B3CD71FA404}" type="pres">
      <dgm:prSet presAssocID="{C540A6A9-BF62-455E-9FC0-F748B29D99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8862ED-05A8-7A47-8FC1-39EE5EE64147}" type="pres">
      <dgm:prSet presAssocID="{C540A6A9-BF62-455E-9FC0-F748B29D99BF}" presName="negativeSpace" presStyleCnt="0"/>
      <dgm:spPr/>
    </dgm:pt>
    <dgm:pt modelId="{E7D2E375-446D-9A45-ABC2-411D6A45B4A2}" type="pres">
      <dgm:prSet presAssocID="{C540A6A9-BF62-455E-9FC0-F748B29D99BF}" presName="childText" presStyleLbl="conFgAcc1" presStyleIdx="0" presStyleCnt="2">
        <dgm:presLayoutVars>
          <dgm:bulletEnabled val="1"/>
        </dgm:presLayoutVars>
      </dgm:prSet>
      <dgm:spPr/>
    </dgm:pt>
    <dgm:pt modelId="{F3B4E01A-F1E0-D846-8214-90D53F937BF0}" type="pres">
      <dgm:prSet presAssocID="{9356FB82-F481-4BFB-B04B-6A8EA1ACC747}" presName="spaceBetweenRectangles" presStyleCnt="0"/>
      <dgm:spPr/>
    </dgm:pt>
    <dgm:pt modelId="{6A76B081-602D-7945-85A1-BD21849A46DE}" type="pres">
      <dgm:prSet presAssocID="{69B42C74-7CA1-4000-B8A6-48D2EA9EFCAB}" presName="parentLin" presStyleCnt="0"/>
      <dgm:spPr/>
    </dgm:pt>
    <dgm:pt modelId="{4AFC3927-AA5D-D544-8486-19610740E0B2}" type="pres">
      <dgm:prSet presAssocID="{69B42C74-7CA1-4000-B8A6-48D2EA9EFCAB}" presName="parentLeftMargin" presStyleLbl="node1" presStyleIdx="0" presStyleCnt="2"/>
      <dgm:spPr/>
    </dgm:pt>
    <dgm:pt modelId="{CD2D3A44-EA99-E547-A62E-ACF0459E4F11}" type="pres">
      <dgm:prSet presAssocID="{69B42C74-7CA1-4000-B8A6-48D2EA9EFC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906F3A-7810-2C42-A05B-0A5A26A11BFD}" type="pres">
      <dgm:prSet presAssocID="{69B42C74-7CA1-4000-B8A6-48D2EA9EFCAB}" presName="negativeSpace" presStyleCnt="0"/>
      <dgm:spPr/>
    </dgm:pt>
    <dgm:pt modelId="{C6FE7A8F-BD15-5941-BB18-67FBABF85721}" type="pres">
      <dgm:prSet presAssocID="{69B42C74-7CA1-4000-B8A6-48D2EA9EFC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78E5303-EC90-354F-A4CD-958BFBC32CB6}" srcId="{69B42C74-7CA1-4000-B8A6-48D2EA9EFCAB}" destId="{828A5611-95ED-8D46-8F9F-CBE098868017}" srcOrd="5" destOrd="0" parTransId="{4B8C52EF-91CE-8D4F-B709-74788D183BBA}" sibTransId="{88FBED7A-158E-C54B-8D62-CC624FD41AEF}"/>
    <dgm:cxn modelId="{9D0FB205-EA21-3248-B1DE-00B438620784}" type="presOf" srcId="{69B42C74-7CA1-4000-B8A6-48D2EA9EFCAB}" destId="{4AFC3927-AA5D-D544-8486-19610740E0B2}" srcOrd="0" destOrd="0" presId="urn:microsoft.com/office/officeart/2005/8/layout/list1"/>
    <dgm:cxn modelId="{23EEFB13-9329-B341-8601-8701EBCF3916}" type="presOf" srcId="{C540A6A9-BF62-455E-9FC0-F748B29D99BF}" destId="{C7803BAB-B22F-5F4B-894C-6B3CD71FA404}" srcOrd="1" destOrd="0" presId="urn:microsoft.com/office/officeart/2005/8/layout/list1"/>
    <dgm:cxn modelId="{E5CA632C-031E-2F43-A511-F5C73CF0A25B}" srcId="{C540A6A9-BF62-455E-9FC0-F748B29D99BF}" destId="{ACF06956-68F6-CF43-9732-237679D5483A}" srcOrd="1" destOrd="0" parTransId="{A5CCB884-6F11-6E42-9ACF-353BEE40AB84}" sibTransId="{1379A7E6-5C73-8249-9F9B-1882AF504C1F}"/>
    <dgm:cxn modelId="{4D79772D-A6A5-354C-941C-FC7002E61EE8}" srcId="{69B42C74-7CA1-4000-B8A6-48D2EA9EFCAB}" destId="{51FA3663-5106-CC43-9019-0E3205B43CCA}" srcOrd="1" destOrd="0" parTransId="{9B52BD9B-777F-D841-9499-037363D81CEF}" sibTransId="{9BBB1F07-8951-F144-B826-A9DBD87C536D}"/>
    <dgm:cxn modelId="{BA2CDF48-F779-0F41-813F-BB89ACA0D099}" srcId="{69B42C74-7CA1-4000-B8A6-48D2EA9EFCAB}" destId="{9CB84021-3903-CA45-B26B-A57F0A3D7810}" srcOrd="3" destOrd="0" parTransId="{C38E2434-D7FF-A247-A580-738DE8156D2A}" sibTransId="{76722DD0-2FB3-0340-B54A-F5A81C4F0181}"/>
    <dgm:cxn modelId="{DB2E544C-8616-8E40-931A-4C9E32419152}" type="presOf" srcId="{ACF06956-68F6-CF43-9732-237679D5483A}" destId="{E7D2E375-446D-9A45-ABC2-411D6A45B4A2}" srcOrd="0" destOrd="1" presId="urn:microsoft.com/office/officeart/2005/8/layout/list1"/>
    <dgm:cxn modelId="{5127624F-A6DA-4716-8F4F-1B584E81DBE9}" srcId="{2B0CF224-D3D5-4FD1-834C-CAC0A1E8CFE6}" destId="{69B42C74-7CA1-4000-B8A6-48D2EA9EFCAB}" srcOrd="1" destOrd="0" parTransId="{B8AB50AA-2383-4E4B-95CE-A39417822F07}" sibTransId="{94218FC7-9480-4DDD-BDBA-436AC40D9675}"/>
    <dgm:cxn modelId="{60976D54-13B1-8E48-B3CB-57BEE22D92ED}" type="presOf" srcId="{76CF07B2-37D3-4E9E-AE64-AB2C7037BC07}" destId="{C6FE7A8F-BD15-5941-BB18-67FBABF85721}" srcOrd="0" destOrd="4" presId="urn:microsoft.com/office/officeart/2005/8/layout/list1"/>
    <dgm:cxn modelId="{3BB62763-FCB9-9E43-8D4F-0C032D3E249F}" type="presOf" srcId="{51FA3663-5106-CC43-9019-0E3205B43CCA}" destId="{C6FE7A8F-BD15-5941-BB18-67FBABF85721}" srcOrd="0" destOrd="1" presId="urn:microsoft.com/office/officeart/2005/8/layout/list1"/>
    <dgm:cxn modelId="{7FDB796A-8BB2-4C33-903E-B2E061FF8DC5}" srcId="{69B42C74-7CA1-4000-B8A6-48D2EA9EFCAB}" destId="{820D4759-CFE4-405A-9F8F-F9EE3291ACC0}" srcOrd="6" destOrd="0" parTransId="{B32C0A87-B56B-462D-AA4F-28D8183416B9}" sibTransId="{24989986-7919-4022-B6DD-80D2616BC11E}"/>
    <dgm:cxn modelId="{B00AAF6A-BAE2-B049-80B8-153491397364}" type="presOf" srcId="{9CB84021-3903-CA45-B26B-A57F0A3D7810}" destId="{C6FE7A8F-BD15-5941-BB18-67FBABF85721}" srcOrd="0" destOrd="3" presId="urn:microsoft.com/office/officeart/2005/8/layout/list1"/>
    <dgm:cxn modelId="{3C02F86D-DAC2-2F4F-A9C7-3CB620A79ACE}" type="presOf" srcId="{69B42C74-7CA1-4000-B8A6-48D2EA9EFCAB}" destId="{CD2D3A44-EA99-E547-A62E-ACF0459E4F11}" srcOrd="1" destOrd="0" presId="urn:microsoft.com/office/officeart/2005/8/layout/list1"/>
    <dgm:cxn modelId="{E7ED3D77-8AF8-4882-BC77-F8A0F81A3362}" srcId="{2B0CF224-D3D5-4FD1-834C-CAC0A1E8CFE6}" destId="{C540A6A9-BF62-455E-9FC0-F748B29D99BF}" srcOrd="0" destOrd="0" parTransId="{DB4BB255-D435-4E78-93ED-D394000CB6A6}" sibTransId="{9356FB82-F481-4BFB-B04B-6A8EA1ACC747}"/>
    <dgm:cxn modelId="{A9C13B78-4BDC-4183-8241-ED30AB87CA04}" srcId="{C540A6A9-BF62-455E-9FC0-F748B29D99BF}" destId="{54453756-F9AC-4E5D-9AD5-DBB694B417B2}" srcOrd="0" destOrd="0" parTransId="{879013C0-2F33-446A-A2B7-25B8BF91F747}" sibTransId="{68C4CF2C-2DF1-4C12-BE9E-8806F593E04D}"/>
    <dgm:cxn modelId="{F2C8B97A-E92E-EA44-999C-161AE75ED9CE}" type="presOf" srcId="{54453756-F9AC-4E5D-9AD5-DBB694B417B2}" destId="{E7D2E375-446D-9A45-ABC2-411D6A45B4A2}" srcOrd="0" destOrd="0" presId="urn:microsoft.com/office/officeart/2005/8/layout/list1"/>
    <dgm:cxn modelId="{83841980-6FDF-5244-A159-4E800FBA3EAE}" type="presOf" srcId="{3934D5DC-5DB9-4653-8DC7-774C6C24C5B3}" destId="{E7D2E375-446D-9A45-ABC2-411D6A45B4A2}" srcOrd="0" destOrd="2" presId="urn:microsoft.com/office/officeart/2005/8/layout/list1"/>
    <dgm:cxn modelId="{B5D7F282-5559-144D-A512-CFB6EAD69A69}" type="presOf" srcId="{73635ED1-65EC-4A4E-8CC1-8D37B0E9E27B}" destId="{C6FE7A8F-BD15-5941-BB18-67FBABF85721}" srcOrd="0" destOrd="0" presId="urn:microsoft.com/office/officeart/2005/8/layout/list1"/>
    <dgm:cxn modelId="{D70088AA-23A1-414A-AB50-FE33A4B332A9}" type="presOf" srcId="{F258E693-EC21-4601-A524-5C35FF209002}" destId="{C6FE7A8F-BD15-5941-BB18-67FBABF85721}" srcOrd="0" destOrd="2" presId="urn:microsoft.com/office/officeart/2005/8/layout/list1"/>
    <dgm:cxn modelId="{04F40BB2-5051-4D00-A247-4A83449FD88E}" srcId="{C540A6A9-BF62-455E-9FC0-F748B29D99BF}" destId="{3934D5DC-5DB9-4653-8DC7-774C6C24C5B3}" srcOrd="2" destOrd="0" parTransId="{5A97FD14-4FC7-418F-9FB3-0617E86AA1A2}" sibTransId="{354D6277-4EFC-42A6-81CC-387B90F92CB3}"/>
    <dgm:cxn modelId="{6F3409BD-0087-2E4B-A0B4-5C1E3806EB1E}" type="presOf" srcId="{828A5611-95ED-8D46-8F9F-CBE098868017}" destId="{C6FE7A8F-BD15-5941-BB18-67FBABF85721}" srcOrd="0" destOrd="5" presId="urn:microsoft.com/office/officeart/2005/8/layout/list1"/>
    <dgm:cxn modelId="{57596ECD-77F0-4BC9-9559-2B25F95DD2B6}" srcId="{69B42C74-7CA1-4000-B8A6-48D2EA9EFCAB}" destId="{73635ED1-65EC-4A4E-8CC1-8D37B0E9E27B}" srcOrd="0" destOrd="0" parTransId="{0BE4134B-AA12-45BA-B6F6-780A715300CF}" sibTransId="{2A7E6657-E1CE-495C-B9DD-8E699094EECF}"/>
    <dgm:cxn modelId="{44D136DD-6108-E440-BC6E-AE6F3ABB36F1}" type="presOf" srcId="{C540A6A9-BF62-455E-9FC0-F748B29D99BF}" destId="{BB5DE2E7-C665-7D49-9C46-0C714E0D6FAD}" srcOrd="0" destOrd="0" presId="urn:microsoft.com/office/officeart/2005/8/layout/list1"/>
    <dgm:cxn modelId="{D77AE6E5-86A3-D241-8585-716330BFC19A}" type="presOf" srcId="{2B0CF224-D3D5-4FD1-834C-CAC0A1E8CFE6}" destId="{69BE4A19-2CE0-6B47-BC50-8E2000676FEB}" srcOrd="0" destOrd="0" presId="urn:microsoft.com/office/officeart/2005/8/layout/list1"/>
    <dgm:cxn modelId="{81937DE8-23D3-449C-91EC-D1FF8D1AB331}" srcId="{69B42C74-7CA1-4000-B8A6-48D2EA9EFCAB}" destId="{76CF07B2-37D3-4E9E-AE64-AB2C7037BC07}" srcOrd="4" destOrd="0" parTransId="{7ACA7934-8CD9-4848-9AAE-92DD2FA0BE3B}" sibTransId="{0A7053B9-7F30-493A-8B2A-5E18807666AD}"/>
    <dgm:cxn modelId="{DD17F3E8-6AF1-6D45-B0BB-A15B2C845EBC}" type="presOf" srcId="{820D4759-CFE4-405A-9F8F-F9EE3291ACC0}" destId="{C6FE7A8F-BD15-5941-BB18-67FBABF85721}" srcOrd="0" destOrd="6" presId="urn:microsoft.com/office/officeart/2005/8/layout/list1"/>
    <dgm:cxn modelId="{12C218EC-1655-4D16-871C-D39D6EC73714}" srcId="{69B42C74-7CA1-4000-B8A6-48D2EA9EFCAB}" destId="{F258E693-EC21-4601-A524-5C35FF209002}" srcOrd="2" destOrd="0" parTransId="{00F61CAA-4525-4540-A32A-E404B8DE5224}" sibTransId="{E11E5D74-8415-47D2-94EE-CDF6EBD096D7}"/>
    <dgm:cxn modelId="{A2913139-8410-3D4A-A0E1-256EC6C637B2}" type="presParOf" srcId="{69BE4A19-2CE0-6B47-BC50-8E2000676FEB}" destId="{B4D655DD-35EE-5040-B08F-D25F0A2D840B}" srcOrd="0" destOrd="0" presId="urn:microsoft.com/office/officeart/2005/8/layout/list1"/>
    <dgm:cxn modelId="{ADCA9C00-2A82-1443-944A-27C2704CCF92}" type="presParOf" srcId="{B4D655DD-35EE-5040-B08F-D25F0A2D840B}" destId="{BB5DE2E7-C665-7D49-9C46-0C714E0D6FAD}" srcOrd="0" destOrd="0" presId="urn:microsoft.com/office/officeart/2005/8/layout/list1"/>
    <dgm:cxn modelId="{D9207D54-355C-AA4B-AE46-CBD92D6263F3}" type="presParOf" srcId="{B4D655DD-35EE-5040-B08F-D25F0A2D840B}" destId="{C7803BAB-B22F-5F4B-894C-6B3CD71FA404}" srcOrd="1" destOrd="0" presId="urn:microsoft.com/office/officeart/2005/8/layout/list1"/>
    <dgm:cxn modelId="{FEC6927C-C063-204C-A21E-32F4D209E43A}" type="presParOf" srcId="{69BE4A19-2CE0-6B47-BC50-8E2000676FEB}" destId="{158862ED-05A8-7A47-8FC1-39EE5EE64147}" srcOrd="1" destOrd="0" presId="urn:microsoft.com/office/officeart/2005/8/layout/list1"/>
    <dgm:cxn modelId="{3CB84D0C-2A35-A749-B6CB-3DBB86F51EC3}" type="presParOf" srcId="{69BE4A19-2CE0-6B47-BC50-8E2000676FEB}" destId="{E7D2E375-446D-9A45-ABC2-411D6A45B4A2}" srcOrd="2" destOrd="0" presId="urn:microsoft.com/office/officeart/2005/8/layout/list1"/>
    <dgm:cxn modelId="{598A514C-9CD7-3C41-96F5-FE5A1274F790}" type="presParOf" srcId="{69BE4A19-2CE0-6B47-BC50-8E2000676FEB}" destId="{F3B4E01A-F1E0-D846-8214-90D53F937BF0}" srcOrd="3" destOrd="0" presId="urn:microsoft.com/office/officeart/2005/8/layout/list1"/>
    <dgm:cxn modelId="{7769A2D0-7583-6749-99F4-15C0CEAE7829}" type="presParOf" srcId="{69BE4A19-2CE0-6B47-BC50-8E2000676FEB}" destId="{6A76B081-602D-7945-85A1-BD21849A46DE}" srcOrd="4" destOrd="0" presId="urn:microsoft.com/office/officeart/2005/8/layout/list1"/>
    <dgm:cxn modelId="{580FFE98-4F24-434A-871B-C5B4DF1E1CBD}" type="presParOf" srcId="{6A76B081-602D-7945-85A1-BD21849A46DE}" destId="{4AFC3927-AA5D-D544-8486-19610740E0B2}" srcOrd="0" destOrd="0" presId="urn:microsoft.com/office/officeart/2005/8/layout/list1"/>
    <dgm:cxn modelId="{0496CAD1-28CA-2148-B535-D0F4B2C1B76A}" type="presParOf" srcId="{6A76B081-602D-7945-85A1-BD21849A46DE}" destId="{CD2D3A44-EA99-E547-A62E-ACF0459E4F11}" srcOrd="1" destOrd="0" presId="urn:microsoft.com/office/officeart/2005/8/layout/list1"/>
    <dgm:cxn modelId="{1679C8B1-CE5C-BA44-9939-A9D5F274FBDD}" type="presParOf" srcId="{69BE4A19-2CE0-6B47-BC50-8E2000676FEB}" destId="{88906F3A-7810-2C42-A05B-0A5A26A11BFD}" srcOrd="5" destOrd="0" presId="urn:microsoft.com/office/officeart/2005/8/layout/list1"/>
    <dgm:cxn modelId="{08609EC0-B416-274B-9B22-896E68F5E266}" type="presParOf" srcId="{69BE4A19-2CE0-6B47-BC50-8E2000676FEB}" destId="{C6FE7A8F-BD15-5941-BB18-67FBABF8572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BE5F3A-5491-4017-B166-743A0C36E08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7B8E61-24C6-456E-BD51-4B4F086157F3}">
      <dgm:prSet/>
      <dgm:spPr/>
      <dgm:t>
        <a:bodyPr/>
        <a:lstStyle/>
        <a:p>
          <a:pPr>
            <a:defRPr b="1"/>
          </a:pPr>
          <a:r>
            <a:rPr lang="fr-FR" b="0" i="0" dirty="0"/>
            <a:t>Deux solutions </a:t>
          </a:r>
          <a:endParaRPr lang="en-US" dirty="0"/>
        </a:p>
      </dgm:t>
    </dgm:pt>
    <dgm:pt modelId="{E6D7306A-81FD-4E80-ADF5-A7B60FDE8621}" type="parTrans" cxnId="{8AEB0144-F61A-4B1C-8E64-AA752EFCD31C}">
      <dgm:prSet/>
      <dgm:spPr/>
      <dgm:t>
        <a:bodyPr/>
        <a:lstStyle/>
        <a:p>
          <a:endParaRPr lang="en-US"/>
        </a:p>
      </dgm:t>
    </dgm:pt>
    <dgm:pt modelId="{D0EB73E6-0D22-487C-BE1F-2D8F25D40CF9}" type="sibTrans" cxnId="{8AEB0144-F61A-4B1C-8E64-AA752EFCD31C}">
      <dgm:prSet/>
      <dgm:spPr/>
      <dgm:t>
        <a:bodyPr/>
        <a:lstStyle/>
        <a:p>
          <a:endParaRPr lang="en-US"/>
        </a:p>
      </dgm:t>
    </dgm:pt>
    <dgm:pt modelId="{4DFE7395-460E-4F7C-B10C-D910FA268817}">
      <dgm:prSet/>
      <dgm:spPr/>
      <dgm:t>
        <a:bodyPr/>
        <a:lstStyle/>
        <a:p>
          <a:r>
            <a:rPr lang="fr-FR" b="0" i="0"/>
            <a:t>Utiliser des fichiers plats comme excel, fichier csv etc. </a:t>
          </a:r>
          <a:endParaRPr lang="en-US"/>
        </a:p>
      </dgm:t>
    </dgm:pt>
    <dgm:pt modelId="{3B24CD68-1183-4505-B7D4-9FF9FF1B6DF4}" type="parTrans" cxnId="{8C48178D-15D5-46CD-8530-4148616D1814}">
      <dgm:prSet/>
      <dgm:spPr/>
      <dgm:t>
        <a:bodyPr/>
        <a:lstStyle/>
        <a:p>
          <a:endParaRPr lang="en-US"/>
        </a:p>
      </dgm:t>
    </dgm:pt>
    <dgm:pt modelId="{E9D59E96-A4D0-446F-AEFC-A7612BE2494A}" type="sibTrans" cxnId="{8C48178D-15D5-46CD-8530-4148616D1814}">
      <dgm:prSet/>
      <dgm:spPr/>
      <dgm:t>
        <a:bodyPr/>
        <a:lstStyle/>
        <a:p>
          <a:endParaRPr lang="en-US"/>
        </a:p>
      </dgm:t>
    </dgm:pt>
    <dgm:pt modelId="{868C1132-CA0E-4C36-A0E5-8E4169449E6E}">
      <dgm:prSet/>
      <dgm:spPr/>
      <dgm:t>
        <a:bodyPr/>
        <a:lstStyle/>
        <a:p>
          <a:r>
            <a:rPr lang="fr-FR" b="0" i="0"/>
            <a:t>Utiliser des SGBD: Systèmes de gestion de base de données</a:t>
          </a:r>
          <a:endParaRPr lang="en-US"/>
        </a:p>
      </dgm:t>
    </dgm:pt>
    <dgm:pt modelId="{423273A6-E263-4D6E-ABE3-5248E2CFB29E}" type="parTrans" cxnId="{17411B4B-19CB-4176-9D03-0E7C7E6DBA38}">
      <dgm:prSet/>
      <dgm:spPr/>
      <dgm:t>
        <a:bodyPr/>
        <a:lstStyle/>
        <a:p>
          <a:endParaRPr lang="en-US"/>
        </a:p>
      </dgm:t>
    </dgm:pt>
    <dgm:pt modelId="{ADD912CC-4C88-424C-954C-253599D02376}" type="sibTrans" cxnId="{17411B4B-19CB-4176-9D03-0E7C7E6DBA38}">
      <dgm:prSet/>
      <dgm:spPr/>
      <dgm:t>
        <a:bodyPr/>
        <a:lstStyle/>
        <a:p>
          <a:endParaRPr lang="en-US"/>
        </a:p>
      </dgm:t>
    </dgm:pt>
    <dgm:pt modelId="{F41B8E7F-631E-4F72-9131-E794F8DFA1D0}">
      <dgm:prSet/>
      <dgm:spPr/>
      <dgm:t>
        <a:bodyPr/>
        <a:lstStyle/>
        <a:p>
          <a:pPr>
            <a:defRPr b="1"/>
          </a:pPr>
          <a:r>
            <a:rPr lang="fr-FR" b="0" i="0" dirty="0"/>
            <a:t>Avantages du SGBD</a:t>
          </a:r>
          <a:endParaRPr lang="en-US" dirty="0"/>
        </a:p>
      </dgm:t>
    </dgm:pt>
    <dgm:pt modelId="{B55B1670-13B8-4104-A0B5-68CFBCEA6196}" type="parTrans" cxnId="{419C9E3F-05E4-4655-9FDA-3BF5A4976A3F}">
      <dgm:prSet/>
      <dgm:spPr/>
      <dgm:t>
        <a:bodyPr/>
        <a:lstStyle/>
        <a:p>
          <a:endParaRPr lang="en-US"/>
        </a:p>
      </dgm:t>
    </dgm:pt>
    <dgm:pt modelId="{8086DE9E-5345-4CD9-A28F-2817C45930D6}" type="sibTrans" cxnId="{419C9E3F-05E4-4655-9FDA-3BF5A4976A3F}">
      <dgm:prSet/>
      <dgm:spPr/>
      <dgm:t>
        <a:bodyPr/>
        <a:lstStyle/>
        <a:p>
          <a:endParaRPr lang="en-US"/>
        </a:p>
      </dgm:t>
    </dgm:pt>
    <dgm:pt modelId="{70E986FA-5910-4A52-8BAF-15B8BB373184}">
      <dgm:prSet/>
      <dgm:spPr/>
      <dgm:t>
        <a:bodyPr/>
        <a:lstStyle/>
        <a:p>
          <a:r>
            <a:rPr lang="fr-FR" b="0" i="0"/>
            <a:t>Sécurité </a:t>
          </a:r>
          <a:endParaRPr lang="en-US"/>
        </a:p>
      </dgm:t>
    </dgm:pt>
    <dgm:pt modelId="{4C3D4CF9-5491-4DD0-8439-6F7F7DF8CE1D}" type="parTrans" cxnId="{6FF34E42-3119-4EF4-B3FB-A65CCF353CE0}">
      <dgm:prSet/>
      <dgm:spPr/>
      <dgm:t>
        <a:bodyPr/>
        <a:lstStyle/>
        <a:p>
          <a:endParaRPr lang="en-US"/>
        </a:p>
      </dgm:t>
    </dgm:pt>
    <dgm:pt modelId="{E1898246-7E11-4881-AED2-7B657E7FF4CA}" type="sibTrans" cxnId="{6FF34E42-3119-4EF4-B3FB-A65CCF353CE0}">
      <dgm:prSet/>
      <dgm:spPr/>
      <dgm:t>
        <a:bodyPr/>
        <a:lstStyle/>
        <a:p>
          <a:endParaRPr lang="en-US"/>
        </a:p>
      </dgm:t>
    </dgm:pt>
    <dgm:pt modelId="{C66CB198-B820-4F67-9F5A-7058059EE0F1}">
      <dgm:prSet/>
      <dgm:spPr/>
      <dgm:t>
        <a:bodyPr/>
        <a:lstStyle/>
        <a:p>
          <a:r>
            <a:rPr lang="fr-FR" b="0" i="0"/>
            <a:t>Rend facile la gestion des millions de données </a:t>
          </a:r>
          <a:endParaRPr lang="en-US"/>
        </a:p>
      </dgm:t>
    </dgm:pt>
    <dgm:pt modelId="{083455EF-9DBB-4439-8F34-E396570A5F0D}" type="parTrans" cxnId="{913D3104-5261-4F75-8660-6385FE2C39ED}">
      <dgm:prSet/>
      <dgm:spPr/>
      <dgm:t>
        <a:bodyPr/>
        <a:lstStyle/>
        <a:p>
          <a:endParaRPr lang="en-US"/>
        </a:p>
      </dgm:t>
    </dgm:pt>
    <dgm:pt modelId="{73794E25-40D4-425B-83FE-2D95DFFBCD17}" type="sibTrans" cxnId="{913D3104-5261-4F75-8660-6385FE2C39ED}">
      <dgm:prSet/>
      <dgm:spPr/>
      <dgm:t>
        <a:bodyPr/>
        <a:lstStyle/>
        <a:p>
          <a:endParaRPr lang="en-US"/>
        </a:p>
      </dgm:t>
    </dgm:pt>
    <dgm:pt modelId="{A5A1F9B7-7CBC-494E-BF0B-3E06C9976C3D}">
      <dgm:prSet/>
      <dgm:spPr/>
      <dgm:t>
        <a:bodyPr/>
        <a:lstStyle/>
        <a:p>
          <a:r>
            <a:rPr lang="fr-FR" b="0" i="0"/>
            <a:t>Interagir avec d’autres application</a:t>
          </a:r>
          <a:endParaRPr lang="en-US"/>
        </a:p>
      </dgm:t>
    </dgm:pt>
    <dgm:pt modelId="{84DA7F54-1E96-4E8E-8C28-6A1C6101F550}" type="parTrans" cxnId="{4354707F-A4A4-4C39-9A6A-1DB2DACC5809}">
      <dgm:prSet/>
      <dgm:spPr/>
      <dgm:t>
        <a:bodyPr/>
        <a:lstStyle/>
        <a:p>
          <a:endParaRPr lang="en-US"/>
        </a:p>
      </dgm:t>
    </dgm:pt>
    <dgm:pt modelId="{A72F5485-75B4-4400-86D3-1DD188330DF9}" type="sibTrans" cxnId="{4354707F-A4A4-4C39-9A6A-1DB2DACC5809}">
      <dgm:prSet/>
      <dgm:spPr/>
      <dgm:t>
        <a:bodyPr/>
        <a:lstStyle/>
        <a:p>
          <a:endParaRPr lang="en-US"/>
        </a:p>
      </dgm:t>
    </dgm:pt>
    <dgm:pt modelId="{F85ADC48-99C3-F545-9505-CFE21A1ED7B1}" type="pres">
      <dgm:prSet presAssocID="{DABE5F3A-5491-4017-B166-743A0C36E0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C6B67F-A80C-F242-BFEC-C76D906C36D2}" type="pres">
      <dgm:prSet presAssocID="{0C7B8E61-24C6-456E-BD51-4B4F086157F3}" presName="hierRoot1" presStyleCnt="0"/>
      <dgm:spPr/>
    </dgm:pt>
    <dgm:pt modelId="{DF2CA444-2168-504C-B168-F12F438230A2}" type="pres">
      <dgm:prSet presAssocID="{0C7B8E61-24C6-456E-BD51-4B4F086157F3}" presName="composite" presStyleCnt="0"/>
      <dgm:spPr/>
    </dgm:pt>
    <dgm:pt modelId="{CD28734E-14ED-5C4A-B03A-8D32C6E8F1FB}" type="pres">
      <dgm:prSet presAssocID="{0C7B8E61-24C6-456E-BD51-4B4F086157F3}" presName="background" presStyleLbl="node0" presStyleIdx="0" presStyleCnt="2"/>
      <dgm:spPr/>
    </dgm:pt>
    <dgm:pt modelId="{F3254C72-7E13-9449-B7C5-EE1AE0185355}" type="pres">
      <dgm:prSet presAssocID="{0C7B8E61-24C6-456E-BD51-4B4F086157F3}" presName="text" presStyleLbl="fgAcc0" presStyleIdx="0" presStyleCnt="2">
        <dgm:presLayoutVars>
          <dgm:chPref val="3"/>
        </dgm:presLayoutVars>
      </dgm:prSet>
      <dgm:spPr/>
    </dgm:pt>
    <dgm:pt modelId="{5380B4A5-E061-7D4A-A2FC-7074BC58DACB}" type="pres">
      <dgm:prSet presAssocID="{0C7B8E61-24C6-456E-BD51-4B4F086157F3}" presName="hierChild2" presStyleCnt="0"/>
      <dgm:spPr/>
    </dgm:pt>
    <dgm:pt modelId="{1644C855-9ECE-534F-B21D-C80DE78AFB14}" type="pres">
      <dgm:prSet presAssocID="{3B24CD68-1183-4505-B7D4-9FF9FF1B6DF4}" presName="Name10" presStyleLbl="parChTrans1D2" presStyleIdx="0" presStyleCnt="5"/>
      <dgm:spPr/>
    </dgm:pt>
    <dgm:pt modelId="{DBB4FBA7-B9F0-9D40-9623-B97033D2542E}" type="pres">
      <dgm:prSet presAssocID="{4DFE7395-460E-4F7C-B10C-D910FA268817}" presName="hierRoot2" presStyleCnt="0"/>
      <dgm:spPr/>
    </dgm:pt>
    <dgm:pt modelId="{4130E5A8-DD69-6B46-953A-EA79809027EE}" type="pres">
      <dgm:prSet presAssocID="{4DFE7395-460E-4F7C-B10C-D910FA268817}" presName="composite2" presStyleCnt="0"/>
      <dgm:spPr/>
    </dgm:pt>
    <dgm:pt modelId="{AEC34075-7569-DC42-946C-3F9CEC0429D9}" type="pres">
      <dgm:prSet presAssocID="{4DFE7395-460E-4F7C-B10C-D910FA268817}" presName="background2" presStyleLbl="node2" presStyleIdx="0" presStyleCnt="5"/>
      <dgm:spPr/>
    </dgm:pt>
    <dgm:pt modelId="{A0C590E1-A0C0-3C4A-B422-C2FD652335FD}" type="pres">
      <dgm:prSet presAssocID="{4DFE7395-460E-4F7C-B10C-D910FA268817}" presName="text2" presStyleLbl="fgAcc2" presStyleIdx="0" presStyleCnt="5">
        <dgm:presLayoutVars>
          <dgm:chPref val="3"/>
        </dgm:presLayoutVars>
      </dgm:prSet>
      <dgm:spPr/>
    </dgm:pt>
    <dgm:pt modelId="{AEA0EB22-96F8-9245-B69E-D07CEC4F3000}" type="pres">
      <dgm:prSet presAssocID="{4DFE7395-460E-4F7C-B10C-D910FA268817}" presName="hierChild3" presStyleCnt="0"/>
      <dgm:spPr/>
    </dgm:pt>
    <dgm:pt modelId="{831949F7-3B92-7C42-B319-582B6934F3CE}" type="pres">
      <dgm:prSet presAssocID="{423273A6-E263-4D6E-ABE3-5248E2CFB29E}" presName="Name10" presStyleLbl="parChTrans1D2" presStyleIdx="1" presStyleCnt="5"/>
      <dgm:spPr/>
    </dgm:pt>
    <dgm:pt modelId="{A45896D3-54CF-8444-BF0A-3DF9DC7CDA81}" type="pres">
      <dgm:prSet presAssocID="{868C1132-CA0E-4C36-A0E5-8E4169449E6E}" presName="hierRoot2" presStyleCnt="0"/>
      <dgm:spPr/>
    </dgm:pt>
    <dgm:pt modelId="{EBF131B0-5FED-3E4E-8337-CB5E1CE01CD7}" type="pres">
      <dgm:prSet presAssocID="{868C1132-CA0E-4C36-A0E5-8E4169449E6E}" presName="composite2" presStyleCnt="0"/>
      <dgm:spPr/>
    </dgm:pt>
    <dgm:pt modelId="{BAFF3F54-B2E7-0543-9A46-1EBD73DB2897}" type="pres">
      <dgm:prSet presAssocID="{868C1132-CA0E-4C36-A0E5-8E4169449E6E}" presName="background2" presStyleLbl="node2" presStyleIdx="1" presStyleCnt="5"/>
      <dgm:spPr/>
    </dgm:pt>
    <dgm:pt modelId="{EBD65751-39A1-FC4B-9B82-7EE36F0BB86E}" type="pres">
      <dgm:prSet presAssocID="{868C1132-CA0E-4C36-A0E5-8E4169449E6E}" presName="text2" presStyleLbl="fgAcc2" presStyleIdx="1" presStyleCnt="5">
        <dgm:presLayoutVars>
          <dgm:chPref val="3"/>
        </dgm:presLayoutVars>
      </dgm:prSet>
      <dgm:spPr/>
    </dgm:pt>
    <dgm:pt modelId="{B071759D-56B6-A848-92E9-1A7ADA39FAB5}" type="pres">
      <dgm:prSet presAssocID="{868C1132-CA0E-4C36-A0E5-8E4169449E6E}" presName="hierChild3" presStyleCnt="0"/>
      <dgm:spPr/>
    </dgm:pt>
    <dgm:pt modelId="{E998D3CB-D60E-5F4A-B9E4-28063CABDF6E}" type="pres">
      <dgm:prSet presAssocID="{F41B8E7F-631E-4F72-9131-E794F8DFA1D0}" presName="hierRoot1" presStyleCnt="0"/>
      <dgm:spPr/>
    </dgm:pt>
    <dgm:pt modelId="{82F91020-190B-F245-8C65-58E81DA8D401}" type="pres">
      <dgm:prSet presAssocID="{F41B8E7F-631E-4F72-9131-E794F8DFA1D0}" presName="composite" presStyleCnt="0"/>
      <dgm:spPr/>
    </dgm:pt>
    <dgm:pt modelId="{9F8D3316-C489-EE48-A02F-614800D756D0}" type="pres">
      <dgm:prSet presAssocID="{F41B8E7F-631E-4F72-9131-E794F8DFA1D0}" presName="background" presStyleLbl="node0" presStyleIdx="1" presStyleCnt="2"/>
      <dgm:spPr/>
    </dgm:pt>
    <dgm:pt modelId="{7DDF48C5-C1D7-BB41-AF61-EE72FD3B602F}" type="pres">
      <dgm:prSet presAssocID="{F41B8E7F-631E-4F72-9131-E794F8DFA1D0}" presName="text" presStyleLbl="fgAcc0" presStyleIdx="1" presStyleCnt="2">
        <dgm:presLayoutVars>
          <dgm:chPref val="3"/>
        </dgm:presLayoutVars>
      </dgm:prSet>
      <dgm:spPr/>
    </dgm:pt>
    <dgm:pt modelId="{3B1F6F54-C2E6-024D-91AD-B63213D990BC}" type="pres">
      <dgm:prSet presAssocID="{F41B8E7F-631E-4F72-9131-E794F8DFA1D0}" presName="hierChild2" presStyleCnt="0"/>
      <dgm:spPr/>
    </dgm:pt>
    <dgm:pt modelId="{225F320E-A101-874C-8208-E3181B76E8D4}" type="pres">
      <dgm:prSet presAssocID="{4C3D4CF9-5491-4DD0-8439-6F7F7DF8CE1D}" presName="Name10" presStyleLbl="parChTrans1D2" presStyleIdx="2" presStyleCnt="5"/>
      <dgm:spPr/>
    </dgm:pt>
    <dgm:pt modelId="{0032723A-D923-EA4E-BCC3-A1FEBECE2990}" type="pres">
      <dgm:prSet presAssocID="{70E986FA-5910-4A52-8BAF-15B8BB373184}" presName="hierRoot2" presStyleCnt="0"/>
      <dgm:spPr/>
    </dgm:pt>
    <dgm:pt modelId="{A97DECF7-2B0E-DC48-AF4D-57ADE2CCEDCD}" type="pres">
      <dgm:prSet presAssocID="{70E986FA-5910-4A52-8BAF-15B8BB373184}" presName="composite2" presStyleCnt="0"/>
      <dgm:spPr/>
    </dgm:pt>
    <dgm:pt modelId="{2296FF88-7C6C-8D45-8C49-A990B659F3C6}" type="pres">
      <dgm:prSet presAssocID="{70E986FA-5910-4A52-8BAF-15B8BB373184}" presName="background2" presStyleLbl="node2" presStyleIdx="2" presStyleCnt="5"/>
      <dgm:spPr/>
    </dgm:pt>
    <dgm:pt modelId="{0BD5EFE5-826C-BD45-BAA4-F57A12699377}" type="pres">
      <dgm:prSet presAssocID="{70E986FA-5910-4A52-8BAF-15B8BB373184}" presName="text2" presStyleLbl="fgAcc2" presStyleIdx="2" presStyleCnt="5">
        <dgm:presLayoutVars>
          <dgm:chPref val="3"/>
        </dgm:presLayoutVars>
      </dgm:prSet>
      <dgm:spPr/>
    </dgm:pt>
    <dgm:pt modelId="{3B4497DC-F2A6-F545-9B2C-10F22EF37CFC}" type="pres">
      <dgm:prSet presAssocID="{70E986FA-5910-4A52-8BAF-15B8BB373184}" presName="hierChild3" presStyleCnt="0"/>
      <dgm:spPr/>
    </dgm:pt>
    <dgm:pt modelId="{1EE536CA-9EBA-FA45-926E-935E5F1C55D4}" type="pres">
      <dgm:prSet presAssocID="{083455EF-9DBB-4439-8F34-E396570A5F0D}" presName="Name10" presStyleLbl="parChTrans1D2" presStyleIdx="3" presStyleCnt="5"/>
      <dgm:spPr/>
    </dgm:pt>
    <dgm:pt modelId="{02657104-43A1-6E44-BABE-A213771BCAB5}" type="pres">
      <dgm:prSet presAssocID="{C66CB198-B820-4F67-9F5A-7058059EE0F1}" presName="hierRoot2" presStyleCnt="0"/>
      <dgm:spPr/>
    </dgm:pt>
    <dgm:pt modelId="{1FB79520-A501-F24E-87BA-78768430CD7A}" type="pres">
      <dgm:prSet presAssocID="{C66CB198-B820-4F67-9F5A-7058059EE0F1}" presName="composite2" presStyleCnt="0"/>
      <dgm:spPr/>
    </dgm:pt>
    <dgm:pt modelId="{564E2165-9620-E14C-B526-53A4412A18E1}" type="pres">
      <dgm:prSet presAssocID="{C66CB198-B820-4F67-9F5A-7058059EE0F1}" presName="background2" presStyleLbl="node2" presStyleIdx="3" presStyleCnt="5"/>
      <dgm:spPr/>
    </dgm:pt>
    <dgm:pt modelId="{B2A6DA2A-8DFC-6441-9572-5384E722A571}" type="pres">
      <dgm:prSet presAssocID="{C66CB198-B820-4F67-9F5A-7058059EE0F1}" presName="text2" presStyleLbl="fgAcc2" presStyleIdx="3" presStyleCnt="5">
        <dgm:presLayoutVars>
          <dgm:chPref val="3"/>
        </dgm:presLayoutVars>
      </dgm:prSet>
      <dgm:spPr/>
    </dgm:pt>
    <dgm:pt modelId="{A1D163D0-91A9-6C40-B4BF-0267E10DEB49}" type="pres">
      <dgm:prSet presAssocID="{C66CB198-B820-4F67-9F5A-7058059EE0F1}" presName="hierChild3" presStyleCnt="0"/>
      <dgm:spPr/>
    </dgm:pt>
    <dgm:pt modelId="{122A0C76-E9FC-6E4C-9195-BF1A77307FA4}" type="pres">
      <dgm:prSet presAssocID="{84DA7F54-1E96-4E8E-8C28-6A1C6101F550}" presName="Name10" presStyleLbl="parChTrans1D2" presStyleIdx="4" presStyleCnt="5"/>
      <dgm:spPr/>
    </dgm:pt>
    <dgm:pt modelId="{497D826D-0A71-F44C-8843-F47C297AAA1E}" type="pres">
      <dgm:prSet presAssocID="{A5A1F9B7-7CBC-494E-BF0B-3E06C9976C3D}" presName="hierRoot2" presStyleCnt="0"/>
      <dgm:spPr/>
    </dgm:pt>
    <dgm:pt modelId="{5B279994-BD88-D149-B854-1FD01936DEB6}" type="pres">
      <dgm:prSet presAssocID="{A5A1F9B7-7CBC-494E-BF0B-3E06C9976C3D}" presName="composite2" presStyleCnt="0"/>
      <dgm:spPr/>
    </dgm:pt>
    <dgm:pt modelId="{CDCD9AE4-1EA4-D546-99AF-2D9AB2871F5D}" type="pres">
      <dgm:prSet presAssocID="{A5A1F9B7-7CBC-494E-BF0B-3E06C9976C3D}" presName="background2" presStyleLbl="node2" presStyleIdx="4" presStyleCnt="5"/>
      <dgm:spPr/>
    </dgm:pt>
    <dgm:pt modelId="{4FB9C992-D8A6-404F-BE70-4F366B97CA70}" type="pres">
      <dgm:prSet presAssocID="{A5A1F9B7-7CBC-494E-BF0B-3E06C9976C3D}" presName="text2" presStyleLbl="fgAcc2" presStyleIdx="4" presStyleCnt="5">
        <dgm:presLayoutVars>
          <dgm:chPref val="3"/>
        </dgm:presLayoutVars>
      </dgm:prSet>
      <dgm:spPr/>
    </dgm:pt>
    <dgm:pt modelId="{C4276B49-5A65-E64B-AA5F-FDAA8C454B6B}" type="pres">
      <dgm:prSet presAssocID="{A5A1F9B7-7CBC-494E-BF0B-3E06C9976C3D}" presName="hierChild3" presStyleCnt="0"/>
      <dgm:spPr/>
    </dgm:pt>
  </dgm:ptLst>
  <dgm:cxnLst>
    <dgm:cxn modelId="{913D3104-5261-4F75-8660-6385FE2C39ED}" srcId="{F41B8E7F-631E-4F72-9131-E794F8DFA1D0}" destId="{C66CB198-B820-4F67-9F5A-7058059EE0F1}" srcOrd="1" destOrd="0" parTransId="{083455EF-9DBB-4439-8F34-E396570A5F0D}" sibTransId="{73794E25-40D4-425B-83FE-2D95DFFBCD17}"/>
    <dgm:cxn modelId="{4D50651E-52BE-084E-80C1-8E663001AD81}" type="presOf" srcId="{423273A6-E263-4D6E-ABE3-5248E2CFB29E}" destId="{831949F7-3B92-7C42-B319-582B6934F3CE}" srcOrd="0" destOrd="0" presId="urn:microsoft.com/office/officeart/2005/8/layout/hierarchy1"/>
    <dgm:cxn modelId="{28F86D1E-5800-9F41-B39A-06B088F11432}" type="presOf" srcId="{A5A1F9B7-7CBC-494E-BF0B-3E06C9976C3D}" destId="{4FB9C992-D8A6-404F-BE70-4F366B97CA70}" srcOrd="0" destOrd="0" presId="urn:microsoft.com/office/officeart/2005/8/layout/hierarchy1"/>
    <dgm:cxn modelId="{70EAC324-D83C-C443-A7DF-8FC25C8A547B}" type="presOf" srcId="{868C1132-CA0E-4C36-A0E5-8E4169449E6E}" destId="{EBD65751-39A1-FC4B-9B82-7EE36F0BB86E}" srcOrd="0" destOrd="0" presId="urn:microsoft.com/office/officeart/2005/8/layout/hierarchy1"/>
    <dgm:cxn modelId="{3DFE4D27-7B3B-5549-AA6C-C9CB2C2A9C32}" type="presOf" srcId="{0C7B8E61-24C6-456E-BD51-4B4F086157F3}" destId="{F3254C72-7E13-9449-B7C5-EE1AE0185355}" srcOrd="0" destOrd="0" presId="urn:microsoft.com/office/officeart/2005/8/layout/hierarchy1"/>
    <dgm:cxn modelId="{9644E02B-A5D8-D944-A936-11F95D3CBE93}" type="presOf" srcId="{DABE5F3A-5491-4017-B166-743A0C36E086}" destId="{F85ADC48-99C3-F545-9505-CFE21A1ED7B1}" srcOrd="0" destOrd="0" presId="urn:microsoft.com/office/officeart/2005/8/layout/hierarchy1"/>
    <dgm:cxn modelId="{B227812C-4E64-7D4B-BDFA-C07A629AD7B2}" type="presOf" srcId="{4DFE7395-460E-4F7C-B10C-D910FA268817}" destId="{A0C590E1-A0C0-3C4A-B422-C2FD652335FD}" srcOrd="0" destOrd="0" presId="urn:microsoft.com/office/officeart/2005/8/layout/hierarchy1"/>
    <dgm:cxn modelId="{419C9E3F-05E4-4655-9FDA-3BF5A4976A3F}" srcId="{DABE5F3A-5491-4017-B166-743A0C36E086}" destId="{F41B8E7F-631E-4F72-9131-E794F8DFA1D0}" srcOrd="1" destOrd="0" parTransId="{B55B1670-13B8-4104-A0B5-68CFBCEA6196}" sibTransId="{8086DE9E-5345-4CD9-A28F-2817C45930D6}"/>
    <dgm:cxn modelId="{6FF34E42-3119-4EF4-B3FB-A65CCF353CE0}" srcId="{F41B8E7F-631E-4F72-9131-E794F8DFA1D0}" destId="{70E986FA-5910-4A52-8BAF-15B8BB373184}" srcOrd="0" destOrd="0" parTransId="{4C3D4CF9-5491-4DD0-8439-6F7F7DF8CE1D}" sibTransId="{E1898246-7E11-4881-AED2-7B657E7FF4CA}"/>
    <dgm:cxn modelId="{8AEB0144-F61A-4B1C-8E64-AA752EFCD31C}" srcId="{DABE5F3A-5491-4017-B166-743A0C36E086}" destId="{0C7B8E61-24C6-456E-BD51-4B4F086157F3}" srcOrd="0" destOrd="0" parTransId="{E6D7306A-81FD-4E80-ADF5-A7B60FDE8621}" sibTransId="{D0EB73E6-0D22-487C-BE1F-2D8F25D40CF9}"/>
    <dgm:cxn modelId="{17411B4B-19CB-4176-9D03-0E7C7E6DBA38}" srcId="{0C7B8E61-24C6-456E-BD51-4B4F086157F3}" destId="{868C1132-CA0E-4C36-A0E5-8E4169449E6E}" srcOrd="1" destOrd="0" parTransId="{423273A6-E263-4D6E-ABE3-5248E2CFB29E}" sibTransId="{ADD912CC-4C88-424C-954C-253599D02376}"/>
    <dgm:cxn modelId="{00A5754E-0878-E44F-9ED3-E5D432A42D52}" type="presOf" srcId="{F41B8E7F-631E-4F72-9131-E794F8DFA1D0}" destId="{7DDF48C5-C1D7-BB41-AF61-EE72FD3B602F}" srcOrd="0" destOrd="0" presId="urn:microsoft.com/office/officeart/2005/8/layout/hierarchy1"/>
    <dgm:cxn modelId="{7D27F974-759E-574D-9DD7-92B2AF46B47F}" type="presOf" srcId="{70E986FA-5910-4A52-8BAF-15B8BB373184}" destId="{0BD5EFE5-826C-BD45-BAA4-F57A12699377}" srcOrd="0" destOrd="0" presId="urn:microsoft.com/office/officeart/2005/8/layout/hierarchy1"/>
    <dgm:cxn modelId="{275CDC7A-82FE-4B49-B386-745C1F60EEB1}" type="presOf" srcId="{C66CB198-B820-4F67-9F5A-7058059EE0F1}" destId="{B2A6DA2A-8DFC-6441-9572-5384E722A571}" srcOrd="0" destOrd="0" presId="urn:microsoft.com/office/officeart/2005/8/layout/hierarchy1"/>
    <dgm:cxn modelId="{4354707F-A4A4-4C39-9A6A-1DB2DACC5809}" srcId="{F41B8E7F-631E-4F72-9131-E794F8DFA1D0}" destId="{A5A1F9B7-7CBC-494E-BF0B-3E06C9976C3D}" srcOrd="2" destOrd="0" parTransId="{84DA7F54-1E96-4E8E-8C28-6A1C6101F550}" sibTransId="{A72F5485-75B4-4400-86D3-1DD188330DF9}"/>
    <dgm:cxn modelId="{C7A89881-E805-D047-B594-F46BC8FF5842}" type="presOf" srcId="{083455EF-9DBB-4439-8F34-E396570A5F0D}" destId="{1EE536CA-9EBA-FA45-926E-935E5F1C55D4}" srcOrd="0" destOrd="0" presId="urn:microsoft.com/office/officeart/2005/8/layout/hierarchy1"/>
    <dgm:cxn modelId="{8C48178D-15D5-46CD-8530-4148616D1814}" srcId="{0C7B8E61-24C6-456E-BD51-4B4F086157F3}" destId="{4DFE7395-460E-4F7C-B10C-D910FA268817}" srcOrd="0" destOrd="0" parTransId="{3B24CD68-1183-4505-B7D4-9FF9FF1B6DF4}" sibTransId="{E9D59E96-A4D0-446F-AEFC-A7612BE2494A}"/>
    <dgm:cxn modelId="{D9FE94B9-F734-A94B-910C-F3A19D6F8BA7}" type="presOf" srcId="{84DA7F54-1E96-4E8E-8C28-6A1C6101F550}" destId="{122A0C76-E9FC-6E4C-9195-BF1A77307FA4}" srcOrd="0" destOrd="0" presId="urn:microsoft.com/office/officeart/2005/8/layout/hierarchy1"/>
    <dgm:cxn modelId="{04AEF8F3-B213-BF4B-A2AB-236B5EDEB10F}" type="presOf" srcId="{4C3D4CF9-5491-4DD0-8439-6F7F7DF8CE1D}" destId="{225F320E-A101-874C-8208-E3181B76E8D4}" srcOrd="0" destOrd="0" presId="urn:microsoft.com/office/officeart/2005/8/layout/hierarchy1"/>
    <dgm:cxn modelId="{D84757F7-CC27-DC4E-B2A8-6E3DBFB8CD4D}" type="presOf" srcId="{3B24CD68-1183-4505-B7D4-9FF9FF1B6DF4}" destId="{1644C855-9ECE-534F-B21D-C80DE78AFB14}" srcOrd="0" destOrd="0" presId="urn:microsoft.com/office/officeart/2005/8/layout/hierarchy1"/>
    <dgm:cxn modelId="{0D9C9677-A179-6F4C-A5EC-1A36F2433DE4}" type="presParOf" srcId="{F85ADC48-99C3-F545-9505-CFE21A1ED7B1}" destId="{F5C6B67F-A80C-F242-BFEC-C76D906C36D2}" srcOrd="0" destOrd="0" presId="urn:microsoft.com/office/officeart/2005/8/layout/hierarchy1"/>
    <dgm:cxn modelId="{12F6A357-C03C-BA41-BCEB-54378D45A017}" type="presParOf" srcId="{F5C6B67F-A80C-F242-BFEC-C76D906C36D2}" destId="{DF2CA444-2168-504C-B168-F12F438230A2}" srcOrd="0" destOrd="0" presId="urn:microsoft.com/office/officeart/2005/8/layout/hierarchy1"/>
    <dgm:cxn modelId="{EE9E9010-BA83-D44B-A23E-54E6EAD6571E}" type="presParOf" srcId="{DF2CA444-2168-504C-B168-F12F438230A2}" destId="{CD28734E-14ED-5C4A-B03A-8D32C6E8F1FB}" srcOrd="0" destOrd="0" presId="urn:microsoft.com/office/officeart/2005/8/layout/hierarchy1"/>
    <dgm:cxn modelId="{F537BA89-413C-4546-B420-660AF0D4FEF4}" type="presParOf" srcId="{DF2CA444-2168-504C-B168-F12F438230A2}" destId="{F3254C72-7E13-9449-B7C5-EE1AE0185355}" srcOrd="1" destOrd="0" presId="urn:microsoft.com/office/officeart/2005/8/layout/hierarchy1"/>
    <dgm:cxn modelId="{E42AE004-B17E-944F-99DE-37368DCD7995}" type="presParOf" srcId="{F5C6B67F-A80C-F242-BFEC-C76D906C36D2}" destId="{5380B4A5-E061-7D4A-A2FC-7074BC58DACB}" srcOrd="1" destOrd="0" presId="urn:microsoft.com/office/officeart/2005/8/layout/hierarchy1"/>
    <dgm:cxn modelId="{76250A4D-8DA0-6C49-BA68-873C2163123A}" type="presParOf" srcId="{5380B4A5-E061-7D4A-A2FC-7074BC58DACB}" destId="{1644C855-9ECE-534F-B21D-C80DE78AFB14}" srcOrd="0" destOrd="0" presId="urn:microsoft.com/office/officeart/2005/8/layout/hierarchy1"/>
    <dgm:cxn modelId="{93DE30FD-F853-4149-8DC8-D679D5235CF9}" type="presParOf" srcId="{5380B4A5-E061-7D4A-A2FC-7074BC58DACB}" destId="{DBB4FBA7-B9F0-9D40-9623-B97033D2542E}" srcOrd="1" destOrd="0" presId="urn:microsoft.com/office/officeart/2005/8/layout/hierarchy1"/>
    <dgm:cxn modelId="{F4091952-AF0B-1A4A-B4FC-F960A1CA26BF}" type="presParOf" srcId="{DBB4FBA7-B9F0-9D40-9623-B97033D2542E}" destId="{4130E5A8-DD69-6B46-953A-EA79809027EE}" srcOrd="0" destOrd="0" presId="urn:microsoft.com/office/officeart/2005/8/layout/hierarchy1"/>
    <dgm:cxn modelId="{822D26DA-2E17-FD4D-AD71-8211C8AF35DF}" type="presParOf" srcId="{4130E5A8-DD69-6B46-953A-EA79809027EE}" destId="{AEC34075-7569-DC42-946C-3F9CEC0429D9}" srcOrd="0" destOrd="0" presId="urn:microsoft.com/office/officeart/2005/8/layout/hierarchy1"/>
    <dgm:cxn modelId="{618B423C-F0DD-0B4C-A6AC-FB70DF100A8A}" type="presParOf" srcId="{4130E5A8-DD69-6B46-953A-EA79809027EE}" destId="{A0C590E1-A0C0-3C4A-B422-C2FD652335FD}" srcOrd="1" destOrd="0" presId="urn:microsoft.com/office/officeart/2005/8/layout/hierarchy1"/>
    <dgm:cxn modelId="{21597DA0-170F-784D-B18C-E8C0434A7054}" type="presParOf" srcId="{DBB4FBA7-B9F0-9D40-9623-B97033D2542E}" destId="{AEA0EB22-96F8-9245-B69E-D07CEC4F3000}" srcOrd="1" destOrd="0" presId="urn:microsoft.com/office/officeart/2005/8/layout/hierarchy1"/>
    <dgm:cxn modelId="{193D3958-80B4-9F40-B8FA-49D9FC8B03F6}" type="presParOf" srcId="{5380B4A5-E061-7D4A-A2FC-7074BC58DACB}" destId="{831949F7-3B92-7C42-B319-582B6934F3CE}" srcOrd="2" destOrd="0" presId="urn:microsoft.com/office/officeart/2005/8/layout/hierarchy1"/>
    <dgm:cxn modelId="{86A54CB9-36EB-2A47-A3AC-F410BBB6B891}" type="presParOf" srcId="{5380B4A5-E061-7D4A-A2FC-7074BC58DACB}" destId="{A45896D3-54CF-8444-BF0A-3DF9DC7CDA81}" srcOrd="3" destOrd="0" presId="urn:microsoft.com/office/officeart/2005/8/layout/hierarchy1"/>
    <dgm:cxn modelId="{064827B7-51A4-D44E-93E5-176570BF943A}" type="presParOf" srcId="{A45896D3-54CF-8444-BF0A-3DF9DC7CDA81}" destId="{EBF131B0-5FED-3E4E-8337-CB5E1CE01CD7}" srcOrd="0" destOrd="0" presId="urn:microsoft.com/office/officeart/2005/8/layout/hierarchy1"/>
    <dgm:cxn modelId="{B4490D47-5277-7244-800D-C5C2F8C27CC0}" type="presParOf" srcId="{EBF131B0-5FED-3E4E-8337-CB5E1CE01CD7}" destId="{BAFF3F54-B2E7-0543-9A46-1EBD73DB2897}" srcOrd="0" destOrd="0" presId="urn:microsoft.com/office/officeart/2005/8/layout/hierarchy1"/>
    <dgm:cxn modelId="{E178CFD0-4183-8645-B741-C1D19B6321CA}" type="presParOf" srcId="{EBF131B0-5FED-3E4E-8337-CB5E1CE01CD7}" destId="{EBD65751-39A1-FC4B-9B82-7EE36F0BB86E}" srcOrd="1" destOrd="0" presId="urn:microsoft.com/office/officeart/2005/8/layout/hierarchy1"/>
    <dgm:cxn modelId="{F2025931-15AB-A846-90A1-EAD40633BB63}" type="presParOf" srcId="{A45896D3-54CF-8444-BF0A-3DF9DC7CDA81}" destId="{B071759D-56B6-A848-92E9-1A7ADA39FAB5}" srcOrd="1" destOrd="0" presId="urn:microsoft.com/office/officeart/2005/8/layout/hierarchy1"/>
    <dgm:cxn modelId="{499DDD95-1097-E146-B1F3-CEF958009F8F}" type="presParOf" srcId="{F85ADC48-99C3-F545-9505-CFE21A1ED7B1}" destId="{E998D3CB-D60E-5F4A-B9E4-28063CABDF6E}" srcOrd="1" destOrd="0" presId="urn:microsoft.com/office/officeart/2005/8/layout/hierarchy1"/>
    <dgm:cxn modelId="{F3F2713E-B0D1-AE46-B7FA-8D8D6D4733A6}" type="presParOf" srcId="{E998D3CB-D60E-5F4A-B9E4-28063CABDF6E}" destId="{82F91020-190B-F245-8C65-58E81DA8D401}" srcOrd="0" destOrd="0" presId="urn:microsoft.com/office/officeart/2005/8/layout/hierarchy1"/>
    <dgm:cxn modelId="{2A291C5A-9EC7-EF45-BAB6-7FC3DECF1D18}" type="presParOf" srcId="{82F91020-190B-F245-8C65-58E81DA8D401}" destId="{9F8D3316-C489-EE48-A02F-614800D756D0}" srcOrd="0" destOrd="0" presId="urn:microsoft.com/office/officeart/2005/8/layout/hierarchy1"/>
    <dgm:cxn modelId="{C53CC131-B586-224D-B983-102226523F41}" type="presParOf" srcId="{82F91020-190B-F245-8C65-58E81DA8D401}" destId="{7DDF48C5-C1D7-BB41-AF61-EE72FD3B602F}" srcOrd="1" destOrd="0" presId="urn:microsoft.com/office/officeart/2005/8/layout/hierarchy1"/>
    <dgm:cxn modelId="{933A6377-C2D3-EC43-BD3D-63D5DCE000AB}" type="presParOf" srcId="{E998D3CB-D60E-5F4A-B9E4-28063CABDF6E}" destId="{3B1F6F54-C2E6-024D-91AD-B63213D990BC}" srcOrd="1" destOrd="0" presId="urn:microsoft.com/office/officeart/2005/8/layout/hierarchy1"/>
    <dgm:cxn modelId="{357C4978-E88C-E34F-9A00-6513E47B66EC}" type="presParOf" srcId="{3B1F6F54-C2E6-024D-91AD-B63213D990BC}" destId="{225F320E-A101-874C-8208-E3181B76E8D4}" srcOrd="0" destOrd="0" presId="urn:microsoft.com/office/officeart/2005/8/layout/hierarchy1"/>
    <dgm:cxn modelId="{28032A0C-F857-9D4F-8052-0A445D77DDC5}" type="presParOf" srcId="{3B1F6F54-C2E6-024D-91AD-B63213D990BC}" destId="{0032723A-D923-EA4E-BCC3-A1FEBECE2990}" srcOrd="1" destOrd="0" presId="urn:microsoft.com/office/officeart/2005/8/layout/hierarchy1"/>
    <dgm:cxn modelId="{073A2D34-51D1-BC4B-8C53-BFB2A10BD426}" type="presParOf" srcId="{0032723A-D923-EA4E-BCC3-A1FEBECE2990}" destId="{A97DECF7-2B0E-DC48-AF4D-57ADE2CCEDCD}" srcOrd="0" destOrd="0" presId="urn:microsoft.com/office/officeart/2005/8/layout/hierarchy1"/>
    <dgm:cxn modelId="{07CAC86B-0881-5842-8B8D-DB13C36236D8}" type="presParOf" srcId="{A97DECF7-2B0E-DC48-AF4D-57ADE2CCEDCD}" destId="{2296FF88-7C6C-8D45-8C49-A990B659F3C6}" srcOrd="0" destOrd="0" presId="urn:microsoft.com/office/officeart/2005/8/layout/hierarchy1"/>
    <dgm:cxn modelId="{691E4117-549E-F04D-B1AC-9383BEB2C581}" type="presParOf" srcId="{A97DECF7-2B0E-DC48-AF4D-57ADE2CCEDCD}" destId="{0BD5EFE5-826C-BD45-BAA4-F57A12699377}" srcOrd="1" destOrd="0" presId="urn:microsoft.com/office/officeart/2005/8/layout/hierarchy1"/>
    <dgm:cxn modelId="{BF1442F2-93A4-934B-9E3D-2637C03110AB}" type="presParOf" srcId="{0032723A-D923-EA4E-BCC3-A1FEBECE2990}" destId="{3B4497DC-F2A6-F545-9B2C-10F22EF37CFC}" srcOrd="1" destOrd="0" presId="urn:microsoft.com/office/officeart/2005/8/layout/hierarchy1"/>
    <dgm:cxn modelId="{9EC34C42-E424-BF4A-8BF7-D70E807BB5E2}" type="presParOf" srcId="{3B1F6F54-C2E6-024D-91AD-B63213D990BC}" destId="{1EE536CA-9EBA-FA45-926E-935E5F1C55D4}" srcOrd="2" destOrd="0" presId="urn:microsoft.com/office/officeart/2005/8/layout/hierarchy1"/>
    <dgm:cxn modelId="{33FB56EA-A04E-9B4D-B088-377A3BAC7CA6}" type="presParOf" srcId="{3B1F6F54-C2E6-024D-91AD-B63213D990BC}" destId="{02657104-43A1-6E44-BABE-A213771BCAB5}" srcOrd="3" destOrd="0" presId="urn:microsoft.com/office/officeart/2005/8/layout/hierarchy1"/>
    <dgm:cxn modelId="{C6081295-A984-BF4A-8ADD-A8FB5ED066B2}" type="presParOf" srcId="{02657104-43A1-6E44-BABE-A213771BCAB5}" destId="{1FB79520-A501-F24E-87BA-78768430CD7A}" srcOrd="0" destOrd="0" presId="urn:microsoft.com/office/officeart/2005/8/layout/hierarchy1"/>
    <dgm:cxn modelId="{882A6115-13B3-7641-BC8B-FBE6A54AB4F2}" type="presParOf" srcId="{1FB79520-A501-F24E-87BA-78768430CD7A}" destId="{564E2165-9620-E14C-B526-53A4412A18E1}" srcOrd="0" destOrd="0" presId="urn:microsoft.com/office/officeart/2005/8/layout/hierarchy1"/>
    <dgm:cxn modelId="{CABD3597-20CC-314B-A8EC-544D17296187}" type="presParOf" srcId="{1FB79520-A501-F24E-87BA-78768430CD7A}" destId="{B2A6DA2A-8DFC-6441-9572-5384E722A571}" srcOrd="1" destOrd="0" presId="urn:microsoft.com/office/officeart/2005/8/layout/hierarchy1"/>
    <dgm:cxn modelId="{A18438E7-32DF-D940-9E8D-9E5960A2E0CA}" type="presParOf" srcId="{02657104-43A1-6E44-BABE-A213771BCAB5}" destId="{A1D163D0-91A9-6C40-B4BF-0267E10DEB49}" srcOrd="1" destOrd="0" presId="urn:microsoft.com/office/officeart/2005/8/layout/hierarchy1"/>
    <dgm:cxn modelId="{BFFC4B8E-D818-644C-B42D-F48D8741FC9A}" type="presParOf" srcId="{3B1F6F54-C2E6-024D-91AD-B63213D990BC}" destId="{122A0C76-E9FC-6E4C-9195-BF1A77307FA4}" srcOrd="4" destOrd="0" presId="urn:microsoft.com/office/officeart/2005/8/layout/hierarchy1"/>
    <dgm:cxn modelId="{A18BCB81-2213-F74E-92CA-294816E90E38}" type="presParOf" srcId="{3B1F6F54-C2E6-024D-91AD-B63213D990BC}" destId="{497D826D-0A71-F44C-8843-F47C297AAA1E}" srcOrd="5" destOrd="0" presId="urn:microsoft.com/office/officeart/2005/8/layout/hierarchy1"/>
    <dgm:cxn modelId="{98F0D609-7588-F44E-A4E5-11C7F09CDD1C}" type="presParOf" srcId="{497D826D-0A71-F44C-8843-F47C297AAA1E}" destId="{5B279994-BD88-D149-B854-1FD01936DEB6}" srcOrd="0" destOrd="0" presId="urn:microsoft.com/office/officeart/2005/8/layout/hierarchy1"/>
    <dgm:cxn modelId="{C375FA9C-F59A-DB42-B7D1-39E7D5F6D906}" type="presParOf" srcId="{5B279994-BD88-D149-B854-1FD01936DEB6}" destId="{CDCD9AE4-1EA4-D546-99AF-2D9AB2871F5D}" srcOrd="0" destOrd="0" presId="urn:microsoft.com/office/officeart/2005/8/layout/hierarchy1"/>
    <dgm:cxn modelId="{E6E3861F-EE4A-4B4D-B0AF-0EFFFF191A16}" type="presParOf" srcId="{5B279994-BD88-D149-B854-1FD01936DEB6}" destId="{4FB9C992-D8A6-404F-BE70-4F366B97CA70}" srcOrd="1" destOrd="0" presId="urn:microsoft.com/office/officeart/2005/8/layout/hierarchy1"/>
    <dgm:cxn modelId="{2D24859B-EE0A-2F41-9152-5784311E3F45}" type="presParOf" srcId="{497D826D-0A71-F44C-8843-F47C297AAA1E}" destId="{C4276B49-5A65-E64B-AA5F-FDAA8C454B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336EC-588E-4E4A-AABB-DADD11EF813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32A77-42AE-43FD-A7C1-E3426B01C3F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données relationnelles (SQL)</a:t>
          </a:r>
          <a:endParaRPr lang="en-US"/>
        </a:p>
      </dgm:t>
    </dgm:pt>
    <dgm:pt modelId="{BDEF9191-A720-4A24-BC0B-FD172113F12D}" type="parTrans" cxnId="{E194DEB6-5C97-4E8E-B7E4-DDB79483D69C}">
      <dgm:prSet/>
      <dgm:spPr/>
      <dgm:t>
        <a:bodyPr/>
        <a:lstStyle/>
        <a:p>
          <a:endParaRPr lang="en-US"/>
        </a:p>
      </dgm:t>
    </dgm:pt>
    <dgm:pt modelId="{AB1302CD-E4CC-4551-B117-9D7ADE80FE30}" type="sibTrans" cxnId="{E194DEB6-5C97-4E8E-B7E4-DDB79483D69C}">
      <dgm:prSet/>
      <dgm:spPr/>
      <dgm:t>
        <a:bodyPr/>
        <a:lstStyle/>
        <a:p>
          <a:endParaRPr lang="en-US"/>
        </a:p>
      </dgm:t>
    </dgm:pt>
    <dgm:pt modelId="{53BE1B81-1077-4347-A631-0D98678AFB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données non relationnelles (NoSQL/Not Just SQL)</a:t>
          </a:r>
          <a:endParaRPr lang="en-US"/>
        </a:p>
      </dgm:t>
    </dgm:pt>
    <dgm:pt modelId="{21112C38-FD9F-4A9F-BFD6-C659651DD7C8}" type="parTrans" cxnId="{E1B26697-8820-4F98-834B-AE1AF4C12B61}">
      <dgm:prSet/>
      <dgm:spPr/>
      <dgm:t>
        <a:bodyPr/>
        <a:lstStyle/>
        <a:p>
          <a:endParaRPr lang="en-US"/>
        </a:p>
      </dgm:t>
    </dgm:pt>
    <dgm:pt modelId="{5FCD86F2-617F-454C-A09E-090409072FC9}" type="sibTrans" cxnId="{E1B26697-8820-4F98-834B-AE1AF4C12B61}">
      <dgm:prSet/>
      <dgm:spPr/>
      <dgm:t>
        <a:bodyPr/>
        <a:lstStyle/>
        <a:p>
          <a:endParaRPr lang="en-US"/>
        </a:p>
      </dgm:t>
    </dgm:pt>
    <dgm:pt modelId="{5BF2FF29-C4B4-4C02-8FF4-B43174A5BB1B}" type="pres">
      <dgm:prSet presAssocID="{E68336EC-588E-4E4A-AABB-DADD11EF8136}" presName="root" presStyleCnt="0">
        <dgm:presLayoutVars>
          <dgm:dir/>
          <dgm:resizeHandles val="exact"/>
        </dgm:presLayoutVars>
      </dgm:prSet>
      <dgm:spPr/>
    </dgm:pt>
    <dgm:pt modelId="{7D08E519-7B2B-42F2-810F-E4E51CF1D390}" type="pres">
      <dgm:prSet presAssocID="{68532A77-42AE-43FD-A7C1-E3426B01C3F3}" presName="compNode" presStyleCnt="0"/>
      <dgm:spPr/>
    </dgm:pt>
    <dgm:pt modelId="{97E37395-AB6C-4E8D-86DD-30E772348FF8}" type="pres">
      <dgm:prSet presAssocID="{68532A77-42AE-43FD-A7C1-E3426B01C3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4759054C-BCBB-44F4-981B-517B0217689D}" type="pres">
      <dgm:prSet presAssocID="{68532A77-42AE-43FD-A7C1-E3426B01C3F3}" presName="spaceRect" presStyleCnt="0"/>
      <dgm:spPr/>
    </dgm:pt>
    <dgm:pt modelId="{351F0F26-3452-49C5-8C67-3393062C67FC}" type="pres">
      <dgm:prSet presAssocID="{68532A77-42AE-43FD-A7C1-E3426B01C3F3}" presName="textRect" presStyleLbl="revTx" presStyleIdx="0" presStyleCnt="2">
        <dgm:presLayoutVars>
          <dgm:chMax val="1"/>
          <dgm:chPref val="1"/>
        </dgm:presLayoutVars>
      </dgm:prSet>
      <dgm:spPr/>
    </dgm:pt>
    <dgm:pt modelId="{F1684A9A-3643-4BBD-A37F-938CE5C776D8}" type="pres">
      <dgm:prSet presAssocID="{AB1302CD-E4CC-4551-B117-9D7ADE80FE30}" presName="sibTrans" presStyleCnt="0"/>
      <dgm:spPr/>
    </dgm:pt>
    <dgm:pt modelId="{CAAC81A6-7554-4948-B8C9-FFB90696F00A}" type="pres">
      <dgm:prSet presAssocID="{53BE1B81-1077-4347-A631-0D98678AFBE3}" presName="compNode" presStyleCnt="0"/>
      <dgm:spPr/>
    </dgm:pt>
    <dgm:pt modelId="{41D9D124-F811-40FA-90AE-3B7C073222D6}" type="pres">
      <dgm:prSet presAssocID="{53BE1B81-1077-4347-A631-0D98678AFB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3E6F9784-9989-43A0-B790-C1577ADA361E}" type="pres">
      <dgm:prSet presAssocID="{53BE1B81-1077-4347-A631-0D98678AFBE3}" presName="spaceRect" presStyleCnt="0"/>
      <dgm:spPr/>
    </dgm:pt>
    <dgm:pt modelId="{33E85495-DFDB-44E3-83CA-672D9E6AB63A}" type="pres">
      <dgm:prSet presAssocID="{53BE1B81-1077-4347-A631-0D98678AFB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ACC05C-DE3A-4F97-9FC2-DD3645E4BF3B}" type="presOf" srcId="{68532A77-42AE-43FD-A7C1-E3426B01C3F3}" destId="{351F0F26-3452-49C5-8C67-3393062C67FC}" srcOrd="0" destOrd="0" presId="urn:microsoft.com/office/officeart/2018/2/layout/IconLabelList"/>
    <dgm:cxn modelId="{E1B26697-8820-4F98-834B-AE1AF4C12B61}" srcId="{E68336EC-588E-4E4A-AABB-DADD11EF8136}" destId="{53BE1B81-1077-4347-A631-0D98678AFBE3}" srcOrd="1" destOrd="0" parTransId="{21112C38-FD9F-4A9F-BFD6-C659651DD7C8}" sibTransId="{5FCD86F2-617F-454C-A09E-090409072FC9}"/>
    <dgm:cxn modelId="{E194DEB6-5C97-4E8E-B7E4-DDB79483D69C}" srcId="{E68336EC-588E-4E4A-AABB-DADD11EF8136}" destId="{68532A77-42AE-43FD-A7C1-E3426B01C3F3}" srcOrd="0" destOrd="0" parTransId="{BDEF9191-A720-4A24-BC0B-FD172113F12D}" sibTransId="{AB1302CD-E4CC-4551-B117-9D7ADE80FE30}"/>
    <dgm:cxn modelId="{506BC9CF-83F8-4F1C-9C68-8B84568DA062}" type="presOf" srcId="{E68336EC-588E-4E4A-AABB-DADD11EF8136}" destId="{5BF2FF29-C4B4-4C02-8FF4-B43174A5BB1B}" srcOrd="0" destOrd="0" presId="urn:microsoft.com/office/officeart/2018/2/layout/IconLabelList"/>
    <dgm:cxn modelId="{6C8C12FF-D61E-4F00-AC6E-19D3F557C756}" type="presOf" srcId="{53BE1B81-1077-4347-A631-0D98678AFBE3}" destId="{33E85495-DFDB-44E3-83CA-672D9E6AB63A}" srcOrd="0" destOrd="0" presId="urn:microsoft.com/office/officeart/2018/2/layout/IconLabelList"/>
    <dgm:cxn modelId="{9E1C76E5-61EC-4750-8A7D-134A7BE7E28A}" type="presParOf" srcId="{5BF2FF29-C4B4-4C02-8FF4-B43174A5BB1B}" destId="{7D08E519-7B2B-42F2-810F-E4E51CF1D390}" srcOrd="0" destOrd="0" presId="urn:microsoft.com/office/officeart/2018/2/layout/IconLabelList"/>
    <dgm:cxn modelId="{4EB78F48-6948-4A61-922F-980E94487B7F}" type="presParOf" srcId="{7D08E519-7B2B-42F2-810F-E4E51CF1D390}" destId="{97E37395-AB6C-4E8D-86DD-30E772348FF8}" srcOrd="0" destOrd="0" presId="urn:microsoft.com/office/officeart/2018/2/layout/IconLabelList"/>
    <dgm:cxn modelId="{EB6FFED4-0CB9-46CB-ABAE-BE0EFB0331D6}" type="presParOf" srcId="{7D08E519-7B2B-42F2-810F-E4E51CF1D390}" destId="{4759054C-BCBB-44F4-981B-517B0217689D}" srcOrd="1" destOrd="0" presId="urn:microsoft.com/office/officeart/2018/2/layout/IconLabelList"/>
    <dgm:cxn modelId="{B320E0B3-C38D-40AD-B7F2-2CD6DEE54AFF}" type="presParOf" srcId="{7D08E519-7B2B-42F2-810F-E4E51CF1D390}" destId="{351F0F26-3452-49C5-8C67-3393062C67FC}" srcOrd="2" destOrd="0" presId="urn:microsoft.com/office/officeart/2018/2/layout/IconLabelList"/>
    <dgm:cxn modelId="{145DAC03-B57B-4A5E-82E9-F5F85627E7AA}" type="presParOf" srcId="{5BF2FF29-C4B4-4C02-8FF4-B43174A5BB1B}" destId="{F1684A9A-3643-4BBD-A37F-938CE5C776D8}" srcOrd="1" destOrd="0" presId="urn:microsoft.com/office/officeart/2018/2/layout/IconLabelList"/>
    <dgm:cxn modelId="{E020AEEC-A1A6-4952-9E82-E66467319F08}" type="presParOf" srcId="{5BF2FF29-C4B4-4C02-8FF4-B43174A5BB1B}" destId="{CAAC81A6-7554-4948-B8C9-FFB90696F00A}" srcOrd="2" destOrd="0" presId="urn:microsoft.com/office/officeart/2018/2/layout/IconLabelList"/>
    <dgm:cxn modelId="{2539BB0A-C3BB-4EF0-8F60-99DB1A56D93B}" type="presParOf" srcId="{CAAC81A6-7554-4948-B8C9-FFB90696F00A}" destId="{41D9D124-F811-40FA-90AE-3B7C073222D6}" srcOrd="0" destOrd="0" presId="urn:microsoft.com/office/officeart/2018/2/layout/IconLabelList"/>
    <dgm:cxn modelId="{2A55FC58-FF5E-4882-B59D-FF8CEE6AE902}" type="presParOf" srcId="{CAAC81A6-7554-4948-B8C9-FFB90696F00A}" destId="{3E6F9784-9989-43A0-B790-C1577ADA361E}" srcOrd="1" destOrd="0" presId="urn:microsoft.com/office/officeart/2018/2/layout/IconLabelList"/>
    <dgm:cxn modelId="{5D54A1E0-422C-4CFD-98EF-3AEFA54DE33D}" type="presParOf" srcId="{CAAC81A6-7554-4948-B8C9-FFB90696F00A}" destId="{33E85495-DFDB-44E3-83CA-672D9E6AB6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F6D12A-6461-4D91-836C-D6FC338CBEC9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3D025B9-503E-4E2E-ADD4-9E216AE2A016}">
      <dgm:prSet/>
      <dgm:spPr/>
      <dgm:t>
        <a:bodyPr/>
        <a:lstStyle/>
        <a:p>
          <a:r>
            <a:rPr lang="fr-FR" b="0" i="0" dirty="0"/>
            <a:t>Organisée avec une ou plusieurs tables.</a:t>
          </a:r>
          <a:endParaRPr lang="en-US" dirty="0"/>
        </a:p>
      </dgm:t>
    </dgm:pt>
    <dgm:pt modelId="{2E25964D-64F5-478C-B4F9-058AD0C99BE9}" type="parTrans" cxnId="{69A1947D-6595-4251-8144-C59779E14F78}">
      <dgm:prSet/>
      <dgm:spPr/>
      <dgm:t>
        <a:bodyPr/>
        <a:lstStyle/>
        <a:p>
          <a:endParaRPr lang="en-US"/>
        </a:p>
      </dgm:t>
    </dgm:pt>
    <dgm:pt modelId="{F94EAE76-6CFB-41C3-A1B5-EB9AD059486F}" type="sibTrans" cxnId="{69A1947D-6595-4251-8144-C59779E14F78}">
      <dgm:prSet/>
      <dgm:spPr/>
      <dgm:t>
        <a:bodyPr/>
        <a:lstStyle/>
        <a:p>
          <a:endParaRPr lang="en-US"/>
        </a:p>
      </dgm:t>
    </dgm:pt>
    <dgm:pt modelId="{CA4DEC65-C569-4A57-B611-C4E149EAB3A2}">
      <dgm:prSet/>
      <dgm:spPr/>
      <dgm:t>
        <a:bodyPr/>
        <a:lstStyle/>
        <a:p>
          <a:r>
            <a:rPr lang="fr-FR" b="0" i="0"/>
            <a:t>Chaque table contient des colonnes et des lignes.</a:t>
          </a:r>
          <a:endParaRPr lang="en-US"/>
        </a:p>
      </dgm:t>
    </dgm:pt>
    <dgm:pt modelId="{DC82D13C-FA25-4500-8EB2-5A25B869C017}" type="parTrans" cxnId="{2BC78867-A40F-4468-B316-AD3E25D6D60D}">
      <dgm:prSet/>
      <dgm:spPr/>
      <dgm:t>
        <a:bodyPr/>
        <a:lstStyle/>
        <a:p>
          <a:endParaRPr lang="en-US"/>
        </a:p>
      </dgm:t>
    </dgm:pt>
    <dgm:pt modelId="{E27D4C7B-84F9-4672-9FE3-057C9A924109}" type="sibTrans" cxnId="{2BC78867-A40F-4468-B316-AD3E25D6D60D}">
      <dgm:prSet/>
      <dgm:spPr/>
      <dgm:t>
        <a:bodyPr/>
        <a:lstStyle/>
        <a:p>
          <a:endParaRPr lang="en-US"/>
        </a:p>
      </dgm:t>
    </dgm:pt>
    <dgm:pt modelId="{046E4788-B9F1-45E2-9B33-181671A484DE}">
      <dgm:prSet/>
      <dgm:spPr/>
      <dgm:t>
        <a:bodyPr/>
        <a:lstStyle/>
        <a:p>
          <a:r>
            <a:rPr lang="fr-FR" b="0" i="0" dirty="0"/>
            <a:t>Chaque table possède une clé unique pour identifier chaque ligne.</a:t>
          </a:r>
          <a:endParaRPr lang="en-US" dirty="0"/>
        </a:p>
      </dgm:t>
    </dgm:pt>
    <dgm:pt modelId="{5C388422-B0C8-40B0-A108-2680BA151FB8}" type="parTrans" cxnId="{EFD0AA87-3AEA-4947-B519-B509547FC1DA}">
      <dgm:prSet/>
      <dgm:spPr/>
      <dgm:t>
        <a:bodyPr/>
        <a:lstStyle/>
        <a:p>
          <a:endParaRPr lang="en-US"/>
        </a:p>
      </dgm:t>
    </dgm:pt>
    <dgm:pt modelId="{34B21D5A-42D4-4CA4-9274-08DAF5C313D7}" type="sibTrans" cxnId="{EFD0AA87-3AEA-4947-B519-B509547FC1DA}">
      <dgm:prSet/>
      <dgm:spPr/>
      <dgm:t>
        <a:bodyPr/>
        <a:lstStyle/>
        <a:p>
          <a:endParaRPr lang="en-US"/>
        </a:p>
      </dgm:t>
    </dgm:pt>
    <dgm:pt modelId="{C1B49BB2-597A-C24A-BC09-3A2838CA39F1}" type="pres">
      <dgm:prSet presAssocID="{B5F6D12A-6461-4D91-836C-D6FC338CBEC9}" presName="linear" presStyleCnt="0">
        <dgm:presLayoutVars>
          <dgm:animLvl val="lvl"/>
          <dgm:resizeHandles val="exact"/>
        </dgm:presLayoutVars>
      </dgm:prSet>
      <dgm:spPr/>
    </dgm:pt>
    <dgm:pt modelId="{3E1C857A-04F5-D548-BA36-E9F1D863EE1B}" type="pres">
      <dgm:prSet presAssocID="{63D025B9-503E-4E2E-ADD4-9E216AE2A0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E52CE7-2763-2B42-AC77-62EE24BAA684}" type="pres">
      <dgm:prSet presAssocID="{F94EAE76-6CFB-41C3-A1B5-EB9AD059486F}" presName="spacer" presStyleCnt="0"/>
      <dgm:spPr/>
    </dgm:pt>
    <dgm:pt modelId="{895041D9-8A4A-CD4F-8A43-9EE385EBC54D}" type="pres">
      <dgm:prSet presAssocID="{CA4DEC65-C569-4A57-B611-C4E149EAB3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17D084-B523-CB4D-ACB7-EDC59988BE45}" type="pres">
      <dgm:prSet presAssocID="{E27D4C7B-84F9-4672-9FE3-057C9A924109}" presName="spacer" presStyleCnt="0"/>
      <dgm:spPr/>
    </dgm:pt>
    <dgm:pt modelId="{17D40672-3F73-6945-8AF5-2BAC959E9F40}" type="pres">
      <dgm:prSet presAssocID="{046E4788-B9F1-45E2-9B33-181671A484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34BB34-7998-BC49-83AA-E33966442C32}" type="presOf" srcId="{B5F6D12A-6461-4D91-836C-D6FC338CBEC9}" destId="{C1B49BB2-597A-C24A-BC09-3A2838CA39F1}" srcOrd="0" destOrd="0" presId="urn:microsoft.com/office/officeart/2005/8/layout/vList2"/>
    <dgm:cxn modelId="{2BC78867-A40F-4468-B316-AD3E25D6D60D}" srcId="{B5F6D12A-6461-4D91-836C-D6FC338CBEC9}" destId="{CA4DEC65-C569-4A57-B611-C4E149EAB3A2}" srcOrd="1" destOrd="0" parTransId="{DC82D13C-FA25-4500-8EB2-5A25B869C017}" sibTransId="{E27D4C7B-84F9-4672-9FE3-057C9A924109}"/>
    <dgm:cxn modelId="{69A1947D-6595-4251-8144-C59779E14F78}" srcId="{B5F6D12A-6461-4D91-836C-D6FC338CBEC9}" destId="{63D025B9-503E-4E2E-ADD4-9E216AE2A016}" srcOrd="0" destOrd="0" parTransId="{2E25964D-64F5-478C-B4F9-058AD0C99BE9}" sibTransId="{F94EAE76-6CFB-41C3-A1B5-EB9AD059486F}"/>
    <dgm:cxn modelId="{EFD0AA87-3AEA-4947-B519-B509547FC1DA}" srcId="{B5F6D12A-6461-4D91-836C-D6FC338CBEC9}" destId="{046E4788-B9F1-45E2-9B33-181671A484DE}" srcOrd="2" destOrd="0" parTransId="{5C388422-B0C8-40B0-A108-2680BA151FB8}" sibTransId="{34B21D5A-42D4-4CA4-9274-08DAF5C313D7}"/>
    <dgm:cxn modelId="{D4672191-7B41-864B-81F2-C314C48296E3}" type="presOf" srcId="{CA4DEC65-C569-4A57-B611-C4E149EAB3A2}" destId="{895041D9-8A4A-CD4F-8A43-9EE385EBC54D}" srcOrd="0" destOrd="0" presId="urn:microsoft.com/office/officeart/2005/8/layout/vList2"/>
    <dgm:cxn modelId="{1462109A-53A0-6649-B1BA-CF8FD212F1AB}" type="presOf" srcId="{63D025B9-503E-4E2E-ADD4-9E216AE2A016}" destId="{3E1C857A-04F5-D548-BA36-E9F1D863EE1B}" srcOrd="0" destOrd="0" presId="urn:microsoft.com/office/officeart/2005/8/layout/vList2"/>
    <dgm:cxn modelId="{F11748F0-1BEC-6649-A33A-3D6A239E3FBF}" type="presOf" srcId="{046E4788-B9F1-45E2-9B33-181671A484DE}" destId="{17D40672-3F73-6945-8AF5-2BAC959E9F40}" srcOrd="0" destOrd="0" presId="urn:microsoft.com/office/officeart/2005/8/layout/vList2"/>
    <dgm:cxn modelId="{39F8B2E7-B6EC-5B47-BB4A-A4D294805226}" type="presParOf" srcId="{C1B49BB2-597A-C24A-BC09-3A2838CA39F1}" destId="{3E1C857A-04F5-D548-BA36-E9F1D863EE1B}" srcOrd="0" destOrd="0" presId="urn:microsoft.com/office/officeart/2005/8/layout/vList2"/>
    <dgm:cxn modelId="{5B2B1546-4FBD-DB49-B340-B152267D2887}" type="presParOf" srcId="{C1B49BB2-597A-C24A-BC09-3A2838CA39F1}" destId="{ECE52CE7-2763-2B42-AC77-62EE24BAA684}" srcOrd="1" destOrd="0" presId="urn:microsoft.com/office/officeart/2005/8/layout/vList2"/>
    <dgm:cxn modelId="{17F25F1A-26E0-BC4A-ACD2-C68ED80433A7}" type="presParOf" srcId="{C1B49BB2-597A-C24A-BC09-3A2838CA39F1}" destId="{895041D9-8A4A-CD4F-8A43-9EE385EBC54D}" srcOrd="2" destOrd="0" presId="urn:microsoft.com/office/officeart/2005/8/layout/vList2"/>
    <dgm:cxn modelId="{B1ECD2FC-F07F-6C41-8B4B-F3189C1B4D4E}" type="presParOf" srcId="{C1B49BB2-597A-C24A-BC09-3A2838CA39F1}" destId="{5917D084-B523-CB4D-ACB7-EDC59988BE45}" srcOrd="3" destOrd="0" presId="urn:microsoft.com/office/officeart/2005/8/layout/vList2"/>
    <dgm:cxn modelId="{FF17E789-E2FB-6340-AF5F-DAF5B77AB0ED}" type="presParOf" srcId="{C1B49BB2-597A-C24A-BC09-3A2838CA39F1}" destId="{17D40672-3F73-6945-8AF5-2BAC959E9F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6555A-2CB5-4610-B9F0-D24B118D49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60AB15-4AA0-46C5-B686-4987D3A937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Base de données clés-valeur (Key-Value Stores)</a:t>
          </a:r>
          <a:endParaRPr lang="en-US"/>
        </a:p>
      </dgm:t>
    </dgm:pt>
    <dgm:pt modelId="{D4A1D128-CFDA-4951-BD64-71786EF4AC22}" type="parTrans" cxnId="{347EBC0D-EFFE-4326-876E-1C109CA8B4DA}">
      <dgm:prSet/>
      <dgm:spPr/>
      <dgm:t>
        <a:bodyPr/>
        <a:lstStyle/>
        <a:p>
          <a:endParaRPr lang="en-US"/>
        </a:p>
      </dgm:t>
    </dgm:pt>
    <dgm:pt modelId="{1F4899E8-437C-43A9-9D3C-43A07F1CBA1B}" type="sibTrans" cxnId="{347EBC0D-EFFE-4326-876E-1C109CA8B4DA}">
      <dgm:prSet/>
      <dgm:spPr/>
      <dgm:t>
        <a:bodyPr/>
        <a:lstStyle/>
        <a:p>
          <a:endParaRPr lang="en-US"/>
        </a:p>
      </dgm:t>
    </dgm:pt>
    <dgm:pt modelId="{3733BD7C-5881-4726-91D8-96D904D954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Bases de données orientées document: JSON, BSON etc </a:t>
          </a:r>
          <a:endParaRPr lang="en-US"/>
        </a:p>
      </dgm:t>
    </dgm:pt>
    <dgm:pt modelId="{A27A926D-FC95-4E93-9766-721AAD1E70B6}" type="parTrans" cxnId="{CCB2CAB5-3054-4742-BBFF-DF75F9ED5BD8}">
      <dgm:prSet/>
      <dgm:spPr/>
      <dgm:t>
        <a:bodyPr/>
        <a:lstStyle/>
        <a:p>
          <a:endParaRPr lang="en-US"/>
        </a:p>
      </dgm:t>
    </dgm:pt>
    <dgm:pt modelId="{EEFD111B-8B8B-494B-AA8C-03F07503C648}" type="sibTrans" cxnId="{CCB2CAB5-3054-4742-BBFF-DF75F9ED5BD8}">
      <dgm:prSet/>
      <dgm:spPr/>
      <dgm:t>
        <a:bodyPr/>
        <a:lstStyle/>
        <a:p>
          <a:endParaRPr lang="en-US"/>
        </a:p>
      </dgm:t>
    </dgm:pt>
    <dgm:pt modelId="{A853DC85-E6CD-4202-8E3E-AFD8545980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Bases de données orientées colonne </a:t>
          </a:r>
          <a:endParaRPr lang="en-US" dirty="0"/>
        </a:p>
      </dgm:t>
    </dgm:pt>
    <dgm:pt modelId="{DE604FBA-1B7A-4E69-9CB0-BBCA4A1640E6}" type="parTrans" cxnId="{F83BFF3B-3187-469D-9082-CBD239A2951C}">
      <dgm:prSet/>
      <dgm:spPr/>
      <dgm:t>
        <a:bodyPr/>
        <a:lstStyle/>
        <a:p>
          <a:endParaRPr lang="en-US"/>
        </a:p>
      </dgm:t>
    </dgm:pt>
    <dgm:pt modelId="{00DA1196-4EB8-4937-84FE-C19E9D44EE1F}" type="sibTrans" cxnId="{F83BFF3B-3187-469D-9082-CBD239A2951C}">
      <dgm:prSet/>
      <dgm:spPr/>
      <dgm:t>
        <a:bodyPr/>
        <a:lstStyle/>
        <a:p>
          <a:endParaRPr lang="en-US"/>
        </a:p>
      </dgm:t>
    </dgm:pt>
    <dgm:pt modelId="{06640A9F-C58E-4CDC-AC21-8070BFB22B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/>
            <a:t>Bases de données orientés graphe</a:t>
          </a:r>
          <a:endParaRPr lang="en-US"/>
        </a:p>
      </dgm:t>
    </dgm:pt>
    <dgm:pt modelId="{9A0AA975-A59F-40E9-8B45-C4B1D563FF39}" type="parTrans" cxnId="{B924136C-E967-467F-9BAF-5CD50AF751DE}">
      <dgm:prSet/>
      <dgm:spPr/>
      <dgm:t>
        <a:bodyPr/>
        <a:lstStyle/>
        <a:p>
          <a:endParaRPr lang="en-US"/>
        </a:p>
      </dgm:t>
    </dgm:pt>
    <dgm:pt modelId="{32A8F492-D68B-4319-945E-F1A6F597CB0A}" type="sibTrans" cxnId="{B924136C-E967-467F-9BAF-5CD50AF751DE}">
      <dgm:prSet/>
      <dgm:spPr/>
      <dgm:t>
        <a:bodyPr/>
        <a:lstStyle/>
        <a:p>
          <a:endParaRPr lang="en-US"/>
        </a:p>
      </dgm:t>
    </dgm:pt>
    <dgm:pt modelId="{341128FE-FBB2-436C-92EA-8D52E39A01BB}" type="pres">
      <dgm:prSet presAssocID="{CE06555A-2CB5-4610-B9F0-D24B118D498F}" presName="root" presStyleCnt="0">
        <dgm:presLayoutVars>
          <dgm:dir/>
          <dgm:resizeHandles val="exact"/>
        </dgm:presLayoutVars>
      </dgm:prSet>
      <dgm:spPr/>
    </dgm:pt>
    <dgm:pt modelId="{916F401F-32EF-4264-A297-E72703E28C41}" type="pres">
      <dgm:prSet presAssocID="{C560AB15-4AA0-46C5-B686-4987D3A93797}" presName="compNode" presStyleCnt="0"/>
      <dgm:spPr/>
    </dgm:pt>
    <dgm:pt modelId="{4FA727B5-D852-4DB8-AAAA-2D9ED01CCFFA}" type="pres">
      <dgm:prSet presAssocID="{C560AB15-4AA0-46C5-B686-4987D3A93797}" presName="iconBgRect" presStyleLbl="bgShp" presStyleIdx="0" presStyleCnt="4"/>
      <dgm:spPr/>
    </dgm:pt>
    <dgm:pt modelId="{6D20A607-6752-43C2-99CB-C9F21D9107E8}" type="pres">
      <dgm:prSet presAssocID="{C560AB15-4AA0-46C5-B686-4987D3A937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é"/>
        </a:ext>
      </dgm:extLst>
    </dgm:pt>
    <dgm:pt modelId="{8D976075-E59A-42A3-89D3-F9FE2E42851C}" type="pres">
      <dgm:prSet presAssocID="{C560AB15-4AA0-46C5-B686-4987D3A93797}" presName="spaceRect" presStyleCnt="0"/>
      <dgm:spPr/>
    </dgm:pt>
    <dgm:pt modelId="{6979A9D4-6BB4-4BBE-ACA2-F2413995618C}" type="pres">
      <dgm:prSet presAssocID="{C560AB15-4AA0-46C5-B686-4987D3A93797}" presName="textRect" presStyleLbl="revTx" presStyleIdx="0" presStyleCnt="4">
        <dgm:presLayoutVars>
          <dgm:chMax val="1"/>
          <dgm:chPref val="1"/>
        </dgm:presLayoutVars>
      </dgm:prSet>
      <dgm:spPr/>
    </dgm:pt>
    <dgm:pt modelId="{6365A3B1-A2B4-42B9-877B-B47521BD8C38}" type="pres">
      <dgm:prSet presAssocID="{1F4899E8-437C-43A9-9D3C-43A07F1CBA1B}" presName="sibTrans" presStyleCnt="0"/>
      <dgm:spPr/>
    </dgm:pt>
    <dgm:pt modelId="{2B305C3E-75CA-47E3-8EE0-FA6AA558C729}" type="pres">
      <dgm:prSet presAssocID="{3733BD7C-5881-4726-91D8-96D904D9545E}" presName="compNode" presStyleCnt="0"/>
      <dgm:spPr/>
    </dgm:pt>
    <dgm:pt modelId="{3B759289-A981-4FCF-817D-BDCBB6723DD5}" type="pres">
      <dgm:prSet presAssocID="{3733BD7C-5881-4726-91D8-96D904D9545E}" presName="iconBgRect" presStyleLbl="bgShp" presStyleIdx="1" presStyleCnt="4"/>
      <dgm:spPr/>
    </dgm:pt>
    <dgm:pt modelId="{3BCA724F-4AF8-4047-BC19-DC8B317B2CDE}" type="pres">
      <dgm:prSet presAssocID="{3733BD7C-5881-4726-91D8-96D904D95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F6E400B-EB72-4657-926E-184613DFF5E9}" type="pres">
      <dgm:prSet presAssocID="{3733BD7C-5881-4726-91D8-96D904D9545E}" presName="spaceRect" presStyleCnt="0"/>
      <dgm:spPr/>
    </dgm:pt>
    <dgm:pt modelId="{B9AC1C25-C0FB-4D32-A0A0-C62BEF203F52}" type="pres">
      <dgm:prSet presAssocID="{3733BD7C-5881-4726-91D8-96D904D9545E}" presName="textRect" presStyleLbl="revTx" presStyleIdx="1" presStyleCnt="4">
        <dgm:presLayoutVars>
          <dgm:chMax val="1"/>
          <dgm:chPref val="1"/>
        </dgm:presLayoutVars>
      </dgm:prSet>
      <dgm:spPr/>
    </dgm:pt>
    <dgm:pt modelId="{D12953A2-728B-475B-A1AF-8A321C6FA47B}" type="pres">
      <dgm:prSet presAssocID="{EEFD111B-8B8B-494B-AA8C-03F07503C648}" presName="sibTrans" presStyleCnt="0"/>
      <dgm:spPr/>
    </dgm:pt>
    <dgm:pt modelId="{4C4EDFC7-3F8E-46DD-94FF-FA1FF0917A66}" type="pres">
      <dgm:prSet presAssocID="{A853DC85-E6CD-4202-8E3E-AFD854598050}" presName="compNode" presStyleCnt="0"/>
      <dgm:spPr/>
    </dgm:pt>
    <dgm:pt modelId="{9D62AEA7-1497-4051-BD1F-D6DFC46CB3CD}" type="pres">
      <dgm:prSet presAssocID="{A853DC85-E6CD-4202-8E3E-AFD854598050}" presName="iconBgRect" presStyleLbl="bgShp" presStyleIdx="2" presStyleCnt="4"/>
      <dgm:spPr/>
    </dgm:pt>
    <dgm:pt modelId="{940EAC08-088E-45E1-BB00-A0B443014101}" type="pres">
      <dgm:prSet presAssocID="{A853DC85-E6CD-4202-8E3E-AFD8545980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4D7EACA6-F025-4D75-A0C5-61FF47B02DA0}" type="pres">
      <dgm:prSet presAssocID="{A853DC85-E6CD-4202-8E3E-AFD854598050}" presName="spaceRect" presStyleCnt="0"/>
      <dgm:spPr/>
    </dgm:pt>
    <dgm:pt modelId="{A7802EE1-0A57-4C77-9EC4-06A2C592020F}" type="pres">
      <dgm:prSet presAssocID="{A853DC85-E6CD-4202-8E3E-AFD854598050}" presName="textRect" presStyleLbl="revTx" presStyleIdx="2" presStyleCnt="4">
        <dgm:presLayoutVars>
          <dgm:chMax val="1"/>
          <dgm:chPref val="1"/>
        </dgm:presLayoutVars>
      </dgm:prSet>
      <dgm:spPr/>
    </dgm:pt>
    <dgm:pt modelId="{6DA29E45-4A8E-4F3C-875E-243876EE0344}" type="pres">
      <dgm:prSet presAssocID="{00DA1196-4EB8-4937-84FE-C19E9D44EE1F}" presName="sibTrans" presStyleCnt="0"/>
      <dgm:spPr/>
    </dgm:pt>
    <dgm:pt modelId="{7F9B017C-0FDB-4707-AE3E-69D59E12A895}" type="pres">
      <dgm:prSet presAssocID="{06640A9F-C58E-4CDC-AC21-8070BFB22BEE}" presName="compNode" presStyleCnt="0"/>
      <dgm:spPr/>
    </dgm:pt>
    <dgm:pt modelId="{13942539-1C65-4D2B-8186-7C039E6531B8}" type="pres">
      <dgm:prSet presAssocID="{06640A9F-C58E-4CDC-AC21-8070BFB22BEE}" presName="iconBgRect" presStyleLbl="bgShp" presStyleIdx="3" presStyleCnt="4"/>
      <dgm:spPr/>
    </dgm:pt>
    <dgm:pt modelId="{621F95EE-D6D6-488B-8FA0-99C23636F460}" type="pres">
      <dgm:prSet presAssocID="{06640A9F-C58E-4CDC-AC21-8070BFB22B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EA1AC9-8CFD-4072-9497-7E3F8738D0FD}" type="pres">
      <dgm:prSet presAssocID="{06640A9F-C58E-4CDC-AC21-8070BFB22BEE}" presName="spaceRect" presStyleCnt="0"/>
      <dgm:spPr/>
    </dgm:pt>
    <dgm:pt modelId="{E70E4857-1FDA-4833-B5C4-C0902BBF8F30}" type="pres">
      <dgm:prSet presAssocID="{06640A9F-C58E-4CDC-AC21-8070BFB22B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7EBC0D-EFFE-4326-876E-1C109CA8B4DA}" srcId="{CE06555A-2CB5-4610-B9F0-D24B118D498F}" destId="{C560AB15-4AA0-46C5-B686-4987D3A93797}" srcOrd="0" destOrd="0" parTransId="{D4A1D128-CFDA-4951-BD64-71786EF4AC22}" sibTransId="{1F4899E8-437C-43A9-9D3C-43A07F1CBA1B}"/>
    <dgm:cxn modelId="{D9E6E311-3C53-423C-80E5-6807A790773A}" type="presOf" srcId="{C560AB15-4AA0-46C5-B686-4987D3A93797}" destId="{6979A9D4-6BB4-4BBE-ACA2-F2413995618C}" srcOrd="0" destOrd="0" presId="urn:microsoft.com/office/officeart/2018/5/layout/IconCircleLabelList"/>
    <dgm:cxn modelId="{F83BFF3B-3187-469D-9082-CBD239A2951C}" srcId="{CE06555A-2CB5-4610-B9F0-D24B118D498F}" destId="{A853DC85-E6CD-4202-8E3E-AFD854598050}" srcOrd="2" destOrd="0" parTransId="{DE604FBA-1B7A-4E69-9CB0-BBCA4A1640E6}" sibTransId="{00DA1196-4EB8-4937-84FE-C19E9D44EE1F}"/>
    <dgm:cxn modelId="{50B4A552-DD65-4D4D-97C9-1BBB3FBD2CB4}" type="presOf" srcId="{CE06555A-2CB5-4610-B9F0-D24B118D498F}" destId="{341128FE-FBB2-436C-92EA-8D52E39A01BB}" srcOrd="0" destOrd="0" presId="urn:microsoft.com/office/officeart/2018/5/layout/IconCircleLabelList"/>
    <dgm:cxn modelId="{B924136C-E967-467F-9BAF-5CD50AF751DE}" srcId="{CE06555A-2CB5-4610-B9F0-D24B118D498F}" destId="{06640A9F-C58E-4CDC-AC21-8070BFB22BEE}" srcOrd="3" destOrd="0" parTransId="{9A0AA975-A59F-40E9-8B45-C4B1D563FF39}" sibTransId="{32A8F492-D68B-4319-945E-F1A6F597CB0A}"/>
    <dgm:cxn modelId="{817C759B-3771-4532-82BA-EF211377F391}" type="presOf" srcId="{A853DC85-E6CD-4202-8E3E-AFD854598050}" destId="{A7802EE1-0A57-4C77-9EC4-06A2C592020F}" srcOrd="0" destOrd="0" presId="urn:microsoft.com/office/officeart/2018/5/layout/IconCircleLabelList"/>
    <dgm:cxn modelId="{CE0D3BA6-B0A0-42B1-8FEB-46F63111F6DB}" type="presOf" srcId="{06640A9F-C58E-4CDC-AC21-8070BFB22BEE}" destId="{E70E4857-1FDA-4833-B5C4-C0902BBF8F30}" srcOrd="0" destOrd="0" presId="urn:microsoft.com/office/officeart/2018/5/layout/IconCircleLabelList"/>
    <dgm:cxn modelId="{CCB2CAB5-3054-4742-BBFF-DF75F9ED5BD8}" srcId="{CE06555A-2CB5-4610-B9F0-D24B118D498F}" destId="{3733BD7C-5881-4726-91D8-96D904D9545E}" srcOrd="1" destOrd="0" parTransId="{A27A926D-FC95-4E93-9766-721AAD1E70B6}" sibTransId="{EEFD111B-8B8B-494B-AA8C-03F07503C648}"/>
    <dgm:cxn modelId="{C87974DE-A6DB-4DEB-B07A-CDBD26EF7037}" type="presOf" srcId="{3733BD7C-5881-4726-91D8-96D904D9545E}" destId="{B9AC1C25-C0FB-4D32-A0A0-C62BEF203F52}" srcOrd="0" destOrd="0" presId="urn:microsoft.com/office/officeart/2018/5/layout/IconCircleLabelList"/>
    <dgm:cxn modelId="{FC1816A0-4A52-49F0-899A-D830D0E7A3BA}" type="presParOf" srcId="{341128FE-FBB2-436C-92EA-8D52E39A01BB}" destId="{916F401F-32EF-4264-A297-E72703E28C41}" srcOrd="0" destOrd="0" presId="urn:microsoft.com/office/officeart/2018/5/layout/IconCircleLabelList"/>
    <dgm:cxn modelId="{46D28AC5-2815-4003-A948-93B1D7F3B9EA}" type="presParOf" srcId="{916F401F-32EF-4264-A297-E72703E28C41}" destId="{4FA727B5-D852-4DB8-AAAA-2D9ED01CCFFA}" srcOrd="0" destOrd="0" presId="urn:microsoft.com/office/officeart/2018/5/layout/IconCircleLabelList"/>
    <dgm:cxn modelId="{0FC1AE2D-9F62-4EB5-A925-59D2A7AF9A16}" type="presParOf" srcId="{916F401F-32EF-4264-A297-E72703E28C41}" destId="{6D20A607-6752-43C2-99CB-C9F21D9107E8}" srcOrd="1" destOrd="0" presId="urn:microsoft.com/office/officeart/2018/5/layout/IconCircleLabelList"/>
    <dgm:cxn modelId="{9F3C75E8-6EE3-408B-8B6E-3FA86BB8FEA6}" type="presParOf" srcId="{916F401F-32EF-4264-A297-E72703E28C41}" destId="{8D976075-E59A-42A3-89D3-F9FE2E42851C}" srcOrd="2" destOrd="0" presId="urn:microsoft.com/office/officeart/2018/5/layout/IconCircleLabelList"/>
    <dgm:cxn modelId="{6DA97B04-122B-443C-8C8E-46909D8F0A86}" type="presParOf" srcId="{916F401F-32EF-4264-A297-E72703E28C41}" destId="{6979A9D4-6BB4-4BBE-ACA2-F2413995618C}" srcOrd="3" destOrd="0" presId="urn:microsoft.com/office/officeart/2018/5/layout/IconCircleLabelList"/>
    <dgm:cxn modelId="{E5240365-F9F3-45A3-A1D5-724FD1C5C5DD}" type="presParOf" srcId="{341128FE-FBB2-436C-92EA-8D52E39A01BB}" destId="{6365A3B1-A2B4-42B9-877B-B47521BD8C38}" srcOrd="1" destOrd="0" presId="urn:microsoft.com/office/officeart/2018/5/layout/IconCircleLabelList"/>
    <dgm:cxn modelId="{A27ECF6C-DAE6-4F47-AE94-6433F8D2EAC7}" type="presParOf" srcId="{341128FE-FBB2-436C-92EA-8D52E39A01BB}" destId="{2B305C3E-75CA-47E3-8EE0-FA6AA558C729}" srcOrd="2" destOrd="0" presId="urn:microsoft.com/office/officeart/2018/5/layout/IconCircleLabelList"/>
    <dgm:cxn modelId="{BE2F8C5D-D74F-44E5-8A1D-4465A4BE5D96}" type="presParOf" srcId="{2B305C3E-75CA-47E3-8EE0-FA6AA558C729}" destId="{3B759289-A981-4FCF-817D-BDCBB6723DD5}" srcOrd="0" destOrd="0" presId="urn:microsoft.com/office/officeart/2018/5/layout/IconCircleLabelList"/>
    <dgm:cxn modelId="{F515572B-9201-4180-AF76-5963D19CD411}" type="presParOf" srcId="{2B305C3E-75CA-47E3-8EE0-FA6AA558C729}" destId="{3BCA724F-4AF8-4047-BC19-DC8B317B2CDE}" srcOrd="1" destOrd="0" presId="urn:microsoft.com/office/officeart/2018/5/layout/IconCircleLabelList"/>
    <dgm:cxn modelId="{784BE671-CAF0-438E-AEF9-ED67409FE085}" type="presParOf" srcId="{2B305C3E-75CA-47E3-8EE0-FA6AA558C729}" destId="{4F6E400B-EB72-4657-926E-184613DFF5E9}" srcOrd="2" destOrd="0" presId="urn:microsoft.com/office/officeart/2018/5/layout/IconCircleLabelList"/>
    <dgm:cxn modelId="{67D04059-CB1D-4AF1-A81A-EDE307942F73}" type="presParOf" srcId="{2B305C3E-75CA-47E3-8EE0-FA6AA558C729}" destId="{B9AC1C25-C0FB-4D32-A0A0-C62BEF203F52}" srcOrd="3" destOrd="0" presId="urn:microsoft.com/office/officeart/2018/5/layout/IconCircleLabelList"/>
    <dgm:cxn modelId="{5227F114-EBFC-4B25-B7C5-939D27456F4A}" type="presParOf" srcId="{341128FE-FBB2-436C-92EA-8D52E39A01BB}" destId="{D12953A2-728B-475B-A1AF-8A321C6FA47B}" srcOrd="3" destOrd="0" presId="urn:microsoft.com/office/officeart/2018/5/layout/IconCircleLabelList"/>
    <dgm:cxn modelId="{C7133FE4-284B-4C41-AD41-9044A2AA8ACF}" type="presParOf" srcId="{341128FE-FBB2-436C-92EA-8D52E39A01BB}" destId="{4C4EDFC7-3F8E-46DD-94FF-FA1FF0917A66}" srcOrd="4" destOrd="0" presId="urn:microsoft.com/office/officeart/2018/5/layout/IconCircleLabelList"/>
    <dgm:cxn modelId="{B0156EAF-8356-4AA8-AEA2-402E7327B105}" type="presParOf" srcId="{4C4EDFC7-3F8E-46DD-94FF-FA1FF0917A66}" destId="{9D62AEA7-1497-4051-BD1F-D6DFC46CB3CD}" srcOrd="0" destOrd="0" presId="urn:microsoft.com/office/officeart/2018/5/layout/IconCircleLabelList"/>
    <dgm:cxn modelId="{45478941-C26A-41E6-B8FF-3F0FDCD613E5}" type="presParOf" srcId="{4C4EDFC7-3F8E-46DD-94FF-FA1FF0917A66}" destId="{940EAC08-088E-45E1-BB00-A0B443014101}" srcOrd="1" destOrd="0" presId="urn:microsoft.com/office/officeart/2018/5/layout/IconCircleLabelList"/>
    <dgm:cxn modelId="{71AB9D62-C41A-475D-AE53-4C03A7C2531D}" type="presParOf" srcId="{4C4EDFC7-3F8E-46DD-94FF-FA1FF0917A66}" destId="{4D7EACA6-F025-4D75-A0C5-61FF47B02DA0}" srcOrd="2" destOrd="0" presId="urn:microsoft.com/office/officeart/2018/5/layout/IconCircleLabelList"/>
    <dgm:cxn modelId="{C3A0ADB1-8473-4656-8CB4-C6C206D324A8}" type="presParOf" srcId="{4C4EDFC7-3F8E-46DD-94FF-FA1FF0917A66}" destId="{A7802EE1-0A57-4C77-9EC4-06A2C592020F}" srcOrd="3" destOrd="0" presId="urn:microsoft.com/office/officeart/2018/5/layout/IconCircleLabelList"/>
    <dgm:cxn modelId="{2661B03D-3DCF-4016-9C8F-4A1DCE12CD97}" type="presParOf" srcId="{341128FE-FBB2-436C-92EA-8D52E39A01BB}" destId="{6DA29E45-4A8E-4F3C-875E-243876EE0344}" srcOrd="5" destOrd="0" presId="urn:microsoft.com/office/officeart/2018/5/layout/IconCircleLabelList"/>
    <dgm:cxn modelId="{37CEDED6-DBA3-4D47-B79D-6218E560722C}" type="presParOf" srcId="{341128FE-FBB2-436C-92EA-8D52E39A01BB}" destId="{7F9B017C-0FDB-4707-AE3E-69D59E12A895}" srcOrd="6" destOrd="0" presId="urn:microsoft.com/office/officeart/2018/5/layout/IconCircleLabelList"/>
    <dgm:cxn modelId="{324F5F08-9B98-44FA-B38B-9E63AA3DB25E}" type="presParOf" srcId="{7F9B017C-0FDB-4707-AE3E-69D59E12A895}" destId="{13942539-1C65-4D2B-8186-7C039E6531B8}" srcOrd="0" destOrd="0" presId="urn:microsoft.com/office/officeart/2018/5/layout/IconCircleLabelList"/>
    <dgm:cxn modelId="{12A9A74A-FABD-4FD2-B017-8988C2AE4F89}" type="presParOf" srcId="{7F9B017C-0FDB-4707-AE3E-69D59E12A895}" destId="{621F95EE-D6D6-488B-8FA0-99C23636F460}" srcOrd="1" destOrd="0" presId="urn:microsoft.com/office/officeart/2018/5/layout/IconCircleLabelList"/>
    <dgm:cxn modelId="{1DEE7AA0-D6E6-48E4-AEA1-E290F25E447F}" type="presParOf" srcId="{7F9B017C-0FDB-4707-AE3E-69D59E12A895}" destId="{7BEA1AC9-8CFD-4072-9497-7E3F8738D0FD}" srcOrd="2" destOrd="0" presId="urn:microsoft.com/office/officeart/2018/5/layout/IconCircleLabelList"/>
    <dgm:cxn modelId="{8FD9BA07-DFBB-4525-BA72-AEEFFE4E2211}" type="presParOf" srcId="{7F9B017C-0FDB-4707-AE3E-69D59E12A895}" destId="{E70E4857-1FDA-4833-B5C4-C0902BBF8F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23B0F8-CD43-405A-BCD3-ABFFCA7973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A4D2153-0805-4318-BFB5-BD1B16DF874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SGBDR : Systèmes de gestion de bases de données relationnelles </a:t>
          </a:r>
          <a:endParaRPr lang="en-US"/>
        </a:p>
      </dgm:t>
    </dgm:pt>
    <dgm:pt modelId="{256AAC2E-3E50-44E5-991D-38E2C6847931}" type="parTrans" cxnId="{29BF3CC9-EB31-4126-997F-1930675B2F60}">
      <dgm:prSet/>
      <dgm:spPr/>
      <dgm:t>
        <a:bodyPr/>
        <a:lstStyle/>
        <a:p>
          <a:endParaRPr lang="en-US"/>
        </a:p>
      </dgm:t>
    </dgm:pt>
    <dgm:pt modelId="{532ACD14-B329-446D-AB3F-822933622022}" type="sibTrans" cxnId="{29BF3CC9-EB31-4126-997F-1930675B2F60}">
      <dgm:prSet phldrT="01"/>
      <dgm:spPr/>
      <dgm:t>
        <a:bodyPr/>
        <a:lstStyle/>
        <a:p>
          <a:endParaRPr lang="en-US"/>
        </a:p>
      </dgm:t>
    </dgm:pt>
    <dgm:pt modelId="{8C6D3612-4897-497B-A5F4-523E2F6161A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Rôle : permet aux utilisateurs de créer et maintenir des bases de données relationnelles</a:t>
          </a:r>
          <a:endParaRPr lang="en-US"/>
        </a:p>
      </dgm:t>
    </dgm:pt>
    <dgm:pt modelId="{32BA5D48-6590-4A10-8CD1-C69BF0AE2D6F}" type="parTrans" cxnId="{DB04CF5F-287F-4EC4-985C-B419573792C7}">
      <dgm:prSet/>
      <dgm:spPr/>
      <dgm:t>
        <a:bodyPr/>
        <a:lstStyle/>
        <a:p>
          <a:endParaRPr lang="en-US"/>
        </a:p>
      </dgm:t>
    </dgm:pt>
    <dgm:pt modelId="{8E466400-C2AF-4466-B3A1-AFFC8EA80544}" type="sibTrans" cxnId="{DB04CF5F-287F-4EC4-985C-B419573792C7}">
      <dgm:prSet phldrT="02"/>
      <dgm:spPr/>
      <dgm:t>
        <a:bodyPr/>
        <a:lstStyle/>
        <a:p>
          <a:endParaRPr lang="en-US"/>
        </a:p>
      </dgm:t>
    </dgm:pt>
    <dgm:pt modelId="{B1BE0ED1-7F05-4E44-AFC0-A2DF1AFC68A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Exemples : MySQL, Oracle Database, PostgreSQL, MariaDB, Access, etc.</a:t>
          </a:r>
          <a:endParaRPr lang="en-US"/>
        </a:p>
      </dgm:t>
    </dgm:pt>
    <dgm:pt modelId="{DDF3F8A8-C58B-450B-BF16-D23569F336B3}" type="parTrans" cxnId="{B058E66C-214D-45C5-91A6-7D4C793D479D}">
      <dgm:prSet/>
      <dgm:spPr/>
      <dgm:t>
        <a:bodyPr/>
        <a:lstStyle/>
        <a:p>
          <a:endParaRPr lang="en-US"/>
        </a:p>
      </dgm:t>
    </dgm:pt>
    <dgm:pt modelId="{C5FD528C-8CE8-46D8-87E0-BF72A23B20D2}" type="sibTrans" cxnId="{B058E66C-214D-45C5-91A6-7D4C793D479D}">
      <dgm:prSet phldrT="03"/>
      <dgm:spPr/>
      <dgm:t>
        <a:bodyPr/>
        <a:lstStyle/>
        <a:p>
          <a:endParaRPr lang="en-US"/>
        </a:p>
      </dgm:t>
    </dgm:pt>
    <dgm:pt modelId="{5EF1DB1B-86E6-4BAA-AA57-3A2BC97488A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Langage de communication : SQL</a:t>
          </a:r>
          <a:endParaRPr lang="en-US"/>
        </a:p>
      </dgm:t>
    </dgm:pt>
    <dgm:pt modelId="{BE88749B-9AC0-4460-9920-771A9291D9F1}" type="parTrans" cxnId="{83D3C8D5-ACA8-4C26-9A37-E0BBDFDC75F7}">
      <dgm:prSet/>
      <dgm:spPr/>
      <dgm:t>
        <a:bodyPr/>
        <a:lstStyle/>
        <a:p>
          <a:endParaRPr lang="en-US"/>
        </a:p>
      </dgm:t>
    </dgm:pt>
    <dgm:pt modelId="{ECC7BF4D-31E9-4CE8-9E93-6372B1C3F8A4}" type="sibTrans" cxnId="{83D3C8D5-ACA8-4C26-9A37-E0BBDFDC75F7}">
      <dgm:prSet phldrT="04"/>
      <dgm:spPr/>
      <dgm:t>
        <a:bodyPr/>
        <a:lstStyle/>
        <a:p>
          <a:endParaRPr lang="en-US"/>
        </a:p>
      </dgm:t>
    </dgm:pt>
    <dgm:pt modelId="{4691C6F2-5A72-4471-B411-958B4331DF70}" type="pres">
      <dgm:prSet presAssocID="{AC23B0F8-CD43-405A-BCD3-ABFFCA79736B}" presName="root" presStyleCnt="0">
        <dgm:presLayoutVars>
          <dgm:dir/>
          <dgm:resizeHandles val="exact"/>
        </dgm:presLayoutVars>
      </dgm:prSet>
      <dgm:spPr/>
    </dgm:pt>
    <dgm:pt modelId="{4F66BDF1-70FD-4124-AFEE-9975B86B3B04}" type="pres">
      <dgm:prSet presAssocID="{7A4D2153-0805-4318-BFB5-BD1B16DF8740}" presName="compNode" presStyleCnt="0"/>
      <dgm:spPr/>
    </dgm:pt>
    <dgm:pt modelId="{2AEBE91C-26F9-4CDE-B4C7-A10282853BA9}" type="pres">
      <dgm:prSet presAssocID="{7A4D2153-0805-4318-BFB5-BD1B16DF87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22E4D67A-0D0B-4B02-9FBB-288A7EA20DB0}" type="pres">
      <dgm:prSet presAssocID="{7A4D2153-0805-4318-BFB5-BD1B16DF8740}" presName="spaceRect" presStyleCnt="0"/>
      <dgm:spPr/>
    </dgm:pt>
    <dgm:pt modelId="{7DF02C55-2F21-495A-B348-BC8791E9AD05}" type="pres">
      <dgm:prSet presAssocID="{7A4D2153-0805-4318-BFB5-BD1B16DF8740}" presName="textRect" presStyleLbl="revTx" presStyleIdx="0" presStyleCnt="4">
        <dgm:presLayoutVars>
          <dgm:chMax val="1"/>
          <dgm:chPref val="1"/>
        </dgm:presLayoutVars>
      </dgm:prSet>
      <dgm:spPr/>
    </dgm:pt>
    <dgm:pt modelId="{F773070E-CC58-443A-AA19-2ED717530AD3}" type="pres">
      <dgm:prSet presAssocID="{532ACD14-B329-446D-AB3F-822933622022}" presName="sibTrans" presStyleCnt="0"/>
      <dgm:spPr/>
    </dgm:pt>
    <dgm:pt modelId="{7857B760-5E95-4CDA-A3A8-C25C3071D717}" type="pres">
      <dgm:prSet presAssocID="{8C6D3612-4897-497B-A5F4-523E2F6161AC}" presName="compNode" presStyleCnt="0"/>
      <dgm:spPr/>
    </dgm:pt>
    <dgm:pt modelId="{2F5F0C1A-0EA5-4053-8065-79CA66AC0E8D}" type="pres">
      <dgm:prSet presAssocID="{8C6D3612-4897-497B-A5F4-523E2F6161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0BE9145-9582-4305-B1E1-89A84DEB2C2C}" type="pres">
      <dgm:prSet presAssocID="{8C6D3612-4897-497B-A5F4-523E2F6161AC}" presName="spaceRect" presStyleCnt="0"/>
      <dgm:spPr/>
    </dgm:pt>
    <dgm:pt modelId="{38355556-99CD-4A44-A285-C53E40D0EBD2}" type="pres">
      <dgm:prSet presAssocID="{8C6D3612-4897-497B-A5F4-523E2F6161AC}" presName="textRect" presStyleLbl="revTx" presStyleIdx="1" presStyleCnt="4">
        <dgm:presLayoutVars>
          <dgm:chMax val="1"/>
          <dgm:chPref val="1"/>
        </dgm:presLayoutVars>
      </dgm:prSet>
      <dgm:spPr/>
    </dgm:pt>
    <dgm:pt modelId="{5A686816-06F2-4018-A715-74A9BA27E294}" type="pres">
      <dgm:prSet presAssocID="{8E466400-C2AF-4466-B3A1-AFFC8EA80544}" presName="sibTrans" presStyleCnt="0"/>
      <dgm:spPr/>
    </dgm:pt>
    <dgm:pt modelId="{968D944E-B140-45DD-AB0A-56F066EA495B}" type="pres">
      <dgm:prSet presAssocID="{B1BE0ED1-7F05-4E44-AFC0-A2DF1AFC68AB}" presName="compNode" presStyleCnt="0"/>
      <dgm:spPr/>
    </dgm:pt>
    <dgm:pt modelId="{30CDFC18-CF92-46D4-8810-A4836DF5F73B}" type="pres">
      <dgm:prSet presAssocID="{B1BE0ED1-7F05-4E44-AFC0-A2DF1AFC68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7BB30018-142A-46A9-B936-BF379940A5E3}" type="pres">
      <dgm:prSet presAssocID="{B1BE0ED1-7F05-4E44-AFC0-A2DF1AFC68AB}" presName="spaceRect" presStyleCnt="0"/>
      <dgm:spPr/>
    </dgm:pt>
    <dgm:pt modelId="{DD0F4581-CE28-44CA-A6BC-E4C730423830}" type="pres">
      <dgm:prSet presAssocID="{B1BE0ED1-7F05-4E44-AFC0-A2DF1AFC68AB}" presName="textRect" presStyleLbl="revTx" presStyleIdx="2" presStyleCnt="4">
        <dgm:presLayoutVars>
          <dgm:chMax val="1"/>
          <dgm:chPref val="1"/>
        </dgm:presLayoutVars>
      </dgm:prSet>
      <dgm:spPr/>
    </dgm:pt>
    <dgm:pt modelId="{9ADFDA03-810C-4E42-B911-5F922041CB82}" type="pres">
      <dgm:prSet presAssocID="{C5FD528C-8CE8-46D8-87E0-BF72A23B20D2}" presName="sibTrans" presStyleCnt="0"/>
      <dgm:spPr/>
    </dgm:pt>
    <dgm:pt modelId="{F24F4F61-6E37-4CAE-857D-B413D5A48DD1}" type="pres">
      <dgm:prSet presAssocID="{5EF1DB1B-86E6-4BAA-AA57-3A2BC97488A0}" presName="compNode" presStyleCnt="0"/>
      <dgm:spPr/>
    </dgm:pt>
    <dgm:pt modelId="{111A1C28-0F7C-4E37-883A-22CE13D19D4A}" type="pres">
      <dgm:prSet presAssocID="{5EF1DB1B-86E6-4BAA-AA57-3A2BC97488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ur"/>
        </a:ext>
      </dgm:extLst>
    </dgm:pt>
    <dgm:pt modelId="{555ADDAA-FA9D-474C-AC1E-12F8E65D6204}" type="pres">
      <dgm:prSet presAssocID="{5EF1DB1B-86E6-4BAA-AA57-3A2BC97488A0}" presName="spaceRect" presStyleCnt="0"/>
      <dgm:spPr/>
    </dgm:pt>
    <dgm:pt modelId="{AE4725E9-4EF1-4B96-AC9B-5C6F5EBE146F}" type="pres">
      <dgm:prSet presAssocID="{5EF1DB1B-86E6-4BAA-AA57-3A2BC97488A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E09953-AEE8-6444-9B59-EAA7C9411EFD}" type="presOf" srcId="{5EF1DB1B-86E6-4BAA-AA57-3A2BC97488A0}" destId="{AE4725E9-4EF1-4B96-AC9B-5C6F5EBE146F}" srcOrd="0" destOrd="0" presId="urn:microsoft.com/office/officeart/2018/2/layout/IconLabelList"/>
    <dgm:cxn modelId="{DB04CF5F-287F-4EC4-985C-B419573792C7}" srcId="{AC23B0F8-CD43-405A-BCD3-ABFFCA79736B}" destId="{8C6D3612-4897-497B-A5F4-523E2F6161AC}" srcOrd="1" destOrd="0" parTransId="{32BA5D48-6590-4A10-8CD1-C69BF0AE2D6F}" sibTransId="{8E466400-C2AF-4466-B3A1-AFFC8EA80544}"/>
    <dgm:cxn modelId="{BA30AC62-88C5-6647-871E-98250156617D}" type="presOf" srcId="{B1BE0ED1-7F05-4E44-AFC0-A2DF1AFC68AB}" destId="{DD0F4581-CE28-44CA-A6BC-E4C730423830}" srcOrd="0" destOrd="0" presId="urn:microsoft.com/office/officeart/2018/2/layout/IconLabelList"/>
    <dgm:cxn modelId="{B058E66C-214D-45C5-91A6-7D4C793D479D}" srcId="{AC23B0F8-CD43-405A-BCD3-ABFFCA79736B}" destId="{B1BE0ED1-7F05-4E44-AFC0-A2DF1AFC68AB}" srcOrd="2" destOrd="0" parTransId="{DDF3F8A8-C58B-450B-BF16-D23569F336B3}" sibTransId="{C5FD528C-8CE8-46D8-87E0-BF72A23B20D2}"/>
    <dgm:cxn modelId="{7C644B84-1088-F94A-9AB9-CACE560A4C94}" type="presOf" srcId="{AC23B0F8-CD43-405A-BCD3-ABFFCA79736B}" destId="{4691C6F2-5A72-4471-B411-958B4331DF70}" srcOrd="0" destOrd="0" presId="urn:microsoft.com/office/officeart/2018/2/layout/IconLabelList"/>
    <dgm:cxn modelId="{29BF3CC9-EB31-4126-997F-1930675B2F60}" srcId="{AC23B0F8-CD43-405A-BCD3-ABFFCA79736B}" destId="{7A4D2153-0805-4318-BFB5-BD1B16DF8740}" srcOrd="0" destOrd="0" parTransId="{256AAC2E-3E50-44E5-991D-38E2C6847931}" sibTransId="{532ACD14-B329-446D-AB3F-822933622022}"/>
    <dgm:cxn modelId="{F16CAFCB-660E-434E-997D-76507A075A39}" type="presOf" srcId="{7A4D2153-0805-4318-BFB5-BD1B16DF8740}" destId="{7DF02C55-2F21-495A-B348-BC8791E9AD05}" srcOrd="0" destOrd="0" presId="urn:microsoft.com/office/officeart/2018/2/layout/IconLabelList"/>
    <dgm:cxn modelId="{83D3C8D5-ACA8-4C26-9A37-E0BBDFDC75F7}" srcId="{AC23B0F8-CD43-405A-BCD3-ABFFCA79736B}" destId="{5EF1DB1B-86E6-4BAA-AA57-3A2BC97488A0}" srcOrd="3" destOrd="0" parTransId="{BE88749B-9AC0-4460-9920-771A9291D9F1}" sibTransId="{ECC7BF4D-31E9-4CE8-9E93-6372B1C3F8A4}"/>
    <dgm:cxn modelId="{0F00D4E0-04B7-5648-934F-8370FEDC4D64}" type="presOf" srcId="{8C6D3612-4897-497B-A5F4-523E2F6161AC}" destId="{38355556-99CD-4A44-A285-C53E40D0EBD2}" srcOrd="0" destOrd="0" presId="urn:microsoft.com/office/officeart/2018/2/layout/IconLabelList"/>
    <dgm:cxn modelId="{75A54F4C-269E-BE45-BBDD-B89C94812F7A}" type="presParOf" srcId="{4691C6F2-5A72-4471-B411-958B4331DF70}" destId="{4F66BDF1-70FD-4124-AFEE-9975B86B3B04}" srcOrd="0" destOrd="0" presId="urn:microsoft.com/office/officeart/2018/2/layout/IconLabelList"/>
    <dgm:cxn modelId="{CAC8B872-AC3A-EC44-A492-85A0FE720577}" type="presParOf" srcId="{4F66BDF1-70FD-4124-AFEE-9975B86B3B04}" destId="{2AEBE91C-26F9-4CDE-B4C7-A10282853BA9}" srcOrd="0" destOrd="0" presId="urn:microsoft.com/office/officeart/2018/2/layout/IconLabelList"/>
    <dgm:cxn modelId="{7D9DFC5A-4586-9144-A7B9-FF3DA86053E5}" type="presParOf" srcId="{4F66BDF1-70FD-4124-AFEE-9975B86B3B04}" destId="{22E4D67A-0D0B-4B02-9FBB-288A7EA20DB0}" srcOrd="1" destOrd="0" presId="urn:microsoft.com/office/officeart/2018/2/layout/IconLabelList"/>
    <dgm:cxn modelId="{9AF19D3D-84A9-D94B-827D-3A6EA959BEB7}" type="presParOf" srcId="{4F66BDF1-70FD-4124-AFEE-9975B86B3B04}" destId="{7DF02C55-2F21-495A-B348-BC8791E9AD05}" srcOrd="2" destOrd="0" presId="urn:microsoft.com/office/officeart/2018/2/layout/IconLabelList"/>
    <dgm:cxn modelId="{B49F954B-B5FA-8047-A6EA-ECEE65A48023}" type="presParOf" srcId="{4691C6F2-5A72-4471-B411-958B4331DF70}" destId="{F773070E-CC58-443A-AA19-2ED717530AD3}" srcOrd="1" destOrd="0" presId="urn:microsoft.com/office/officeart/2018/2/layout/IconLabelList"/>
    <dgm:cxn modelId="{A7EDBB65-2E2D-1642-A8BA-C7E928D9480C}" type="presParOf" srcId="{4691C6F2-5A72-4471-B411-958B4331DF70}" destId="{7857B760-5E95-4CDA-A3A8-C25C3071D717}" srcOrd="2" destOrd="0" presId="urn:microsoft.com/office/officeart/2018/2/layout/IconLabelList"/>
    <dgm:cxn modelId="{D9EBD9DA-A0BB-2C42-836C-79E5E8F95CFE}" type="presParOf" srcId="{7857B760-5E95-4CDA-A3A8-C25C3071D717}" destId="{2F5F0C1A-0EA5-4053-8065-79CA66AC0E8D}" srcOrd="0" destOrd="0" presId="urn:microsoft.com/office/officeart/2018/2/layout/IconLabelList"/>
    <dgm:cxn modelId="{B2AE5F9B-CB78-B644-9F4E-CF90ABCA6FA0}" type="presParOf" srcId="{7857B760-5E95-4CDA-A3A8-C25C3071D717}" destId="{70BE9145-9582-4305-B1E1-89A84DEB2C2C}" srcOrd="1" destOrd="0" presId="urn:microsoft.com/office/officeart/2018/2/layout/IconLabelList"/>
    <dgm:cxn modelId="{FABCEBB3-527C-9C48-92A5-4C440F64EBBA}" type="presParOf" srcId="{7857B760-5E95-4CDA-A3A8-C25C3071D717}" destId="{38355556-99CD-4A44-A285-C53E40D0EBD2}" srcOrd="2" destOrd="0" presId="urn:microsoft.com/office/officeart/2018/2/layout/IconLabelList"/>
    <dgm:cxn modelId="{5DB46825-DE14-B84C-BBF4-89B2E9CD6BB4}" type="presParOf" srcId="{4691C6F2-5A72-4471-B411-958B4331DF70}" destId="{5A686816-06F2-4018-A715-74A9BA27E294}" srcOrd="3" destOrd="0" presId="urn:microsoft.com/office/officeart/2018/2/layout/IconLabelList"/>
    <dgm:cxn modelId="{96E5ED14-F6D5-B746-BABF-484C45ECF9B4}" type="presParOf" srcId="{4691C6F2-5A72-4471-B411-958B4331DF70}" destId="{968D944E-B140-45DD-AB0A-56F066EA495B}" srcOrd="4" destOrd="0" presId="urn:microsoft.com/office/officeart/2018/2/layout/IconLabelList"/>
    <dgm:cxn modelId="{9EECD99A-C00B-CF40-9AFD-F940E20DED19}" type="presParOf" srcId="{968D944E-B140-45DD-AB0A-56F066EA495B}" destId="{30CDFC18-CF92-46D4-8810-A4836DF5F73B}" srcOrd="0" destOrd="0" presId="urn:microsoft.com/office/officeart/2018/2/layout/IconLabelList"/>
    <dgm:cxn modelId="{0200C18D-97C6-894A-B9CE-8899F5DD6447}" type="presParOf" srcId="{968D944E-B140-45DD-AB0A-56F066EA495B}" destId="{7BB30018-142A-46A9-B936-BF379940A5E3}" srcOrd="1" destOrd="0" presId="urn:microsoft.com/office/officeart/2018/2/layout/IconLabelList"/>
    <dgm:cxn modelId="{5F29DE0F-DEEE-9A45-B3C5-60ECF24C30B5}" type="presParOf" srcId="{968D944E-B140-45DD-AB0A-56F066EA495B}" destId="{DD0F4581-CE28-44CA-A6BC-E4C730423830}" srcOrd="2" destOrd="0" presId="urn:microsoft.com/office/officeart/2018/2/layout/IconLabelList"/>
    <dgm:cxn modelId="{2E21D682-9ADE-8D4B-8B14-136F68EAACED}" type="presParOf" srcId="{4691C6F2-5A72-4471-B411-958B4331DF70}" destId="{9ADFDA03-810C-4E42-B911-5F922041CB82}" srcOrd="5" destOrd="0" presId="urn:microsoft.com/office/officeart/2018/2/layout/IconLabelList"/>
    <dgm:cxn modelId="{D0E8147C-13F8-424B-9D2A-BF7A21CA623E}" type="presParOf" srcId="{4691C6F2-5A72-4471-B411-958B4331DF70}" destId="{F24F4F61-6E37-4CAE-857D-B413D5A48DD1}" srcOrd="6" destOrd="0" presId="urn:microsoft.com/office/officeart/2018/2/layout/IconLabelList"/>
    <dgm:cxn modelId="{52CFC717-C3C5-BE4B-9F94-EA5EF38F3DB0}" type="presParOf" srcId="{F24F4F61-6E37-4CAE-857D-B413D5A48DD1}" destId="{111A1C28-0F7C-4E37-883A-22CE13D19D4A}" srcOrd="0" destOrd="0" presId="urn:microsoft.com/office/officeart/2018/2/layout/IconLabelList"/>
    <dgm:cxn modelId="{AD02F10F-D031-F649-9983-1CC032410F73}" type="presParOf" srcId="{F24F4F61-6E37-4CAE-857D-B413D5A48DD1}" destId="{555ADDAA-FA9D-474C-AC1E-12F8E65D6204}" srcOrd="1" destOrd="0" presId="urn:microsoft.com/office/officeart/2018/2/layout/IconLabelList"/>
    <dgm:cxn modelId="{5DB1C9CA-1671-844B-9DDA-4AD34FB40388}" type="presParOf" srcId="{F24F4F61-6E37-4CAE-857D-B413D5A48DD1}" destId="{AE4725E9-4EF1-4B96-AC9B-5C6F5EBE14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B64310-705D-4BA3-BF98-103A026B670E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ABCB45-7B7D-4409-97F7-B38C54F2DBA1}">
      <dgm:prSet/>
      <dgm:spPr/>
      <dgm:t>
        <a:bodyPr/>
        <a:lstStyle/>
        <a:p>
          <a:r>
            <a:rPr lang="fr-FR"/>
            <a:t>NRDBMS: Non-Relational Database Management System </a:t>
          </a:r>
          <a:endParaRPr lang="en-US"/>
        </a:p>
      </dgm:t>
    </dgm:pt>
    <dgm:pt modelId="{EBC1361D-9248-4B80-9005-DED3F32168CC}" type="parTrans" cxnId="{BACF9669-2CB5-4DE2-AB4E-D64A7B1A228B}">
      <dgm:prSet/>
      <dgm:spPr/>
      <dgm:t>
        <a:bodyPr/>
        <a:lstStyle/>
        <a:p>
          <a:endParaRPr lang="en-US"/>
        </a:p>
      </dgm:t>
    </dgm:pt>
    <dgm:pt modelId="{C65280DF-959B-4917-B723-6969F6852FA8}" type="sibTrans" cxnId="{BACF9669-2CB5-4DE2-AB4E-D64A7B1A228B}">
      <dgm:prSet/>
      <dgm:spPr/>
      <dgm:t>
        <a:bodyPr/>
        <a:lstStyle/>
        <a:p>
          <a:endParaRPr lang="en-US"/>
        </a:p>
      </dgm:t>
    </dgm:pt>
    <dgm:pt modelId="{8CBA1245-3C47-4C30-8404-C9E6D23DC709}">
      <dgm:prSet/>
      <dgm:spPr/>
      <dgm:t>
        <a:bodyPr/>
        <a:lstStyle/>
        <a:p>
          <a:r>
            <a:rPr lang="fr-FR"/>
            <a:t>Conçu pour gérer des données non structurées ou semi-structurées</a:t>
          </a:r>
          <a:endParaRPr lang="en-US"/>
        </a:p>
      </dgm:t>
    </dgm:pt>
    <dgm:pt modelId="{1704CBF4-4C0E-4DE1-86E7-3639A28F27C5}" type="parTrans" cxnId="{656D1D73-A73D-434D-9FC9-AEAC96CB496B}">
      <dgm:prSet/>
      <dgm:spPr/>
      <dgm:t>
        <a:bodyPr/>
        <a:lstStyle/>
        <a:p>
          <a:endParaRPr lang="en-US"/>
        </a:p>
      </dgm:t>
    </dgm:pt>
    <dgm:pt modelId="{27D5CEDC-9C72-41B3-9447-DBDD81E3C2DC}" type="sibTrans" cxnId="{656D1D73-A73D-434D-9FC9-AEAC96CB496B}">
      <dgm:prSet/>
      <dgm:spPr/>
      <dgm:t>
        <a:bodyPr/>
        <a:lstStyle/>
        <a:p>
          <a:endParaRPr lang="en-US"/>
        </a:p>
      </dgm:t>
    </dgm:pt>
    <dgm:pt modelId="{4350CBDF-4502-433C-B751-10452433B2B4}">
      <dgm:prSet/>
      <dgm:spPr/>
      <dgm:t>
        <a:bodyPr/>
        <a:lstStyle/>
        <a:p>
          <a:r>
            <a:rPr lang="fr-FR"/>
            <a:t>Offrent plus de flexibilité</a:t>
          </a:r>
          <a:endParaRPr lang="en-US"/>
        </a:p>
      </dgm:t>
    </dgm:pt>
    <dgm:pt modelId="{82DC9141-C5A3-4A54-9D03-68C43F4D827C}" type="parTrans" cxnId="{60216438-0148-43BB-9F10-2FE2E5E355C5}">
      <dgm:prSet/>
      <dgm:spPr/>
      <dgm:t>
        <a:bodyPr/>
        <a:lstStyle/>
        <a:p>
          <a:endParaRPr lang="en-US"/>
        </a:p>
      </dgm:t>
    </dgm:pt>
    <dgm:pt modelId="{2FE058A1-AD61-4FD7-B521-CC4F88053003}" type="sibTrans" cxnId="{60216438-0148-43BB-9F10-2FE2E5E355C5}">
      <dgm:prSet/>
      <dgm:spPr/>
      <dgm:t>
        <a:bodyPr/>
        <a:lstStyle/>
        <a:p>
          <a:endParaRPr lang="en-US"/>
        </a:p>
      </dgm:t>
    </dgm:pt>
    <dgm:pt modelId="{91032F3E-0635-4F77-A3E2-BC1AA6E22B86}">
      <dgm:prSet/>
      <dgm:spPr/>
      <dgm:t>
        <a:bodyPr/>
        <a:lstStyle/>
        <a:p>
          <a:r>
            <a:rPr lang="fr-FR"/>
            <a:t>Exemple: MongoDB, Redis, Amazon DynamoDB, etc.</a:t>
          </a:r>
          <a:endParaRPr lang="en-US"/>
        </a:p>
      </dgm:t>
    </dgm:pt>
    <dgm:pt modelId="{DE492D2D-8D5A-48FC-B3E9-FBEB3D39411C}" type="parTrans" cxnId="{9F6DB246-63BF-4AA1-9D85-11EAE9BC2C19}">
      <dgm:prSet/>
      <dgm:spPr/>
      <dgm:t>
        <a:bodyPr/>
        <a:lstStyle/>
        <a:p>
          <a:endParaRPr lang="en-US"/>
        </a:p>
      </dgm:t>
    </dgm:pt>
    <dgm:pt modelId="{CE45B4EF-1DD1-4F24-825C-38B5BBF74D66}" type="sibTrans" cxnId="{9F6DB246-63BF-4AA1-9D85-11EAE9BC2C19}">
      <dgm:prSet/>
      <dgm:spPr/>
      <dgm:t>
        <a:bodyPr/>
        <a:lstStyle/>
        <a:p>
          <a:endParaRPr lang="en-US"/>
        </a:p>
      </dgm:t>
    </dgm:pt>
    <dgm:pt modelId="{F6A3BB73-5A3A-407C-B432-4CC2B83D4150}">
      <dgm:prSet/>
      <dgm:spPr/>
      <dgm:t>
        <a:bodyPr/>
        <a:lstStyle/>
        <a:p>
          <a:r>
            <a:rPr lang="fr-FR"/>
            <a:t>Pas de langage standard </a:t>
          </a:r>
          <a:endParaRPr lang="en-US"/>
        </a:p>
      </dgm:t>
    </dgm:pt>
    <dgm:pt modelId="{33F6E440-5CA5-4F16-8E93-A31C0B5D45A3}" type="parTrans" cxnId="{3673B1CF-8F69-4E96-99D6-C4197A58B913}">
      <dgm:prSet/>
      <dgm:spPr/>
      <dgm:t>
        <a:bodyPr/>
        <a:lstStyle/>
        <a:p>
          <a:endParaRPr lang="en-US"/>
        </a:p>
      </dgm:t>
    </dgm:pt>
    <dgm:pt modelId="{FED90606-DF81-43B8-92EB-61D0FE54757E}" type="sibTrans" cxnId="{3673B1CF-8F69-4E96-99D6-C4197A58B913}">
      <dgm:prSet/>
      <dgm:spPr/>
      <dgm:t>
        <a:bodyPr/>
        <a:lstStyle/>
        <a:p>
          <a:endParaRPr lang="en-US"/>
        </a:p>
      </dgm:t>
    </dgm:pt>
    <dgm:pt modelId="{FE2AFECD-D4E0-C242-BC4B-7728D7138017}" type="pres">
      <dgm:prSet presAssocID="{14B64310-705D-4BA3-BF98-103A026B670E}" presName="linear" presStyleCnt="0">
        <dgm:presLayoutVars>
          <dgm:animLvl val="lvl"/>
          <dgm:resizeHandles val="exact"/>
        </dgm:presLayoutVars>
      </dgm:prSet>
      <dgm:spPr/>
    </dgm:pt>
    <dgm:pt modelId="{8AA26EA3-3BD1-F549-9BDB-314DC05A6947}" type="pres">
      <dgm:prSet presAssocID="{1BABCB45-7B7D-4409-97F7-B38C54F2DB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980730-F894-774B-9FEF-07BDCAAC53B7}" type="pres">
      <dgm:prSet presAssocID="{C65280DF-959B-4917-B723-6969F6852FA8}" presName="spacer" presStyleCnt="0"/>
      <dgm:spPr/>
    </dgm:pt>
    <dgm:pt modelId="{ACB784B5-4C54-C448-B035-960B4FC5D73C}" type="pres">
      <dgm:prSet presAssocID="{8CBA1245-3C47-4C30-8404-C9E6D23DC7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533A6B-73E8-434A-8B98-EC49B8F2758C}" type="pres">
      <dgm:prSet presAssocID="{27D5CEDC-9C72-41B3-9447-DBDD81E3C2DC}" presName="spacer" presStyleCnt="0"/>
      <dgm:spPr/>
    </dgm:pt>
    <dgm:pt modelId="{7E9599F2-021C-0A4F-BC91-B385B1EFFE8E}" type="pres">
      <dgm:prSet presAssocID="{4350CBDF-4502-433C-B751-10452433B2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FFD047F-40D7-EA48-9BAF-14EB5BCEC111}" type="pres">
      <dgm:prSet presAssocID="{2FE058A1-AD61-4FD7-B521-CC4F88053003}" presName="spacer" presStyleCnt="0"/>
      <dgm:spPr/>
    </dgm:pt>
    <dgm:pt modelId="{B8164977-E855-F940-81A3-277390950EF4}" type="pres">
      <dgm:prSet presAssocID="{91032F3E-0635-4F77-A3E2-BC1AA6E22B8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7594DB-AE2C-134D-B770-6AD03CE39A53}" type="pres">
      <dgm:prSet presAssocID="{CE45B4EF-1DD1-4F24-825C-38B5BBF74D66}" presName="spacer" presStyleCnt="0"/>
      <dgm:spPr/>
    </dgm:pt>
    <dgm:pt modelId="{CC13BE52-D3C7-0647-ABD0-36CDD310706B}" type="pres">
      <dgm:prSet presAssocID="{F6A3BB73-5A3A-407C-B432-4CC2B83D41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5130F14-078F-634F-8716-9A3B0F583749}" type="presOf" srcId="{8CBA1245-3C47-4C30-8404-C9E6D23DC709}" destId="{ACB784B5-4C54-C448-B035-960B4FC5D73C}" srcOrd="0" destOrd="0" presId="urn:microsoft.com/office/officeart/2005/8/layout/vList2"/>
    <dgm:cxn modelId="{6C188029-0D6F-974C-B145-2A28F94AD39A}" type="presOf" srcId="{F6A3BB73-5A3A-407C-B432-4CC2B83D4150}" destId="{CC13BE52-D3C7-0647-ABD0-36CDD310706B}" srcOrd="0" destOrd="0" presId="urn:microsoft.com/office/officeart/2005/8/layout/vList2"/>
    <dgm:cxn modelId="{60216438-0148-43BB-9F10-2FE2E5E355C5}" srcId="{14B64310-705D-4BA3-BF98-103A026B670E}" destId="{4350CBDF-4502-433C-B751-10452433B2B4}" srcOrd="2" destOrd="0" parTransId="{82DC9141-C5A3-4A54-9D03-68C43F4D827C}" sibTransId="{2FE058A1-AD61-4FD7-B521-CC4F88053003}"/>
    <dgm:cxn modelId="{9F6DB246-63BF-4AA1-9D85-11EAE9BC2C19}" srcId="{14B64310-705D-4BA3-BF98-103A026B670E}" destId="{91032F3E-0635-4F77-A3E2-BC1AA6E22B86}" srcOrd="3" destOrd="0" parTransId="{DE492D2D-8D5A-48FC-B3E9-FBEB3D39411C}" sibTransId="{CE45B4EF-1DD1-4F24-825C-38B5BBF74D66}"/>
    <dgm:cxn modelId="{BACF9669-2CB5-4DE2-AB4E-D64A7B1A228B}" srcId="{14B64310-705D-4BA3-BF98-103A026B670E}" destId="{1BABCB45-7B7D-4409-97F7-B38C54F2DBA1}" srcOrd="0" destOrd="0" parTransId="{EBC1361D-9248-4B80-9005-DED3F32168CC}" sibTransId="{C65280DF-959B-4917-B723-6969F6852FA8}"/>
    <dgm:cxn modelId="{656D1D73-A73D-434D-9FC9-AEAC96CB496B}" srcId="{14B64310-705D-4BA3-BF98-103A026B670E}" destId="{8CBA1245-3C47-4C30-8404-C9E6D23DC709}" srcOrd="1" destOrd="0" parTransId="{1704CBF4-4C0E-4DE1-86E7-3639A28F27C5}" sibTransId="{27D5CEDC-9C72-41B3-9447-DBDD81E3C2DC}"/>
    <dgm:cxn modelId="{AFDDC17F-FB31-B048-94ED-DA2AC6937807}" type="presOf" srcId="{14B64310-705D-4BA3-BF98-103A026B670E}" destId="{FE2AFECD-D4E0-C242-BC4B-7728D7138017}" srcOrd="0" destOrd="0" presId="urn:microsoft.com/office/officeart/2005/8/layout/vList2"/>
    <dgm:cxn modelId="{EC1D30C6-F99E-5648-A111-DC6F33BCA61F}" type="presOf" srcId="{1BABCB45-7B7D-4409-97F7-B38C54F2DBA1}" destId="{8AA26EA3-3BD1-F549-9BDB-314DC05A6947}" srcOrd="0" destOrd="0" presId="urn:microsoft.com/office/officeart/2005/8/layout/vList2"/>
    <dgm:cxn modelId="{3673B1CF-8F69-4E96-99D6-C4197A58B913}" srcId="{14B64310-705D-4BA3-BF98-103A026B670E}" destId="{F6A3BB73-5A3A-407C-B432-4CC2B83D4150}" srcOrd="4" destOrd="0" parTransId="{33F6E440-5CA5-4F16-8E93-A31C0B5D45A3}" sibTransId="{FED90606-DF81-43B8-92EB-61D0FE54757E}"/>
    <dgm:cxn modelId="{8C07D5DF-53AD-5B41-B84B-9CFA46C11214}" type="presOf" srcId="{4350CBDF-4502-433C-B751-10452433B2B4}" destId="{7E9599F2-021C-0A4F-BC91-B385B1EFFE8E}" srcOrd="0" destOrd="0" presId="urn:microsoft.com/office/officeart/2005/8/layout/vList2"/>
    <dgm:cxn modelId="{A4E079F8-2AC0-F940-8303-56CA990B7192}" type="presOf" srcId="{91032F3E-0635-4F77-A3E2-BC1AA6E22B86}" destId="{B8164977-E855-F940-81A3-277390950EF4}" srcOrd="0" destOrd="0" presId="urn:microsoft.com/office/officeart/2005/8/layout/vList2"/>
    <dgm:cxn modelId="{694A9F3C-6498-7F4A-B363-D6878AE6D632}" type="presParOf" srcId="{FE2AFECD-D4E0-C242-BC4B-7728D7138017}" destId="{8AA26EA3-3BD1-F549-9BDB-314DC05A6947}" srcOrd="0" destOrd="0" presId="urn:microsoft.com/office/officeart/2005/8/layout/vList2"/>
    <dgm:cxn modelId="{32ADE4DD-D61A-7F49-A01A-C3F883D2DAC1}" type="presParOf" srcId="{FE2AFECD-D4E0-C242-BC4B-7728D7138017}" destId="{DD980730-F894-774B-9FEF-07BDCAAC53B7}" srcOrd="1" destOrd="0" presId="urn:microsoft.com/office/officeart/2005/8/layout/vList2"/>
    <dgm:cxn modelId="{D6894687-FDE2-704E-B601-C8C08EE2D868}" type="presParOf" srcId="{FE2AFECD-D4E0-C242-BC4B-7728D7138017}" destId="{ACB784B5-4C54-C448-B035-960B4FC5D73C}" srcOrd="2" destOrd="0" presId="urn:microsoft.com/office/officeart/2005/8/layout/vList2"/>
    <dgm:cxn modelId="{B037C933-DF6A-4146-8A78-7D0EAE2060AF}" type="presParOf" srcId="{FE2AFECD-D4E0-C242-BC4B-7728D7138017}" destId="{F4533A6B-73E8-434A-8B98-EC49B8F2758C}" srcOrd="3" destOrd="0" presId="urn:microsoft.com/office/officeart/2005/8/layout/vList2"/>
    <dgm:cxn modelId="{051C40AC-63EB-C640-8253-9B3471D227D5}" type="presParOf" srcId="{FE2AFECD-D4E0-C242-BC4B-7728D7138017}" destId="{7E9599F2-021C-0A4F-BC91-B385B1EFFE8E}" srcOrd="4" destOrd="0" presId="urn:microsoft.com/office/officeart/2005/8/layout/vList2"/>
    <dgm:cxn modelId="{55C07A63-FF80-A647-B337-4DE5174EFE35}" type="presParOf" srcId="{FE2AFECD-D4E0-C242-BC4B-7728D7138017}" destId="{7FFD047F-40D7-EA48-9BAF-14EB5BCEC111}" srcOrd="5" destOrd="0" presId="urn:microsoft.com/office/officeart/2005/8/layout/vList2"/>
    <dgm:cxn modelId="{01909C7A-6FB0-D040-A43C-FE6D6EB2FAB3}" type="presParOf" srcId="{FE2AFECD-D4E0-C242-BC4B-7728D7138017}" destId="{B8164977-E855-F940-81A3-277390950EF4}" srcOrd="6" destOrd="0" presId="urn:microsoft.com/office/officeart/2005/8/layout/vList2"/>
    <dgm:cxn modelId="{4DC7E2B1-6674-C04A-B8A5-0081BD757E7B}" type="presParOf" srcId="{FE2AFECD-D4E0-C242-BC4B-7728D7138017}" destId="{4F7594DB-AE2C-134D-B770-6AD03CE39A53}" srcOrd="7" destOrd="0" presId="urn:microsoft.com/office/officeart/2005/8/layout/vList2"/>
    <dgm:cxn modelId="{151E809E-A04F-5E45-A94A-E99A278F723C}" type="presParOf" srcId="{FE2AFECD-D4E0-C242-BC4B-7728D7138017}" destId="{CC13BE52-D3C7-0647-ABD0-36CDD31070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2E375-446D-9A45-ABC2-411D6A45B4A2}">
      <dsp:nvSpPr>
        <dsp:cNvPr id="0" name=""/>
        <dsp:cNvSpPr/>
      </dsp:nvSpPr>
      <dsp:spPr>
        <a:xfrm>
          <a:off x="0" y="282294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Collections d’informations qui sont reliées.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Système organisé pour stocker, gérer et récupérer des informations.</a:t>
          </a:r>
          <a:endParaRPr lang="en-US" sz="1700" kern="1200"/>
        </a:p>
      </dsp:txBody>
      <dsp:txXfrm>
        <a:off x="0" y="282294"/>
        <a:ext cx="10515600" cy="1285199"/>
      </dsp:txXfrm>
    </dsp:sp>
    <dsp:sp modelId="{C7803BAB-B22F-5F4B-894C-6B3CD71FA404}">
      <dsp:nvSpPr>
        <dsp:cNvPr id="0" name=""/>
        <dsp:cNvSpPr/>
      </dsp:nvSpPr>
      <dsp:spPr>
        <a:xfrm>
          <a:off x="525780" y="31374"/>
          <a:ext cx="7360920" cy="50184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Base de données</a:t>
          </a:r>
          <a:endParaRPr lang="en-US" sz="1700" kern="1200"/>
        </a:p>
      </dsp:txBody>
      <dsp:txXfrm>
        <a:off x="550278" y="55872"/>
        <a:ext cx="7311924" cy="452844"/>
      </dsp:txXfrm>
    </dsp:sp>
    <dsp:sp modelId="{C6FE7A8F-BD15-5941-BB18-67FBABF85721}">
      <dsp:nvSpPr>
        <dsp:cNvPr id="0" name=""/>
        <dsp:cNvSpPr/>
      </dsp:nvSpPr>
      <dsp:spPr>
        <a:xfrm>
          <a:off x="0" y="1910214"/>
          <a:ext cx="10515600" cy="2409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Liste de courses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Base de données des clients d’une entreprise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Système de gestion des ressources humaines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Base de données de réservation de vols</a:t>
          </a:r>
          <a:endParaRPr lang="en-US" sz="1700" kern="1200"/>
        </a:p>
      </dsp:txBody>
      <dsp:txXfrm>
        <a:off x="0" y="1910214"/>
        <a:ext cx="10515600" cy="2409749"/>
      </dsp:txXfrm>
    </dsp:sp>
    <dsp:sp modelId="{CD2D3A44-EA99-E547-A62E-ACF0459E4F11}">
      <dsp:nvSpPr>
        <dsp:cNvPr id="0" name=""/>
        <dsp:cNvSpPr/>
      </dsp:nvSpPr>
      <dsp:spPr>
        <a:xfrm>
          <a:off x="525780" y="1659294"/>
          <a:ext cx="7360920" cy="50184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>
          <a:solidFill>
            <a:schemeClr val="tx2">
              <a:lumMod val="50000"/>
              <a:lumOff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Exemples </a:t>
          </a:r>
          <a:endParaRPr lang="en-US" sz="1700" kern="1200"/>
        </a:p>
      </dsp:txBody>
      <dsp:txXfrm>
        <a:off x="550278" y="1683792"/>
        <a:ext cx="73119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A0C76-E9FC-6E4C-9195-BF1A77307FA4}">
      <dsp:nvSpPr>
        <dsp:cNvPr id="0" name=""/>
        <dsp:cNvSpPr/>
      </dsp:nvSpPr>
      <dsp:spPr>
        <a:xfrm>
          <a:off x="7205870" y="1262360"/>
          <a:ext cx="2112681" cy="50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0"/>
              </a:lnTo>
              <a:lnTo>
                <a:pt x="2112681" y="342590"/>
              </a:lnTo>
              <a:lnTo>
                <a:pt x="2112681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536CA-9EBA-FA45-926E-935E5F1C55D4}">
      <dsp:nvSpPr>
        <dsp:cNvPr id="0" name=""/>
        <dsp:cNvSpPr/>
      </dsp:nvSpPr>
      <dsp:spPr>
        <a:xfrm>
          <a:off x="7160150" y="1262360"/>
          <a:ext cx="91440" cy="502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F320E-A101-874C-8208-E3181B76E8D4}">
      <dsp:nvSpPr>
        <dsp:cNvPr id="0" name=""/>
        <dsp:cNvSpPr/>
      </dsp:nvSpPr>
      <dsp:spPr>
        <a:xfrm>
          <a:off x="5093189" y="1262360"/>
          <a:ext cx="2112681" cy="502722"/>
        </a:xfrm>
        <a:custGeom>
          <a:avLst/>
          <a:gdLst/>
          <a:ahLst/>
          <a:cxnLst/>
          <a:rect l="0" t="0" r="0" b="0"/>
          <a:pathLst>
            <a:path>
              <a:moveTo>
                <a:pt x="2112681" y="0"/>
              </a:moveTo>
              <a:lnTo>
                <a:pt x="2112681" y="342590"/>
              </a:lnTo>
              <a:lnTo>
                <a:pt x="0" y="342590"/>
              </a:lnTo>
              <a:lnTo>
                <a:pt x="0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949F7-3B92-7C42-B319-582B6934F3CE}">
      <dsp:nvSpPr>
        <dsp:cNvPr id="0" name=""/>
        <dsp:cNvSpPr/>
      </dsp:nvSpPr>
      <dsp:spPr>
        <a:xfrm>
          <a:off x="1924166" y="1262360"/>
          <a:ext cx="1056340" cy="50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0"/>
              </a:lnTo>
              <a:lnTo>
                <a:pt x="1056340" y="342590"/>
              </a:lnTo>
              <a:lnTo>
                <a:pt x="1056340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4C855-9ECE-534F-B21D-C80DE78AFB14}">
      <dsp:nvSpPr>
        <dsp:cNvPr id="0" name=""/>
        <dsp:cNvSpPr/>
      </dsp:nvSpPr>
      <dsp:spPr>
        <a:xfrm>
          <a:off x="867826" y="1262360"/>
          <a:ext cx="1056340" cy="502722"/>
        </a:xfrm>
        <a:custGeom>
          <a:avLst/>
          <a:gdLst/>
          <a:ahLst/>
          <a:cxnLst/>
          <a:rect l="0" t="0" r="0" b="0"/>
          <a:pathLst>
            <a:path>
              <a:moveTo>
                <a:pt x="1056340" y="0"/>
              </a:moveTo>
              <a:lnTo>
                <a:pt x="1056340" y="342590"/>
              </a:lnTo>
              <a:lnTo>
                <a:pt x="0" y="342590"/>
              </a:lnTo>
              <a:lnTo>
                <a:pt x="0" y="5027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8734E-14ED-5C4A-B03A-8D32C6E8F1FB}">
      <dsp:nvSpPr>
        <dsp:cNvPr id="0" name=""/>
        <dsp:cNvSpPr/>
      </dsp:nvSpPr>
      <dsp:spPr>
        <a:xfrm>
          <a:off x="1059888" y="164726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4C72-7E13-9449-B7C5-EE1AE0185355}">
      <dsp:nvSpPr>
        <dsp:cNvPr id="0" name=""/>
        <dsp:cNvSpPr/>
      </dsp:nvSpPr>
      <dsp:spPr>
        <a:xfrm>
          <a:off x="1251950" y="347185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b="0" i="0" kern="1200" dirty="0"/>
            <a:t>Deux solutions </a:t>
          </a:r>
          <a:endParaRPr lang="en-US" sz="1600" kern="1200" dirty="0"/>
        </a:p>
      </dsp:txBody>
      <dsp:txXfrm>
        <a:off x="1284099" y="379334"/>
        <a:ext cx="1664259" cy="1033336"/>
      </dsp:txXfrm>
    </dsp:sp>
    <dsp:sp modelId="{AEC34075-7569-DC42-946C-3F9CEC0429D9}">
      <dsp:nvSpPr>
        <dsp:cNvPr id="0" name=""/>
        <dsp:cNvSpPr/>
      </dsp:nvSpPr>
      <dsp:spPr>
        <a:xfrm>
          <a:off x="3547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590E1-A0C0-3C4A-B422-C2FD652335FD}">
      <dsp:nvSpPr>
        <dsp:cNvPr id="0" name=""/>
        <dsp:cNvSpPr/>
      </dsp:nvSpPr>
      <dsp:spPr>
        <a:xfrm>
          <a:off x="195609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Utiliser des fichiers plats comme excel, fichier csv etc. </a:t>
          </a:r>
          <a:endParaRPr lang="en-US" sz="1600" kern="1200"/>
        </a:p>
      </dsp:txBody>
      <dsp:txXfrm>
        <a:off x="227758" y="1979690"/>
        <a:ext cx="1664259" cy="1033336"/>
      </dsp:txXfrm>
    </dsp:sp>
    <dsp:sp modelId="{BAFF3F54-B2E7-0543-9A46-1EBD73DB2897}">
      <dsp:nvSpPr>
        <dsp:cNvPr id="0" name=""/>
        <dsp:cNvSpPr/>
      </dsp:nvSpPr>
      <dsp:spPr>
        <a:xfrm>
          <a:off x="2116228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65751-39A1-FC4B-9B82-7EE36F0BB86E}">
      <dsp:nvSpPr>
        <dsp:cNvPr id="0" name=""/>
        <dsp:cNvSpPr/>
      </dsp:nvSpPr>
      <dsp:spPr>
        <a:xfrm>
          <a:off x="2308290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Utiliser des SGBD: Systèmes de gestion de base de données</a:t>
          </a:r>
          <a:endParaRPr lang="en-US" sz="1600" kern="1200"/>
        </a:p>
      </dsp:txBody>
      <dsp:txXfrm>
        <a:off x="2340439" y="1979690"/>
        <a:ext cx="1664259" cy="1033336"/>
      </dsp:txXfrm>
    </dsp:sp>
    <dsp:sp modelId="{9F8D3316-C489-EE48-A02F-614800D756D0}">
      <dsp:nvSpPr>
        <dsp:cNvPr id="0" name=""/>
        <dsp:cNvSpPr/>
      </dsp:nvSpPr>
      <dsp:spPr>
        <a:xfrm>
          <a:off x="6341591" y="164726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F48C5-C1D7-BB41-AF61-EE72FD3B602F}">
      <dsp:nvSpPr>
        <dsp:cNvPr id="0" name=""/>
        <dsp:cNvSpPr/>
      </dsp:nvSpPr>
      <dsp:spPr>
        <a:xfrm>
          <a:off x="6533653" y="347185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b="0" i="0" kern="1200" dirty="0"/>
            <a:t>Avantages du SGBD</a:t>
          </a:r>
          <a:endParaRPr lang="en-US" sz="1600" kern="1200" dirty="0"/>
        </a:p>
      </dsp:txBody>
      <dsp:txXfrm>
        <a:off x="6565802" y="379334"/>
        <a:ext cx="1664259" cy="1033336"/>
      </dsp:txXfrm>
    </dsp:sp>
    <dsp:sp modelId="{2296FF88-7C6C-8D45-8C49-A990B659F3C6}">
      <dsp:nvSpPr>
        <dsp:cNvPr id="0" name=""/>
        <dsp:cNvSpPr/>
      </dsp:nvSpPr>
      <dsp:spPr>
        <a:xfrm>
          <a:off x="4228910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EFE5-826C-BD45-BAA4-F57A12699377}">
      <dsp:nvSpPr>
        <dsp:cNvPr id="0" name=""/>
        <dsp:cNvSpPr/>
      </dsp:nvSpPr>
      <dsp:spPr>
        <a:xfrm>
          <a:off x="4420972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Sécurité </a:t>
          </a:r>
          <a:endParaRPr lang="en-US" sz="1600" kern="1200"/>
        </a:p>
      </dsp:txBody>
      <dsp:txXfrm>
        <a:off x="4453121" y="1979690"/>
        <a:ext cx="1664259" cy="1033336"/>
      </dsp:txXfrm>
    </dsp:sp>
    <dsp:sp modelId="{564E2165-9620-E14C-B526-53A4412A18E1}">
      <dsp:nvSpPr>
        <dsp:cNvPr id="0" name=""/>
        <dsp:cNvSpPr/>
      </dsp:nvSpPr>
      <dsp:spPr>
        <a:xfrm>
          <a:off x="6341591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6DA2A-8DFC-6441-9572-5384E722A571}">
      <dsp:nvSpPr>
        <dsp:cNvPr id="0" name=""/>
        <dsp:cNvSpPr/>
      </dsp:nvSpPr>
      <dsp:spPr>
        <a:xfrm>
          <a:off x="6533653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Rend facile la gestion des millions de données </a:t>
          </a:r>
          <a:endParaRPr lang="en-US" sz="1600" kern="1200"/>
        </a:p>
      </dsp:txBody>
      <dsp:txXfrm>
        <a:off x="6565802" y="1979690"/>
        <a:ext cx="1664259" cy="1033336"/>
      </dsp:txXfrm>
    </dsp:sp>
    <dsp:sp modelId="{CDCD9AE4-1EA4-D546-99AF-2D9AB2871F5D}">
      <dsp:nvSpPr>
        <dsp:cNvPr id="0" name=""/>
        <dsp:cNvSpPr/>
      </dsp:nvSpPr>
      <dsp:spPr>
        <a:xfrm>
          <a:off x="8454273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9C992-D8A6-404F-BE70-4F366B97CA70}">
      <dsp:nvSpPr>
        <dsp:cNvPr id="0" name=""/>
        <dsp:cNvSpPr/>
      </dsp:nvSpPr>
      <dsp:spPr>
        <a:xfrm>
          <a:off x="8646335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Interagir avec d’autres application</a:t>
          </a:r>
          <a:endParaRPr lang="en-US" sz="1600" kern="1200"/>
        </a:p>
      </dsp:txBody>
      <dsp:txXfrm>
        <a:off x="8678484" y="1979690"/>
        <a:ext cx="1664259" cy="1033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37395-AB6C-4E8D-86DD-30E772348FF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F0F26-3452-49C5-8C67-3393062C67F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Base de données relationnelles (SQL)</a:t>
          </a:r>
          <a:endParaRPr lang="en-US" sz="2200" kern="1200"/>
        </a:p>
      </dsp:txBody>
      <dsp:txXfrm>
        <a:off x="559800" y="3022743"/>
        <a:ext cx="4320000" cy="720000"/>
      </dsp:txXfrm>
    </dsp:sp>
    <dsp:sp modelId="{41D9D124-F811-40FA-90AE-3B7C073222D6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5495-DFDB-44E3-83CA-672D9E6AB63A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Base de données non relationnelles (NoSQL/Not Just SQL)</a:t>
          </a:r>
          <a:endParaRPr lang="en-US" sz="2200" kern="120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C857A-04F5-D548-BA36-E9F1D863EE1B}">
      <dsp:nvSpPr>
        <dsp:cNvPr id="0" name=""/>
        <dsp:cNvSpPr/>
      </dsp:nvSpPr>
      <dsp:spPr>
        <a:xfrm>
          <a:off x="0" y="443624"/>
          <a:ext cx="4530898" cy="875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dirty="0"/>
            <a:t>Organisée avec une ou plusieurs tables.</a:t>
          </a:r>
          <a:endParaRPr lang="en-US" sz="2200" kern="1200" dirty="0"/>
        </a:p>
      </dsp:txBody>
      <dsp:txXfrm>
        <a:off x="42722" y="486346"/>
        <a:ext cx="4445454" cy="789716"/>
      </dsp:txXfrm>
    </dsp:sp>
    <dsp:sp modelId="{895041D9-8A4A-CD4F-8A43-9EE385EBC54D}">
      <dsp:nvSpPr>
        <dsp:cNvPr id="0" name=""/>
        <dsp:cNvSpPr/>
      </dsp:nvSpPr>
      <dsp:spPr>
        <a:xfrm>
          <a:off x="0" y="1382145"/>
          <a:ext cx="4530898" cy="875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Chaque table contient des colonnes et des lignes.</a:t>
          </a:r>
          <a:endParaRPr lang="en-US" sz="2200" kern="1200"/>
        </a:p>
      </dsp:txBody>
      <dsp:txXfrm>
        <a:off x="42722" y="1424867"/>
        <a:ext cx="4445454" cy="789716"/>
      </dsp:txXfrm>
    </dsp:sp>
    <dsp:sp modelId="{17D40672-3F73-6945-8AF5-2BAC959E9F40}">
      <dsp:nvSpPr>
        <dsp:cNvPr id="0" name=""/>
        <dsp:cNvSpPr/>
      </dsp:nvSpPr>
      <dsp:spPr>
        <a:xfrm>
          <a:off x="0" y="2320665"/>
          <a:ext cx="4530898" cy="875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dirty="0"/>
            <a:t>Chaque table possède une clé unique pour identifier chaque ligne.</a:t>
          </a:r>
          <a:endParaRPr lang="en-US" sz="2200" kern="1200" dirty="0"/>
        </a:p>
      </dsp:txBody>
      <dsp:txXfrm>
        <a:off x="42722" y="2363387"/>
        <a:ext cx="4445454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727B5-D852-4DB8-AAAA-2D9ED01CCFFA}">
      <dsp:nvSpPr>
        <dsp:cNvPr id="0" name=""/>
        <dsp:cNvSpPr/>
      </dsp:nvSpPr>
      <dsp:spPr>
        <a:xfrm>
          <a:off x="973190" y="987327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0A607-6752-43C2-99CB-C9F21D9107E8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A9D4-6BB4-4BBE-ACA2-F2413995618C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0" i="0" kern="1200"/>
            <a:t>Base de données clés-valeur (Key-Value Stores)</a:t>
          </a:r>
          <a:endParaRPr lang="en-US" sz="1500" kern="1200"/>
        </a:p>
      </dsp:txBody>
      <dsp:txXfrm>
        <a:off x="569079" y="2645217"/>
        <a:ext cx="2072362" cy="720000"/>
      </dsp:txXfrm>
    </dsp:sp>
    <dsp:sp modelId="{3B759289-A981-4FCF-817D-BDCBB6723DD5}">
      <dsp:nvSpPr>
        <dsp:cNvPr id="0" name=""/>
        <dsp:cNvSpPr/>
      </dsp:nvSpPr>
      <dsp:spPr>
        <a:xfrm>
          <a:off x="3408216" y="987327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A724F-4AF8-4047-BC19-DC8B317B2CDE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C1C25-C0FB-4D32-A0A0-C62BEF203F52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0" i="0" kern="1200"/>
            <a:t>Bases de données orientées document: JSON, BSON etc </a:t>
          </a:r>
          <a:endParaRPr lang="en-US" sz="1500" kern="1200"/>
        </a:p>
      </dsp:txBody>
      <dsp:txXfrm>
        <a:off x="3004105" y="2645217"/>
        <a:ext cx="2072362" cy="720000"/>
      </dsp:txXfrm>
    </dsp:sp>
    <dsp:sp modelId="{9D62AEA7-1497-4051-BD1F-D6DFC46CB3CD}">
      <dsp:nvSpPr>
        <dsp:cNvPr id="0" name=""/>
        <dsp:cNvSpPr/>
      </dsp:nvSpPr>
      <dsp:spPr>
        <a:xfrm>
          <a:off x="5843242" y="987327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EAC08-088E-45E1-BB00-A0B443014101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02EE1-0A57-4C77-9EC4-06A2C592020F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0" i="0" kern="1200" dirty="0"/>
            <a:t>Bases de données orientées colonne </a:t>
          </a:r>
          <a:endParaRPr lang="en-US" sz="1500" kern="1200" dirty="0"/>
        </a:p>
      </dsp:txBody>
      <dsp:txXfrm>
        <a:off x="5439131" y="2645217"/>
        <a:ext cx="2072362" cy="720000"/>
      </dsp:txXfrm>
    </dsp:sp>
    <dsp:sp modelId="{13942539-1C65-4D2B-8186-7C039E6531B8}">
      <dsp:nvSpPr>
        <dsp:cNvPr id="0" name=""/>
        <dsp:cNvSpPr/>
      </dsp:nvSpPr>
      <dsp:spPr>
        <a:xfrm>
          <a:off x="8278268" y="987327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F95EE-D6D6-488B-8FA0-99C23636F460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E4857-1FDA-4833-B5C4-C0902BBF8F30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0" i="0" kern="1200"/>
            <a:t>Bases de données orientés graphe</a:t>
          </a:r>
          <a:endParaRPr lang="en-US" sz="1500" kern="1200"/>
        </a:p>
      </dsp:txBody>
      <dsp:txXfrm>
        <a:off x="7874157" y="2645217"/>
        <a:ext cx="20723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BE91C-26F9-4CDE-B4C7-A10282853BA9}">
      <dsp:nvSpPr>
        <dsp:cNvPr id="0" name=""/>
        <dsp:cNvSpPr/>
      </dsp:nvSpPr>
      <dsp:spPr>
        <a:xfrm>
          <a:off x="1177718" y="171458"/>
          <a:ext cx="620947" cy="62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02C55-2F21-495A-B348-BC8791E9AD05}">
      <dsp:nvSpPr>
        <dsp:cNvPr id="0" name=""/>
        <dsp:cNvSpPr/>
      </dsp:nvSpPr>
      <dsp:spPr>
        <a:xfrm>
          <a:off x="798250" y="99947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SGBDR : Systèmes de gestion de bases de données relationnelles </a:t>
          </a:r>
          <a:endParaRPr lang="en-US" sz="1100" kern="1200"/>
        </a:p>
      </dsp:txBody>
      <dsp:txXfrm>
        <a:off x="798250" y="999477"/>
        <a:ext cx="1379882" cy="551953"/>
      </dsp:txXfrm>
    </dsp:sp>
    <dsp:sp modelId="{2F5F0C1A-0EA5-4053-8065-79CA66AC0E8D}">
      <dsp:nvSpPr>
        <dsp:cNvPr id="0" name=""/>
        <dsp:cNvSpPr/>
      </dsp:nvSpPr>
      <dsp:spPr>
        <a:xfrm>
          <a:off x="2799080" y="171458"/>
          <a:ext cx="620947" cy="62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55556-99CD-4A44-A285-C53E40D0EBD2}">
      <dsp:nvSpPr>
        <dsp:cNvPr id="0" name=""/>
        <dsp:cNvSpPr/>
      </dsp:nvSpPr>
      <dsp:spPr>
        <a:xfrm>
          <a:off x="2419612" y="99947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Rôle : permet aux utilisateurs de créer et maintenir des bases de données relationnelles</a:t>
          </a:r>
          <a:endParaRPr lang="en-US" sz="1100" kern="1200"/>
        </a:p>
      </dsp:txBody>
      <dsp:txXfrm>
        <a:off x="2419612" y="999477"/>
        <a:ext cx="1379882" cy="551953"/>
      </dsp:txXfrm>
    </dsp:sp>
    <dsp:sp modelId="{30CDFC18-CF92-46D4-8810-A4836DF5F73B}">
      <dsp:nvSpPr>
        <dsp:cNvPr id="0" name=""/>
        <dsp:cNvSpPr/>
      </dsp:nvSpPr>
      <dsp:spPr>
        <a:xfrm>
          <a:off x="1177718" y="1896401"/>
          <a:ext cx="620947" cy="62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F4581-CE28-44CA-A6BC-E4C730423830}">
      <dsp:nvSpPr>
        <dsp:cNvPr id="0" name=""/>
        <dsp:cNvSpPr/>
      </dsp:nvSpPr>
      <dsp:spPr>
        <a:xfrm>
          <a:off x="798250" y="2724420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Exemples : MySQL, Oracle Database, PostgreSQL, MariaDB, Access, etc.</a:t>
          </a:r>
          <a:endParaRPr lang="en-US" sz="1100" kern="1200"/>
        </a:p>
      </dsp:txBody>
      <dsp:txXfrm>
        <a:off x="798250" y="2724420"/>
        <a:ext cx="1379882" cy="551953"/>
      </dsp:txXfrm>
    </dsp:sp>
    <dsp:sp modelId="{111A1C28-0F7C-4E37-883A-22CE13D19D4A}">
      <dsp:nvSpPr>
        <dsp:cNvPr id="0" name=""/>
        <dsp:cNvSpPr/>
      </dsp:nvSpPr>
      <dsp:spPr>
        <a:xfrm>
          <a:off x="2799080" y="1896401"/>
          <a:ext cx="620947" cy="62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25E9-4EF1-4B96-AC9B-5C6F5EBE146F}">
      <dsp:nvSpPr>
        <dsp:cNvPr id="0" name=""/>
        <dsp:cNvSpPr/>
      </dsp:nvSpPr>
      <dsp:spPr>
        <a:xfrm>
          <a:off x="2419612" y="2724420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Langage de communication : SQL</a:t>
          </a:r>
          <a:endParaRPr lang="en-US" sz="1100" kern="1200"/>
        </a:p>
      </dsp:txBody>
      <dsp:txXfrm>
        <a:off x="2419612" y="2724420"/>
        <a:ext cx="1379882" cy="551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26EA3-3BD1-F549-9BDB-314DC05A6947}">
      <dsp:nvSpPr>
        <dsp:cNvPr id="0" name=""/>
        <dsp:cNvSpPr/>
      </dsp:nvSpPr>
      <dsp:spPr>
        <a:xfrm>
          <a:off x="0" y="31155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NRDBMS: Non-Relational Database Management System </a:t>
          </a:r>
          <a:endParaRPr lang="en-US" sz="1700" kern="1200"/>
        </a:p>
      </dsp:txBody>
      <dsp:txXfrm>
        <a:off x="33012" y="64167"/>
        <a:ext cx="4464874" cy="610236"/>
      </dsp:txXfrm>
    </dsp:sp>
    <dsp:sp modelId="{ACB784B5-4C54-C448-B035-960B4FC5D73C}">
      <dsp:nvSpPr>
        <dsp:cNvPr id="0" name=""/>
        <dsp:cNvSpPr/>
      </dsp:nvSpPr>
      <dsp:spPr>
        <a:xfrm>
          <a:off x="0" y="756375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Conçu pour gérer des données non structurées ou semi-structurées</a:t>
          </a:r>
          <a:endParaRPr lang="en-US" sz="1700" kern="1200"/>
        </a:p>
      </dsp:txBody>
      <dsp:txXfrm>
        <a:off x="33012" y="789387"/>
        <a:ext cx="4464874" cy="610236"/>
      </dsp:txXfrm>
    </dsp:sp>
    <dsp:sp modelId="{7E9599F2-021C-0A4F-BC91-B385B1EFFE8E}">
      <dsp:nvSpPr>
        <dsp:cNvPr id="0" name=""/>
        <dsp:cNvSpPr/>
      </dsp:nvSpPr>
      <dsp:spPr>
        <a:xfrm>
          <a:off x="0" y="1481595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Offrent plus de flexibilité</a:t>
          </a:r>
          <a:endParaRPr lang="en-US" sz="1700" kern="1200"/>
        </a:p>
      </dsp:txBody>
      <dsp:txXfrm>
        <a:off x="33012" y="1514607"/>
        <a:ext cx="4464874" cy="610236"/>
      </dsp:txXfrm>
    </dsp:sp>
    <dsp:sp modelId="{B8164977-E855-F940-81A3-277390950EF4}">
      <dsp:nvSpPr>
        <dsp:cNvPr id="0" name=""/>
        <dsp:cNvSpPr/>
      </dsp:nvSpPr>
      <dsp:spPr>
        <a:xfrm>
          <a:off x="0" y="2206815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Exemple: MongoDB, Redis, Amazon DynamoDB, etc.</a:t>
          </a:r>
          <a:endParaRPr lang="en-US" sz="1700" kern="1200"/>
        </a:p>
      </dsp:txBody>
      <dsp:txXfrm>
        <a:off x="33012" y="2239827"/>
        <a:ext cx="4464874" cy="610236"/>
      </dsp:txXfrm>
    </dsp:sp>
    <dsp:sp modelId="{CC13BE52-D3C7-0647-ABD0-36CDD310706B}">
      <dsp:nvSpPr>
        <dsp:cNvPr id="0" name=""/>
        <dsp:cNvSpPr/>
      </dsp:nvSpPr>
      <dsp:spPr>
        <a:xfrm>
          <a:off x="0" y="2932034"/>
          <a:ext cx="4530898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Pas de langage standard </a:t>
          </a:r>
          <a:endParaRPr lang="en-US" sz="1700" kern="1200"/>
        </a:p>
      </dsp:txBody>
      <dsp:txXfrm>
        <a:off x="33012" y="2965046"/>
        <a:ext cx="4464874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DA575-4FB1-E544-9BEB-C4FA435C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1C3E06-CE66-2E48-57AC-637A32B7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7DA84-7971-8E5A-24C9-C167FFD7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17CA0-3338-C0B9-441C-3714503C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48BB9-8E73-DB87-D408-E7A640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6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96368-8E11-5037-472F-C83167CD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8A463F-C5B9-3882-48C7-08B034E5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5631F8-C9CD-0BB0-EFAD-2DA2D7A1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DA0B5-C11E-F171-68A9-B2FAA7BA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562C8-0D7B-9721-364E-84F30E6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06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955325-1090-4F94-25BE-35CE9658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D9D7F6-BA73-AB9D-A2AE-4B0A3FFA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6DD24-6AD8-EC55-7F38-8BC745F3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62099-C179-23DC-9F58-4D70F013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DD3C2-807F-4ABC-4A77-A07A4279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E5576-D285-CCEA-2B93-ABC0B085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5B3C4-7F61-6223-9C2E-71C398AF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DFE39D-1371-F3EE-B670-F2F27957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92F02-C3A9-8479-A579-D4B7A8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6783A-8AB9-602B-ABF1-B40C58A5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6D5D-6329-C8A5-C2A4-7C964D2F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141BE-FDB9-5175-1648-745D1115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B5F37-21CB-BC76-4DBC-9C2696B4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DF1B4-33FD-5435-6DCD-2F397B81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7A814C-EF43-FAC8-6CBB-BB9C3E3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39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010B3-219C-7EA6-1329-BA41765A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0B820-5216-7C88-14A5-18BD87134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E91441-4BF1-C79B-81B6-F3AF52D58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081298-9EAB-34AE-146C-1B510DB9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19290-AB76-D16C-D1C5-41878205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138FE-0163-13C4-5741-B5936EB1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6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4AAAD-3EFD-5DD7-EDDE-885BF2E9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CA551-F582-934F-165E-C7C47B06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6B0D34-DA3E-8A0B-0A8A-C743EEA7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C008CC-38EF-9983-F274-B5ECD0410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850CC1-C21B-FC36-02AA-68DE1F900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ABFE7D-4E3F-C34A-2B44-FF90D716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57E0A9-5AF3-F674-8FA1-3A350BFA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8005AB-7321-4612-4ECE-91AEB3C8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31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81556-7D63-986B-27B4-20735CB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C5B01E-8D61-7367-90F4-F66CED60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10CC6-7F13-301E-A529-C8CD8131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12EE8-498D-50B8-DEA3-B37EFA2D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06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1891FE-5F8A-2F6C-403B-AE32FA14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8B5B0E-B89D-65C9-0741-D4D2B68A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DD53D8-82B2-8B02-B31F-B826420B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63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DEC70-03B7-0E50-68DF-C199ECBF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D1174-C280-8742-52A9-597450B9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3EB417-E6AD-C0AE-16E5-EC8778BE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C8F9BF-2EDB-BE29-36C0-05105398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9F4EF9-A1DB-A04D-F5F2-B0EA2A6C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1BFA45-A0DD-5A2C-E2CA-46132D01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3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44D32-BF32-E03A-F251-3FE35234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AA62A9-4A50-C66A-6894-D206A064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676C49-3D41-3F3F-44E7-E9155BDB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7E477E-21FF-5F4B-4D1D-F850A0BA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CDB83A-F8FB-B382-3DB8-6AE0A8EE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09D314-063C-8F12-5700-9AECBE0E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4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C6EC8D-8A73-9FED-BD7A-CDC96E34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CC995-E3E3-A094-0B97-18EC02D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329FA-8F36-E156-18A1-BC0B374ED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4C3B-BF43-1748-98FC-EC53B8457EA6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1753F-FBE5-EB56-BCF6-ED521FDEE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65A33-3786-5A1C-A393-FD04E1E51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1.xml"/><Relationship Id="rId5" Type="http://schemas.openxmlformats.org/officeDocument/2006/relationships/image" Target="../media/image5.png"/><Relationship Id="rId10" Type="http://schemas.openxmlformats.org/officeDocument/2006/relationships/slide" Target="slide20.xml"/><Relationship Id="rId4" Type="http://schemas.openxmlformats.org/officeDocument/2006/relationships/image" Target="../media/image4.png"/><Relationship Id="rId9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3" descr="Une image contenant texte, Visage humain, ordinateur portable, ordinateur&#10;&#10;Description générée automatiquement">
            <a:extLst>
              <a:ext uri="{FF2B5EF4-FFF2-40B4-BE49-F238E27FC236}">
                <a16:creationId xmlns:a16="http://schemas.microsoft.com/office/drawing/2014/main" id="{1680C6FA-DB10-D969-614A-7D4FC790C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0"/>
            <a:ext cx="1219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B1C60-6EFB-5FAB-475C-4E05B8B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SGBD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454023-2281-301B-A674-62F1585B4B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68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322289-87ED-D9A3-859B-1C1A45D0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Base de données relationnelles (SQL)</a:t>
            </a:r>
            <a:endParaRPr lang="fr-FR" sz="4800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lational and non relational databases">
            <a:extLst>
              <a:ext uri="{FF2B5EF4-FFF2-40B4-BE49-F238E27FC236}">
                <a16:creationId xmlns:a16="http://schemas.microsoft.com/office/drawing/2014/main" id="{EFFF1125-FE66-E191-01B9-7F64FEBE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72" y="2599509"/>
            <a:ext cx="5150277" cy="30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9" name="Rectangle 412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11" name="Espace réservé du contenu 2">
            <a:extLst>
              <a:ext uri="{FF2B5EF4-FFF2-40B4-BE49-F238E27FC236}">
                <a16:creationId xmlns:a16="http://schemas.microsoft.com/office/drawing/2014/main" id="{EB6675B8-09BF-BEBA-6111-E1820CC33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35424"/>
              </p:ext>
            </p:extLst>
          </p:nvPr>
        </p:nvGraphicFramePr>
        <p:xfrm>
          <a:off x="6420653" y="2202001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6255E6C-2D27-3F68-0AF0-2096CE95DE2C}"/>
              </a:ext>
            </a:extLst>
          </p:cNvPr>
          <p:cNvSpPr txBox="1"/>
          <p:nvPr/>
        </p:nvSpPr>
        <p:spPr>
          <a:xfrm>
            <a:off x="453691" y="5489310"/>
            <a:ext cx="588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Source: https://</a:t>
            </a:r>
            <a:r>
              <a:rPr lang="fr-FR" sz="1000" dirty="0" err="1"/>
              <a:t>www.pragimtech.com</a:t>
            </a:r>
            <a:r>
              <a:rPr lang="fr-FR" sz="1000" dirty="0"/>
              <a:t>/blog/</a:t>
            </a:r>
            <a:r>
              <a:rPr lang="fr-FR" sz="1000" dirty="0" err="1"/>
              <a:t>mongodb</a:t>
            </a:r>
            <a:r>
              <a:rPr lang="fr-FR" sz="1000" dirty="0"/>
              <a:t>-tutorial/</a:t>
            </a:r>
            <a:r>
              <a:rPr lang="fr-FR" sz="1000" dirty="0" err="1"/>
              <a:t>relational</a:t>
            </a:r>
            <a:r>
              <a:rPr lang="fr-FR" sz="1000" dirty="0"/>
              <a:t>-and-non-</a:t>
            </a:r>
            <a:r>
              <a:rPr lang="fr-FR" sz="1000" dirty="0" err="1"/>
              <a:t>relational</a:t>
            </a:r>
            <a:r>
              <a:rPr lang="fr-FR" sz="1000" dirty="0"/>
              <a:t>-</a:t>
            </a:r>
            <a:r>
              <a:rPr lang="fr-FR" sz="1000" dirty="0" err="1"/>
              <a:t>databases</a:t>
            </a:r>
            <a:r>
              <a:rPr lang="fr-F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0361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E1963F-2D74-978B-FB53-3134209B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Base de données non relationnelles (NoSQL/Not Just SQL)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562B294-B849-168E-ACAD-38AD70C4E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4271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37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ypes of relational vs non-realtional databases">
            <a:extLst>
              <a:ext uri="{FF2B5EF4-FFF2-40B4-BE49-F238E27FC236}">
                <a16:creationId xmlns:a16="http://schemas.microsoft.com/office/drawing/2014/main" id="{E05E1FA7-1340-AFE5-C2C0-7039FED2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39047"/>
            <a:ext cx="10905066" cy="517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8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F976B-9F59-DC53-1E39-F8F63DC1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7487131" cy="1616203"/>
          </a:xfrm>
        </p:spPr>
        <p:txBody>
          <a:bodyPr anchor="b">
            <a:normAutofit/>
          </a:bodyPr>
          <a:lstStyle/>
          <a:p>
            <a:r>
              <a:rPr lang="fr-FR" sz="3200" dirty="0"/>
              <a:t>SGBDR (RDBMS)</a:t>
            </a:r>
          </a:p>
        </p:txBody>
      </p:sp>
      <p:pic>
        <p:nvPicPr>
          <p:cNvPr id="5128" name="Picture 8" descr="What are the Most Popular RDBMS | IT Online Training">
            <a:extLst>
              <a:ext uri="{FF2B5EF4-FFF2-40B4-BE49-F238E27FC236}">
                <a16:creationId xmlns:a16="http://schemas.microsoft.com/office/drawing/2014/main" id="{17309175-579D-FDE8-A850-C86B91A56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384" y="2357594"/>
            <a:ext cx="5319062" cy="32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7" name="Group 513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9396E15-596E-45E8-9376-9760020FD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140105"/>
              </p:ext>
            </p:extLst>
          </p:nvPr>
        </p:nvGraphicFramePr>
        <p:xfrm>
          <a:off x="876693" y="2533476"/>
          <a:ext cx="4597746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95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786CA-6B6D-3E2D-49F9-1C5B04FC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fr-FR" sz="4800"/>
              <a:t>SGBDNR (NRDBMS) ou NoSQL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71E26D-AD5B-5C30-910F-1877021B0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4" b="1"/>
          <a:stretch/>
        </p:blipFill>
        <p:spPr>
          <a:xfrm>
            <a:off x="635295" y="2798937"/>
            <a:ext cx="5150277" cy="31658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C7966756-80C7-180D-D2B1-1CCED3BBD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795638"/>
              </p:ext>
            </p:extLst>
          </p:nvPr>
        </p:nvGraphicFramePr>
        <p:xfrm>
          <a:off x="6406429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183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725A1-8B25-84C9-E566-F84BB969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 concepts de base </a:t>
            </a:r>
            <a:b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36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3595-6624-BD07-1CE4-2A764E9C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5014855" cy="1719072"/>
          </a:xfrm>
        </p:spPr>
        <p:txBody>
          <a:bodyPr anchor="b">
            <a:normAutofit/>
          </a:bodyPr>
          <a:lstStyle/>
          <a:p>
            <a:r>
              <a:rPr lang="fr-FR" sz="5400" dirty="0"/>
              <a:t>Clé primaire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E7D7B-FD27-3C55-12DB-5D69473A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fr-FR" sz="2200" dirty="0"/>
              <a:t>Colonne (Attribut) qui identifie de manière unique chaque ligne de la table.</a:t>
            </a:r>
          </a:p>
          <a:p>
            <a:r>
              <a:rPr lang="fr-FR" sz="2200" dirty="0"/>
              <a:t>Natural key</a:t>
            </a:r>
          </a:p>
          <a:p>
            <a:r>
              <a:rPr lang="fr-FR" sz="2200" dirty="0" err="1"/>
              <a:t>Surragate</a:t>
            </a:r>
            <a:r>
              <a:rPr lang="fr-FR" sz="2200" dirty="0"/>
              <a:t> key</a:t>
            </a:r>
          </a:p>
          <a:p>
            <a:r>
              <a:rPr lang="fr-FR" sz="2200" dirty="0"/>
              <a:t>Permet de rechercher rapidement des données</a:t>
            </a:r>
          </a:p>
        </p:txBody>
      </p:sp>
      <p:pic>
        <p:nvPicPr>
          <p:cNvPr id="4" name="Picture 2" descr="Relational and non relational databases">
            <a:extLst>
              <a:ext uri="{FF2B5EF4-FFF2-40B4-BE49-F238E27FC236}">
                <a16:creationId xmlns:a16="http://schemas.microsoft.com/office/drawing/2014/main" id="{2C379ADC-32BE-0735-151C-7F22E0DE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889" y="1921391"/>
            <a:ext cx="6903720" cy="40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0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65562-DD06-0CF8-09FC-0892F32D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5FD5DC-32B4-A724-3395-A3D87118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Clé étrangère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9FFEA9-ED4D-E016-28BC-4F630304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374151"/>
                </a:solidFill>
                <a:effectLst/>
                <a:latin typeface="Söhne"/>
              </a:rPr>
              <a:t>Une clé étrangère est un attribut qui fait référence à la clé primaire d'une autre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374151"/>
                </a:solidFill>
                <a:effectLst/>
                <a:latin typeface="Söhne"/>
              </a:rPr>
              <a:t>Elle établit des liens entre les données dans différentes tables.</a:t>
            </a:r>
          </a:p>
          <a:p>
            <a:r>
              <a:rPr lang="fr-FR" sz="1200" dirty="0"/>
              <a:t>Source: https://</a:t>
            </a:r>
            <a:r>
              <a:rPr lang="fr-FR" sz="1200" dirty="0" err="1"/>
              <a:t>www.data-bird.co</a:t>
            </a:r>
            <a:r>
              <a:rPr lang="fr-FR" sz="1200" dirty="0"/>
              <a:t>/blog/</a:t>
            </a:r>
            <a:r>
              <a:rPr lang="fr-FR" sz="1200" dirty="0" err="1"/>
              <a:t>cle-etrangere</a:t>
            </a:r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1C253E-1771-2F73-84C1-7F88757C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02305"/>
            <a:ext cx="5150277" cy="26781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Base de données SQL avec clé étrangère">
            <a:extLst>
              <a:ext uri="{FF2B5EF4-FFF2-40B4-BE49-F238E27FC236}">
                <a16:creationId xmlns:a16="http://schemas.microsoft.com/office/drawing/2014/main" id="{FC981956-9980-4F92-BDF3-9932752380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Base de données SQL avec clé étrangère">
            <a:extLst>
              <a:ext uri="{FF2B5EF4-FFF2-40B4-BE49-F238E27FC236}">
                <a16:creationId xmlns:a16="http://schemas.microsoft.com/office/drawing/2014/main" id="{2C7FE24D-DF5A-4202-60DD-B1F09B13B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Base de données SQL avec clé étrangère">
            <a:extLst>
              <a:ext uri="{FF2B5EF4-FFF2-40B4-BE49-F238E27FC236}">
                <a16:creationId xmlns:a16="http://schemas.microsoft.com/office/drawing/2014/main" id="{055DEFCA-F8FF-0B0F-5ECD-8F5985EA9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6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1C23C-930E-31EA-9B87-9A5986AC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</a:t>
            </a:r>
          </a:p>
        </p:txBody>
      </p:sp>
      <p:pic>
        <p:nvPicPr>
          <p:cNvPr id="4" name="Picture 2" descr="Relational and non relational databases">
            <a:extLst>
              <a:ext uri="{FF2B5EF4-FFF2-40B4-BE49-F238E27FC236}">
                <a16:creationId xmlns:a16="http://schemas.microsoft.com/office/drawing/2014/main" id="{843AE4BA-CD4A-7A69-CF8D-A7F155FB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518407"/>
            <a:ext cx="9355394" cy="48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529DE-DBDD-EA02-C290-D536A6D0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762D8-03E5-4D08-CBA1-631A16A6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Pourquoi SQL en 2024?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Qu’est-ce qu’une base de données ? 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Les concepts de base 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Comprendre SQL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Bien démarrer avec 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59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CEC63C-9BE2-2986-AB24-2929E82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Comprendre SQL</a:t>
            </a:r>
            <a:b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FC790-3BDE-AD62-4102-232728E6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Bien </a:t>
            </a:r>
            <a:r>
              <a:rPr lang="en-US" sz="5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démarrer</a:t>
            </a:r>
            <a:r>
              <a:rPr lang="en-US" sz="5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avec MySQL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urir">
            <a:extLst>
              <a:ext uri="{FF2B5EF4-FFF2-40B4-BE49-F238E27FC236}">
                <a16:creationId xmlns:a16="http://schemas.microsoft.com/office/drawing/2014/main" id="{DDEE4CDC-692E-BD86-045E-BC8A2649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3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CC7AF-3F58-9C30-4374-0CCD49F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513F9519-B500-D59D-EDE9-FF999AEBF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852268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04B1B485-791F-F247-A347-ED68BFD88122}">
                    <psuz:zmPr id="{14A8A481-89C4-4144-AD1F-B4F17AEA89D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4A9E860-358C-6A4C-9230-39704FEC007E}">
                    <psuz:zmPr id="{476CDB59-92B3-014A-A54D-A71AF9F0E81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3B99A2C-9A23-E34F-94FE-BAAE0AF48E37}">
                    <psuz:zmPr id="{7045BFC1-2A64-624C-B0AF-3B3F48485F5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6D0137B-2D2C-4A47-87EF-1D9D4C4E051B}">
                    <psuz:zmPr id="{620E1FB9-B8E0-3645-88B1-B8D60EA119D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682E266-2E7E-784F-8715-DA920308305F}">
                    <psuz:zmPr id="{F7C797C1-969D-A041-B65B-B417F590FEE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513F9519-B500-D59D-EDE9-FF999AEBF2C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Imag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 9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85983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D12CB4-1CC1-A80B-73C3-651D5E3A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Pourquoi SQL en 2024?</a:t>
            </a:r>
            <a:b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e de données">
            <a:extLst>
              <a:ext uri="{FF2B5EF4-FFF2-40B4-BE49-F238E27FC236}">
                <a16:creationId xmlns:a16="http://schemas.microsoft.com/office/drawing/2014/main" id="{FF9316E5-FDA6-04D1-BFF9-C79FAD8E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8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45FAB-B1AE-56D2-860D-2DD36998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SQL en 2024?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6FC90A4-C797-F108-6772-64F51F5F39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49" y="1423447"/>
            <a:ext cx="8898902" cy="45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5F6162-B409-3FF0-54FA-C85EFAD1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Qu’est-ce qu’une base de données ? </a:t>
            </a:r>
            <a:br>
              <a:rPr lang="en-US" sz="5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70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B14C86-3019-4CE6-D1FA-201DB05E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Qu’est-ce qu’une base de données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302D502-FD8D-9EE2-B5E3-3543B277D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457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63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A4020A-A7D4-E669-6CF6-BADB6B85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3800" b="0" i="0">
                <a:effectLst/>
                <a:latin typeface="Söhne"/>
              </a:rPr>
              <a:t>Formats de stockage des bases de données</a:t>
            </a:r>
            <a:endParaRPr lang="fr-FR" sz="3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ACFF2-C6AB-087B-55B8-2697664F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fr-FR" sz="2400"/>
              <a:t>Sur du papier</a:t>
            </a:r>
          </a:p>
          <a:p>
            <a:r>
              <a:rPr lang="fr-FR" sz="2400"/>
              <a:t>Dans un ordinateur</a:t>
            </a:r>
          </a:p>
          <a:p>
            <a:r>
              <a:rPr lang="fr-FR" sz="2400"/>
              <a:t>Dans votre cerveau</a:t>
            </a:r>
          </a:p>
          <a:p>
            <a:pPr marL="0" indent="0">
              <a:buNone/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61339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C6B8C4-5D51-AE69-AF9E-93BA973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Comment créer une base de données?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2241598-434B-D985-2DF3-16460DEF3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78711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244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439</Words>
  <Application>Microsoft Macintosh PowerPoint</Application>
  <PresentationFormat>Grand écran</PresentationFormat>
  <Paragraphs>68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Söhne</vt:lpstr>
      <vt:lpstr>Thème Office</vt:lpstr>
      <vt:lpstr>Présentation PowerPoint</vt:lpstr>
      <vt:lpstr>Programme</vt:lpstr>
      <vt:lpstr>Programme</vt:lpstr>
      <vt:lpstr>Pourquoi SQL en 2024? </vt:lpstr>
      <vt:lpstr>Pourquoi SQL en 2024?</vt:lpstr>
      <vt:lpstr>Qu’est-ce qu’une base de données ?  </vt:lpstr>
      <vt:lpstr>Qu’est-ce qu’une base de données</vt:lpstr>
      <vt:lpstr>Formats de stockage des bases de données</vt:lpstr>
      <vt:lpstr>Comment créer une base de données?</vt:lpstr>
      <vt:lpstr>Les types de SGBD</vt:lpstr>
      <vt:lpstr>Base de données relationnelles (SQL)</vt:lpstr>
      <vt:lpstr>Base de données non relationnelles (NoSQL/Not Just SQL)</vt:lpstr>
      <vt:lpstr>Présentation PowerPoint</vt:lpstr>
      <vt:lpstr>SGBDR (RDBMS)</vt:lpstr>
      <vt:lpstr>SGBDNR (NRDBMS) ou NoSQL</vt:lpstr>
      <vt:lpstr>Les concepts de base  </vt:lpstr>
      <vt:lpstr>Clé primaire</vt:lpstr>
      <vt:lpstr>Clé étrangère</vt:lpstr>
      <vt:lpstr>Relation</vt:lpstr>
      <vt:lpstr>Comprendre SQL </vt:lpstr>
      <vt:lpstr>Bien démarrer avec MySQL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2</cp:revision>
  <dcterms:created xsi:type="dcterms:W3CDTF">2024-01-29T09:01:30Z</dcterms:created>
  <dcterms:modified xsi:type="dcterms:W3CDTF">2024-01-29T10:57:15Z</dcterms:modified>
</cp:coreProperties>
</file>