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2" r:id="rId4"/>
    <p:sldId id="260" r:id="rId5"/>
    <p:sldId id="273" r:id="rId6"/>
    <p:sldId id="261" r:id="rId7"/>
    <p:sldId id="262" r:id="rId8"/>
    <p:sldId id="264" r:id="rId9"/>
    <p:sldId id="266" r:id="rId10"/>
    <p:sldId id="268" r:id="rId11"/>
    <p:sldId id="27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4487530-A51F-3443-8F53-B55059F90445}">
          <p14:sldIdLst>
            <p14:sldId id="256"/>
            <p14:sldId id="259"/>
          </p14:sldIdLst>
        </p14:section>
        <p14:section name="Section récapitulative" id="{61068A6A-11C9-AA49-B309-E09ED8EC46C7}">
          <p14:sldIdLst>
            <p14:sldId id="272"/>
          </p14:sldIdLst>
        </p14:section>
        <p14:section name="Pourquoi Python Pour La Data Science" id="{BDFCFF4A-50F9-C04D-B45B-670515DFFD49}">
          <p14:sldIdLst>
            <p14:sldId id="260"/>
            <p14:sldId id="273"/>
            <p14:sldId id="261"/>
          </p14:sldIdLst>
        </p14:section>
        <p14:section name="Installation" id="{3C954FE1-8EBF-2C44-B729-D2CB45324543}">
          <p14:sldIdLst>
            <p14:sldId id="262"/>
          </p14:sldIdLst>
        </p14:section>
        <p14:section name="Bien Démarrer avec Jupyter Notebook" id="{8A5176A9-2139-744B-9A84-03FF77F8D47A}">
          <p14:sldIdLst>
            <p14:sldId id="264"/>
          </p14:sldIdLst>
        </p14:section>
        <p14:section name="Les Bases de la programmation en Python" id="{61C15477-C7A1-9444-81D7-FA86E93CC7D0}">
          <p14:sldIdLst>
            <p14:sldId id="266"/>
          </p14:sldIdLst>
        </p14:section>
        <p14:section name="Découvrir d’autres IDE: Spyder, Vscode et Pycharm" id="{EC4D38D4-08B5-6947-9FF8-78D50C7CE633}">
          <p14:sldIdLst>
            <p14:sldId id="268"/>
          </p14:sldIdLst>
        </p14:section>
        <p14:section name="Exercice du jour" id="{6CC76F8D-3DAF-F54A-B7D3-3AC4A5DD42F9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7030"/>
  </p:normalViewPr>
  <p:slideViewPr>
    <p:cSldViewPr snapToGrid="0">
      <p:cViewPr varScale="1">
        <p:scale>
          <a:sx n="122" d="100"/>
          <a:sy n="122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A0623B-4EE2-46C1-812B-4468DF2B0B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F703B2-6048-4DE4-AFB3-865EDDAD8E69}">
      <dgm:prSet/>
      <dgm:spPr/>
      <dgm:t>
        <a:bodyPr/>
        <a:lstStyle/>
        <a:p>
          <a:r>
            <a:rPr lang="fr-FR" b="0" i="0"/>
            <a:t>Pourquoi utiliser Python pour la data science </a:t>
          </a:r>
          <a:endParaRPr lang="en-US"/>
        </a:p>
      </dgm:t>
    </dgm:pt>
    <dgm:pt modelId="{61BFCD24-DCA1-4E5E-A87B-5ADF0382DCFF}" type="parTrans" cxnId="{B1BB3FE9-6E1E-46DA-A398-FD81633392BC}">
      <dgm:prSet/>
      <dgm:spPr/>
      <dgm:t>
        <a:bodyPr/>
        <a:lstStyle/>
        <a:p>
          <a:endParaRPr lang="en-US"/>
        </a:p>
      </dgm:t>
    </dgm:pt>
    <dgm:pt modelId="{CB1FD297-AC1B-47DE-99DA-4EFAD04E109D}" type="sibTrans" cxnId="{B1BB3FE9-6E1E-46DA-A398-FD81633392BC}">
      <dgm:prSet/>
      <dgm:spPr/>
      <dgm:t>
        <a:bodyPr/>
        <a:lstStyle/>
        <a:p>
          <a:endParaRPr lang="en-US"/>
        </a:p>
      </dgm:t>
    </dgm:pt>
    <dgm:pt modelId="{ABB7DB3E-9A33-45D7-904D-BAF2EC698C5A}">
      <dgm:prSet/>
      <dgm:spPr/>
      <dgm:t>
        <a:bodyPr/>
        <a:lstStyle/>
        <a:p>
          <a:r>
            <a:rPr lang="fr-FR" b="0" i="0"/>
            <a:t>Comment installer Python ?</a:t>
          </a:r>
          <a:endParaRPr lang="en-US"/>
        </a:p>
      </dgm:t>
    </dgm:pt>
    <dgm:pt modelId="{68278C5D-1E02-4DAE-AB61-2DC17A008B32}" type="parTrans" cxnId="{B1CEAA9B-C7B9-4347-A3FB-112910E322D5}">
      <dgm:prSet/>
      <dgm:spPr/>
      <dgm:t>
        <a:bodyPr/>
        <a:lstStyle/>
        <a:p>
          <a:endParaRPr lang="en-US"/>
        </a:p>
      </dgm:t>
    </dgm:pt>
    <dgm:pt modelId="{515559F9-ED4C-4B48-9C18-E7A92146A36D}" type="sibTrans" cxnId="{B1CEAA9B-C7B9-4347-A3FB-112910E322D5}">
      <dgm:prSet/>
      <dgm:spPr/>
      <dgm:t>
        <a:bodyPr/>
        <a:lstStyle/>
        <a:p>
          <a:endParaRPr lang="en-US"/>
        </a:p>
      </dgm:t>
    </dgm:pt>
    <dgm:pt modelId="{C7ECF865-85B1-4AE3-A2FD-8ADA8F30241F}">
      <dgm:prSet/>
      <dgm:spPr/>
      <dgm:t>
        <a:bodyPr/>
        <a:lstStyle/>
        <a:p>
          <a:r>
            <a:rPr lang="fr-FR" b="0" i="0"/>
            <a:t>Bien démarrer avec Jupyter Notebook </a:t>
          </a:r>
          <a:endParaRPr lang="en-US"/>
        </a:p>
      </dgm:t>
    </dgm:pt>
    <dgm:pt modelId="{F3E2DC06-9260-432C-B9C8-F66D6CEFB746}" type="parTrans" cxnId="{3217B927-2767-4793-9883-364B524E0B83}">
      <dgm:prSet/>
      <dgm:spPr/>
      <dgm:t>
        <a:bodyPr/>
        <a:lstStyle/>
        <a:p>
          <a:endParaRPr lang="en-US"/>
        </a:p>
      </dgm:t>
    </dgm:pt>
    <dgm:pt modelId="{0162EDC8-DFB6-4CD3-B386-02D69983D58F}" type="sibTrans" cxnId="{3217B927-2767-4793-9883-364B524E0B83}">
      <dgm:prSet/>
      <dgm:spPr/>
      <dgm:t>
        <a:bodyPr/>
        <a:lstStyle/>
        <a:p>
          <a:endParaRPr lang="en-US"/>
        </a:p>
      </dgm:t>
    </dgm:pt>
    <dgm:pt modelId="{28792D29-A27A-464D-B6AB-4EF4F56760D8}">
      <dgm:prSet/>
      <dgm:spPr/>
      <dgm:t>
        <a:bodyPr/>
        <a:lstStyle/>
        <a:p>
          <a:r>
            <a:rPr lang="fr-FR" b="0" i="0"/>
            <a:t>Les bases de Python</a:t>
          </a:r>
          <a:endParaRPr lang="en-US"/>
        </a:p>
      </dgm:t>
    </dgm:pt>
    <dgm:pt modelId="{1BD6C9AF-9C94-4DC0-BC37-206E96D5EED4}" type="parTrans" cxnId="{BFAF87DE-9BFB-4145-8317-45603261824E}">
      <dgm:prSet/>
      <dgm:spPr/>
      <dgm:t>
        <a:bodyPr/>
        <a:lstStyle/>
        <a:p>
          <a:endParaRPr lang="en-US"/>
        </a:p>
      </dgm:t>
    </dgm:pt>
    <dgm:pt modelId="{F5992736-A5CA-4D2D-8A9C-390ADBE9E0B9}" type="sibTrans" cxnId="{BFAF87DE-9BFB-4145-8317-45603261824E}">
      <dgm:prSet/>
      <dgm:spPr/>
      <dgm:t>
        <a:bodyPr/>
        <a:lstStyle/>
        <a:p>
          <a:endParaRPr lang="en-US"/>
        </a:p>
      </dgm:t>
    </dgm:pt>
    <dgm:pt modelId="{E3A46837-4550-4DF4-9423-D414CB39EA7E}">
      <dgm:prSet/>
      <dgm:spPr/>
      <dgm:t>
        <a:bodyPr/>
        <a:lstStyle/>
        <a:p>
          <a:r>
            <a:rPr lang="fr-FR" b="0" i="0" dirty="0"/>
            <a:t>Découvrir d'autres IDE : </a:t>
          </a:r>
          <a:r>
            <a:rPr lang="fr-FR" b="0" i="0" dirty="0" err="1"/>
            <a:t>Spyder</a:t>
          </a:r>
          <a:r>
            <a:rPr lang="fr-FR" b="0" i="0" dirty="0"/>
            <a:t>, VS Code, </a:t>
          </a:r>
          <a:r>
            <a:rPr lang="fr-FR" b="0" i="0" dirty="0" err="1"/>
            <a:t>PyCharm</a:t>
          </a:r>
          <a:r>
            <a:rPr lang="fr-FR" b="0" i="0" dirty="0"/>
            <a:t> </a:t>
          </a:r>
          <a:endParaRPr lang="en-US" dirty="0"/>
        </a:p>
      </dgm:t>
    </dgm:pt>
    <dgm:pt modelId="{601F6BAD-3597-4B49-ACF5-CF0D37A6587E}" type="parTrans" cxnId="{F863E0EC-5A9D-4C8F-847B-BD29BE925699}">
      <dgm:prSet/>
      <dgm:spPr/>
      <dgm:t>
        <a:bodyPr/>
        <a:lstStyle/>
        <a:p>
          <a:endParaRPr lang="en-US"/>
        </a:p>
      </dgm:t>
    </dgm:pt>
    <dgm:pt modelId="{8E5705D8-C016-4770-A8C0-613DBA1325C0}" type="sibTrans" cxnId="{F863E0EC-5A9D-4C8F-847B-BD29BE925699}">
      <dgm:prSet/>
      <dgm:spPr/>
      <dgm:t>
        <a:bodyPr/>
        <a:lstStyle/>
        <a:p>
          <a:endParaRPr lang="en-US"/>
        </a:p>
      </dgm:t>
    </dgm:pt>
    <dgm:pt modelId="{A94A2888-7E4A-4153-9164-3EB285895137}">
      <dgm:prSet/>
      <dgm:spPr/>
      <dgm:t>
        <a:bodyPr/>
        <a:lstStyle/>
        <a:p>
          <a:r>
            <a:rPr lang="fr-FR" b="0" i="0"/>
            <a:t>Les exercices du jour</a:t>
          </a:r>
          <a:endParaRPr lang="en-US"/>
        </a:p>
      </dgm:t>
    </dgm:pt>
    <dgm:pt modelId="{D294086B-28BE-44B4-8878-9C4853D9BE27}" type="parTrans" cxnId="{6F4731D0-E05B-4C50-AF4F-FE6CA21CFA06}">
      <dgm:prSet/>
      <dgm:spPr/>
      <dgm:t>
        <a:bodyPr/>
        <a:lstStyle/>
        <a:p>
          <a:endParaRPr lang="en-US"/>
        </a:p>
      </dgm:t>
    </dgm:pt>
    <dgm:pt modelId="{32DC5C5A-901D-4C5A-A3A0-04BDD26ADAAC}" type="sibTrans" cxnId="{6F4731D0-E05B-4C50-AF4F-FE6CA21CFA06}">
      <dgm:prSet/>
      <dgm:spPr/>
      <dgm:t>
        <a:bodyPr/>
        <a:lstStyle/>
        <a:p>
          <a:endParaRPr lang="en-US"/>
        </a:p>
      </dgm:t>
    </dgm:pt>
    <dgm:pt modelId="{7A0AADDF-01A2-44A0-B6F4-DDB7241E0582}" type="pres">
      <dgm:prSet presAssocID="{2BA0623B-4EE2-46C1-812B-4468DF2B0B80}" presName="root" presStyleCnt="0">
        <dgm:presLayoutVars>
          <dgm:dir/>
          <dgm:resizeHandles val="exact"/>
        </dgm:presLayoutVars>
      </dgm:prSet>
      <dgm:spPr/>
    </dgm:pt>
    <dgm:pt modelId="{C14E353D-3798-4E67-8F4D-A569E118CA9E}" type="pres">
      <dgm:prSet presAssocID="{91F703B2-6048-4DE4-AFB3-865EDDAD8E69}" presName="compNode" presStyleCnt="0"/>
      <dgm:spPr/>
    </dgm:pt>
    <dgm:pt modelId="{8EB396A9-2CC8-486E-AFDF-4B037FBD0C20}" type="pres">
      <dgm:prSet presAssocID="{91F703B2-6048-4DE4-AFB3-865EDDAD8E69}" presName="bgRect" presStyleLbl="bgShp" presStyleIdx="0" presStyleCnt="6"/>
      <dgm:spPr/>
    </dgm:pt>
    <dgm:pt modelId="{1CBD04A2-B519-486C-A728-F4332EE95003}" type="pres">
      <dgm:prSet presAssocID="{91F703B2-6048-4DE4-AFB3-865EDDAD8E6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1BF970-D3BC-4022-97E2-84954076084E}" type="pres">
      <dgm:prSet presAssocID="{91F703B2-6048-4DE4-AFB3-865EDDAD8E69}" presName="spaceRect" presStyleCnt="0"/>
      <dgm:spPr/>
    </dgm:pt>
    <dgm:pt modelId="{1786EC31-9458-436C-8884-E16F6EB8E43B}" type="pres">
      <dgm:prSet presAssocID="{91F703B2-6048-4DE4-AFB3-865EDDAD8E69}" presName="parTx" presStyleLbl="revTx" presStyleIdx="0" presStyleCnt="6">
        <dgm:presLayoutVars>
          <dgm:chMax val="0"/>
          <dgm:chPref val="0"/>
        </dgm:presLayoutVars>
      </dgm:prSet>
      <dgm:spPr/>
    </dgm:pt>
    <dgm:pt modelId="{00A867BC-C0A3-4CDD-8CF2-247A3772C00B}" type="pres">
      <dgm:prSet presAssocID="{CB1FD297-AC1B-47DE-99DA-4EFAD04E109D}" presName="sibTrans" presStyleCnt="0"/>
      <dgm:spPr/>
    </dgm:pt>
    <dgm:pt modelId="{DD70E3C8-E309-4223-B5A4-C35A50D017BA}" type="pres">
      <dgm:prSet presAssocID="{ABB7DB3E-9A33-45D7-904D-BAF2EC698C5A}" presName="compNode" presStyleCnt="0"/>
      <dgm:spPr/>
    </dgm:pt>
    <dgm:pt modelId="{8A015568-2D6A-427B-B840-B86C56676024}" type="pres">
      <dgm:prSet presAssocID="{ABB7DB3E-9A33-45D7-904D-BAF2EC698C5A}" presName="bgRect" presStyleLbl="bgShp" presStyleIdx="1" presStyleCnt="6"/>
      <dgm:spPr/>
    </dgm:pt>
    <dgm:pt modelId="{61E1AC39-BE3C-4FFF-A24D-8969566CC28B}" type="pres">
      <dgm:prSet presAssocID="{ABB7DB3E-9A33-45D7-904D-BAF2EC698C5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99361FF9-C6D4-4499-A413-0F2CFE79C62B}" type="pres">
      <dgm:prSet presAssocID="{ABB7DB3E-9A33-45D7-904D-BAF2EC698C5A}" presName="spaceRect" presStyleCnt="0"/>
      <dgm:spPr/>
    </dgm:pt>
    <dgm:pt modelId="{97B69461-C9DB-4B0A-BB8F-E484E3797C04}" type="pres">
      <dgm:prSet presAssocID="{ABB7DB3E-9A33-45D7-904D-BAF2EC698C5A}" presName="parTx" presStyleLbl="revTx" presStyleIdx="1" presStyleCnt="6">
        <dgm:presLayoutVars>
          <dgm:chMax val="0"/>
          <dgm:chPref val="0"/>
        </dgm:presLayoutVars>
      </dgm:prSet>
      <dgm:spPr/>
    </dgm:pt>
    <dgm:pt modelId="{3D6FEDCC-9871-4E50-995C-499D996AB3E3}" type="pres">
      <dgm:prSet presAssocID="{515559F9-ED4C-4B48-9C18-E7A92146A36D}" presName="sibTrans" presStyleCnt="0"/>
      <dgm:spPr/>
    </dgm:pt>
    <dgm:pt modelId="{2DE9A6FE-E835-41DF-B196-BC4F7B13C3EF}" type="pres">
      <dgm:prSet presAssocID="{C7ECF865-85B1-4AE3-A2FD-8ADA8F30241F}" presName="compNode" presStyleCnt="0"/>
      <dgm:spPr/>
    </dgm:pt>
    <dgm:pt modelId="{44A24EA7-6E40-485C-AD6F-0F89FDAB92C4}" type="pres">
      <dgm:prSet presAssocID="{C7ECF865-85B1-4AE3-A2FD-8ADA8F30241F}" presName="bgRect" presStyleLbl="bgShp" presStyleIdx="2" presStyleCnt="6"/>
      <dgm:spPr/>
    </dgm:pt>
    <dgm:pt modelId="{C56242D4-8EFA-41B7-B501-EB72EF434DB3}" type="pres">
      <dgm:prSet presAssocID="{C7ECF865-85B1-4AE3-A2FD-8ADA8F30241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portable"/>
        </a:ext>
      </dgm:extLst>
    </dgm:pt>
    <dgm:pt modelId="{4D2CF55A-AB88-41E1-B94C-A57275E609C3}" type="pres">
      <dgm:prSet presAssocID="{C7ECF865-85B1-4AE3-A2FD-8ADA8F30241F}" presName="spaceRect" presStyleCnt="0"/>
      <dgm:spPr/>
    </dgm:pt>
    <dgm:pt modelId="{B85DB3A4-2AAC-42C4-B446-67ECB276D73D}" type="pres">
      <dgm:prSet presAssocID="{C7ECF865-85B1-4AE3-A2FD-8ADA8F30241F}" presName="parTx" presStyleLbl="revTx" presStyleIdx="2" presStyleCnt="6">
        <dgm:presLayoutVars>
          <dgm:chMax val="0"/>
          <dgm:chPref val="0"/>
        </dgm:presLayoutVars>
      </dgm:prSet>
      <dgm:spPr/>
    </dgm:pt>
    <dgm:pt modelId="{23C3BF34-02AB-4492-AAB9-E577263F241E}" type="pres">
      <dgm:prSet presAssocID="{0162EDC8-DFB6-4CD3-B386-02D69983D58F}" presName="sibTrans" presStyleCnt="0"/>
      <dgm:spPr/>
    </dgm:pt>
    <dgm:pt modelId="{38917FCF-9805-4EC8-A001-F2C46513729E}" type="pres">
      <dgm:prSet presAssocID="{28792D29-A27A-464D-B6AB-4EF4F56760D8}" presName="compNode" presStyleCnt="0"/>
      <dgm:spPr/>
    </dgm:pt>
    <dgm:pt modelId="{CC299245-AFF5-4B48-A59E-3D882B7E7AC6}" type="pres">
      <dgm:prSet presAssocID="{28792D29-A27A-464D-B6AB-4EF4F56760D8}" presName="bgRect" presStyleLbl="bgShp" presStyleIdx="3" presStyleCnt="6"/>
      <dgm:spPr/>
    </dgm:pt>
    <dgm:pt modelId="{23328A59-2597-4309-9692-8345D8226A62}" type="pres">
      <dgm:prSet presAssocID="{28792D29-A27A-464D-B6AB-4EF4F56760D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ADF7485-0058-4183-B28D-6D5DD87241C5}" type="pres">
      <dgm:prSet presAssocID="{28792D29-A27A-464D-B6AB-4EF4F56760D8}" presName="spaceRect" presStyleCnt="0"/>
      <dgm:spPr/>
    </dgm:pt>
    <dgm:pt modelId="{339470F6-CCA6-411A-89A7-D3E50ED2172B}" type="pres">
      <dgm:prSet presAssocID="{28792D29-A27A-464D-B6AB-4EF4F56760D8}" presName="parTx" presStyleLbl="revTx" presStyleIdx="3" presStyleCnt="6">
        <dgm:presLayoutVars>
          <dgm:chMax val="0"/>
          <dgm:chPref val="0"/>
        </dgm:presLayoutVars>
      </dgm:prSet>
      <dgm:spPr/>
    </dgm:pt>
    <dgm:pt modelId="{50738095-7503-4D8D-92D2-A65C74EB7683}" type="pres">
      <dgm:prSet presAssocID="{F5992736-A5CA-4D2D-8A9C-390ADBE9E0B9}" presName="sibTrans" presStyleCnt="0"/>
      <dgm:spPr/>
    </dgm:pt>
    <dgm:pt modelId="{60FF3BAF-36E8-4E9B-8158-956FE45DAB09}" type="pres">
      <dgm:prSet presAssocID="{E3A46837-4550-4DF4-9423-D414CB39EA7E}" presName="compNode" presStyleCnt="0"/>
      <dgm:spPr/>
    </dgm:pt>
    <dgm:pt modelId="{FF0F1699-D257-4111-87CE-2C5BE6CFB9D8}" type="pres">
      <dgm:prSet presAssocID="{E3A46837-4550-4DF4-9423-D414CB39EA7E}" presName="bgRect" presStyleLbl="bgShp" presStyleIdx="4" presStyleCnt="6"/>
      <dgm:spPr/>
    </dgm:pt>
    <dgm:pt modelId="{52818AE6-0142-493E-A6BE-F84A96B5F10A}" type="pres">
      <dgm:prSet presAssocID="{E3A46837-4550-4DF4-9423-D414CB39EA7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E4F28BB-C2D8-4E6B-966C-5AD8B754B7C1}" type="pres">
      <dgm:prSet presAssocID="{E3A46837-4550-4DF4-9423-D414CB39EA7E}" presName="spaceRect" presStyleCnt="0"/>
      <dgm:spPr/>
    </dgm:pt>
    <dgm:pt modelId="{68068C70-C5D2-4FD1-8B4C-1C89F3FEAE2F}" type="pres">
      <dgm:prSet presAssocID="{E3A46837-4550-4DF4-9423-D414CB39EA7E}" presName="parTx" presStyleLbl="revTx" presStyleIdx="4" presStyleCnt="6">
        <dgm:presLayoutVars>
          <dgm:chMax val="0"/>
          <dgm:chPref val="0"/>
        </dgm:presLayoutVars>
      </dgm:prSet>
      <dgm:spPr/>
    </dgm:pt>
    <dgm:pt modelId="{32CA6B61-03CD-4C21-A062-DEEBE3721E3F}" type="pres">
      <dgm:prSet presAssocID="{8E5705D8-C016-4770-A8C0-613DBA1325C0}" presName="sibTrans" presStyleCnt="0"/>
      <dgm:spPr/>
    </dgm:pt>
    <dgm:pt modelId="{955E3651-906B-4C69-A0B7-DF137A33BFD7}" type="pres">
      <dgm:prSet presAssocID="{A94A2888-7E4A-4153-9164-3EB285895137}" presName="compNode" presStyleCnt="0"/>
      <dgm:spPr/>
    </dgm:pt>
    <dgm:pt modelId="{7BB3D852-D462-4D7D-B4C3-9B601E887F0E}" type="pres">
      <dgm:prSet presAssocID="{A94A2888-7E4A-4153-9164-3EB285895137}" presName="bgRect" presStyleLbl="bgShp" presStyleIdx="5" presStyleCnt="6"/>
      <dgm:spPr/>
    </dgm:pt>
    <dgm:pt modelId="{C8452B6E-90F2-4B1D-BBF1-68F765D8433E}" type="pres">
      <dgm:prSet presAssocID="{A94A2888-7E4A-4153-9164-3EB28589513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2B33ECC3-1A58-435F-87F1-DE4263C36017}" type="pres">
      <dgm:prSet presAssocID="{A94A2888-7E4A-4153-9164-3EB285895137}" presName="spaceRect" presStyleCnt="0"/>
      <dgm:spPr/>
    </dgm:pt>
    <dgm:pt modelId="{7DF2A35C-D412-45C3-B44C-E8084562C687}" type="pres">
      <dgm:prSet presAssocID="{A94A2888-7E4A-4153-9164-3EB28589513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807A908-425F-4B30-8605-E194E5B9AB7D}" type="presOf" srcId="{2BA0623B-4EE2-46C1-812B-4468DF2B0B80}" destId="{7A0AADDF-01A2-44A0-B6F4-DDB7241E0582}" srcOrd="0" destOrd="0" presId="urn:microsoft.com/office/officeart/2018/2/layout/IconVerticalSolidList"/>
    <dgm:cxn modelId="{6BDA7B1B-7504-437C-8379-7E306005AED0}" type="presOf" srcId="{28792D29-A27A-464D-B6AB-4EF4F56760D8}" destId="{339470F6-CCA6-411A-89A7-D3E50ED2172B}" srcOrd="0" destOrd="0" presId="urn:microsoft.com/office/officeart/2018/2/layout/IconVerticalSolidList"/>
    <dgm:cxn modelId="{2615B025-D9C1-4A7F-A716-967A500185E2}" type="presOf" srcId="{A94A2888-7E4A-4153-9164-3EB285895137}" destId="{7DF2A35C-D412-45C3-B44C-E8084562C687}" srcOrd="0" destOrd="0" presId="urn:microsoft.com/office/officeart/2018/2/layout/IconVerticalSolidList"/>
    <dgm:cxn modelId="{9444C126-1547-49F2-BE33-E6120BAAD0AB}" type="presOf" srcId="{91F703B2-6048-4DE4-AFB3-865EDDAD8E69}" destId="{1786EC31-9458-436C-8884-E16F6EB8E43B}" srcOrd="0" destOrd="0" presId="urn:microsoft.com/office/officeart/2018/2/layout/IconVerticalSolidList"/>
    <dgm:cxn modelId="{3217B927-2767-4793-9883-364B524E0B83}" srcId="{2BA0623B-4EE2-46C1-812B-4468DF2B0B80}" destId="{C7ECF865-85B1-4AE3-A2FD-8ADA8F30241F}" srcOrd="2" destOrd="0" parTransId="{F3E2DC06-9260-432C-B9C8-F66D6CEFB746}" sibTransId="{0162EDC8-DFB6-4CD3-B386-02D69983D58F}"/>
    <dgm:cxn modelId="{9CCA0F63-FA3E-499F-A840-A21F93926AAE}" type="presOf" srcId="{E3A46837-4550-4DF4-9423-D414CB39EA7E}" destId="{68068C70-C5D2-4FD1-8B4C-1C89F3FEAE2F}" srcOrd="0" destOrd="0" presId="urn:microsoft.com/office/officeart/2018/2/layout/IconVerticalSolidList"/>
    <dgm:cxn modelId="{B7B8C570-59FB-410E-815A-600A927C52B9}" type="presOf" srcId="{ABB7DB3E-9A33-45D7-904D-BAF2EC698C5A}" destId="{97B69461-C9DB-4B0A-BB8F-E484E3797C04}" srcOrd="0" destOrd="0" presId="urn:microsoft.com/office/officeart/2018/2/layout/IconVerticalSolidList"/>
    <dgm:cxn modelId="{B1CEAA9B-C7B9-4347-A3FB-112910E322D5}" srcId="{2BA0623B-4EE2-46C1-812B-4468DF2B0B80}" destId="{ABB7DB3E-9A33-45D7-904D-BAF2EC698C5A}" srcOrd="1" destOrd="0" parTransId="{68278C5D-1E02-4DAE-AB61-2DC17A008B32}" sibTransId="{515559F9-ED4C-4B48-9C18-E7A92146A36D}"/>
    <dgm:cxn modelId="{DD177CA3-33CF-4E89-A198-6B0B22271ACE}" type="presOf" srcId="{C7ECF865-85B1-4AE3-A2FD-8ADA8F30241F}" destId="{B85DB3A4-2AAC-42C4-B446-67ECB276D73D}" srcOrd="0" destOrd="0" presId="urn:microsoft.com/office/officeart/2018/2/layout/IconVerticalSolidList"/>
    <dgm:cxn modelId="{6F4731D0-E05B-4C50-AF4F-FE6CA21CFA06}" srcId="{2BA0623B-4EE2-46C1-812B-4468DF2B0B80}" destId="{A94A2888-7E4A-4153-9164-3EB285895137}" srcOrd="5" destOrd="0" parTransId="{D294086B-28BE-44B4-8878-9C4853D9BE27}" sibTransId="{32DC5C5A-901D-4C5A-A3A0-04BDD26ADAAC}"/>
    <dgm:cxn modelId="{BFAF87DE-9BFB-4145-8317-45603261824E}" srcId="{2BA0623B-4EE2-46C1-812B-4468DF2B0B80}" destId="{28792D29-A27A-464D-B6AB-4EF4F56760D8}" srcOrd="3" destOrd="0" parTransId="{1BD6C9AF-9C94-4DC0-BC37-206E96D5EED4}" sibTransId="{F5992736-A5CA-4D2D-8A9C-390ADBE9E0B9}"/>
    <dgm:cxn modelId="{B1BB3FE9-6E1E-46DA-A398-FD81633392BC}" srcId="{2BA0623B-4EE2-46C1-812B-4468DF2B0B80}" destId="{91F703B2-6048-4DE4-AFB3-865EDDAD8E69}" srcOrd="0" destOrd="0" parTransId="{61BFCD24-DCA1-4E5E-A87B-5ADF0382DCFF}" sibTransId="{CB1FD297-AC1B-47DE-99DA-4EFAD04E109D}"/>
    <dgm:cxn modelId="{F863E0EC-5A9D-4C8F-847B-BD29BE925699}" srcId="{2BA0623B-4EE2-46C1-812B-4468DF2B0B80}" destId="{E3A46837-4550-4DF4-9423-D414CB39EA7E}" srcOrd="4" destOrd="0" parTransId="{601F6BAD-3597-4B49-ACF5-CF0D37A6587E}" sibTransId="{8E5705D8-C016-4770-A8C0-613DBA1325C0}"/>
    <dgm:cxn modelId="{A0218B5C-9565-47A1-9C7D-CB3A025F1F56}" type="presParOf" srcId="{7A0AADDF-01A2-44A0-B6F4-DDB7241E0582}" destId="{C14E353D-3798-4E67-8F4D-A569E118CA9E}" srcOrd="0" destOrd="0" presId="urn:microsoft.com/office/officeart/2018/2/layout/IconVerticalSolidList"/>
    <dgm:cxn modelId="{B6EA8960-42FD-441D-80E4-EFA56DF59D3D}" type="presParOf" srcId="{C14E353D-3798-4E67-8F4D-A569E118CA9E}" destId="{8EB396A9-2CC8-486E-AFDF-4B037FBD0C20}" srcOrd="0" destOrd="0" presId="urn:microsoft.com/office/officeart/2018/2/layout/IconVerticalSolidList"/>
    <dgm:cxn modelId="{103F2103-0F19-4F74-90A4-938C63C0ED25}" type="presParOf" srcId="{C14E353D-3798-4E67-8F4D-A569E118CA9E}" destId="{1CBD04A2-B519-486C-A728-F4332EE95003}" srcOrd="1" destOrd="0" presId="urn:microsoft.com/office/officeart/2018/2/layout/IconVerticalSolidList"/>
    <dgm:cxn modelId="{98C8293C-7243-4519-A231-3035BEEB54A9}" type="presParOf" srcId="{C14E353D-3798-4E67-8F4D-A569E118CA9E}" destId="{BB1BF970-D3BC-4022-97E2-84954076084E}" srcOrd="2" destOrd="0" presId="urn:microsoft.com/office/officeart/2018/2/layout/IconVerticalSolidList"/>
    <dgm:cxn modelId="{1447F4AF-FED6-4C5C-830A-03DAA4568769}" type="presParOf" srcId="{C14E353D-3798-4E67-8F4D-A569E118CA9E}" destId="{1786EC31-9458-436C-8884-E16F6EB8E43B}" srcOrd="3" destOrd="0" presId="urn:microsoft.com/office/officeart/2018/2/layout/IconVerticalSolidList"/>
    <dgm:cxn modelId="{36EFA99F-FFE2-4EA8-B829-9DD755021972}" type="presParOf" srcId="{7A0AADDF-01A2-44A0-B6F4-DDB7241E0582}" destId="{00A867BC-C0A3-4CDD-8CF2-247A3772C00B}" srcOrd="1" destOrd="0" presId="urn:microsoft.com/office/officeart/2018/2/layout/IconVerticalSolidList"/>
    <dgm:cxn modelId="{1A0861E1-2A61-49E6-B277-2021489A7811}" type="presParOf" srcId="{7A0AADDF-01A2-44A0-B6F4-DDB7241E0582}" destId="{DD70E3C8-E309-4223-B5A4-C35A50D017BA}" srcOrd="2" destOrd="0" presId="urn:microsoft.com/office/officeart/2018/2/layout/IconVerticalSolidList"/>
    <dgm:cxn modelId="{72AA93AF-31A1-43C5-B1CB-8476CC492323}" type="presParOf" srcId="{DD70E3C8-E309-4223-B5A4-C35A50D017BA}" destId="{8A015568-2D6A-427B-B840-B86C56676024}" srcOrd="0" destOrd="0" presId="urn:microsoft.com/office/officeart/2018/2/layout/IconVerticalSolidList"/>
    <dgm:cxn modelId="{DA73D674-E9E7-4CED-82B6-8213DA50EFBE}" type="presParOf" srcId="{DD70E3C8-E309-4223-B5A4-C35A50D017BA}" destId="{61E1AC39-BE3C-4FFF-A24D-8969566CC28B}" srcOrd="1" destOrd="0" presId="urn:microsoft.com/office/officeart/2018/2/layout/IconVerticalSolidList"/>
    <dgm:cxn modelId="{D26D88B3-75BD-4B61-B22D-E43906C8CF09}" type="presParOf" srcId="{DD70E3C8-E309-4223-B5A4-C35A50D017BA}" destId="{99361FF9-C6D4-4499-A413-0F2CFE79C62B}" srcOrd="2" destOrd="0" presId="urn:microsoft.com/office/officeart/2018/2/layout/IconVerticalSolidList"/>
    <dgm:cxn modelId="{D4DFFAEF-D5B9-4E3F-ABBC-BAC845874AEF}" type="presParOf" srcId="{DD70E3C8-E309-4223-B5A4-C35A50D017BA}" destId="{97B69461-C9DB-4B0A-BB8F-E484E3797C04}" srcOrd="3" destOrd="0" presId="urn:microsoft.com/office/officeart/2018/2/layout/IconVerticalSolidList"/>
    <dgm:cxn modelId="{7DC92C51-6781-452F-A0AB-1B03DE5B2814}" type="presParOf" srcId="{7A0AADDF-01A2-44A0-B6F4-DDB7241E0582}" destId="{3D6FEDCC-9871-4E50-995C-499D996AB3E3}" srcOrd="3" destOrd="0" presId="urn:microsoft.com/office/officeart/2018/2/layout/IconVerticalSolidList"/>
    <dgm:cxn modelId="{E5F2C755-3AAF-4971-B2B9-17464BFEE208}" type="presParOf" srcId="{7A0AADDF-01A2-44A0-B6F4-DDB7241E0582}" destId="{2DE9A6FE-E835-41DF-B196-BC4F7B13C3EF}" srcOrd="4" destOrd="0" presId="urn:microsoft.com/office/officeart/2018/2/layout/IconVerticalSolidList"/>
    <dgm:cxn modelId="{E6EF4D4F-4560-4388-9556-BA04FAF22C2E}" type="presParOf" srcId="{2DE9A6FE-E835-41DF-B196-BC4F7B13C3EF}" destId="{44A24EA7-6E40-485C-AD6F-0F89FDAB92C4}" srcOrd="0" destOrd="0" presId="urn:microsoft.com/office/officeart/2018/2/layout/IconVerticalSolidList"/>
    <dgm:cxn modelId="{6B1AA56F-CF1B-4F8D-8309-70A2006B8CF8}" type="presParOf" srcId="{2DE9A6FE-E835-41DF-B196-BC4F7B13C3EF}" destId="{C56242D4-8EFA-41B7-B501-EB72EF434DB3}" srcOrd="1" destOrd="0" presId="urn:microsoft.com/office/officeart/2018/2/layout/IconVerticalSolidList"/>
    <dgm:cxn modelId="{B7A701BF-7BD0-4BE1-B89D-F291EB08334A}" type="presParOf" srcId="{2DE9A6FE-E835-41DF-B196-BC4F7B13C3EF}" destId="{4D2CF55A-AB88-41E1-B94C-A57275E609C3}" srcOrd="2" destOrd="0" presId="urn:microsoft.com/office/officeart/2018/2/layout/IconVerticalSolidList"/>
    <dgm:cxn modelId="{9A3F5046-1B89-4DCC-9678-E29F2DBC8116}" type="presParOf" srcId="{2DE9A6FE-E835-41DF-B196-BC4F7B13C3EF}" destId="{B85DB3A4-2AAC-42C4-B446-67ECB276D73D}" srcOrd="3" destOrd="0" presId="urn:microsoft.com/office/officeart/2018/2/layout/IconVerticalSolidList"/>
    <dgm:cxn modelId="{A0189B13-BDCA-4628-8273-A1B8C6CB9CB5}" type="presParOf" srcId="{7A0AADDF-01A2-44A0-B6F4-DDB7241E0582}" destId="{23C3BF34-02AB-4492-AAB9-E577263F241E}" srcOrd="5" destOrd="0" presId="urn:microsoft.com/office/officeart/2018/2/layout/IconVerticalSolidList"/>
    <dgm:cxn modelId="{9ED87897-B6EA-46B0-AAB0-466913CF1649}" type="presParOf" srcId="{7A0AADDF-01A2-44A0-B6F4-DDB7241E0582}" destId="{38917FCF-9805-4EC8-A001-F2C46513729E}" srcOrd="6" destOrd="0" presId="urn:microsoft.com/office/officeart/2018/2/layout/IconVerticalSolidList"/>
    <dgm:cxn modelId="{E580E8A6-B2D1-406B-A9EC-5CE4C4892331}" type="presParOf" srcId="{38917FCF-9805-4EC8-A001-F2C46513729E}" destId="{CC299245-AFF5-4B48-A59E-3D882B7E7AC6}" srcOrd="0" destOrd="0" presId="urn:microsoft.com/office/officeart/2018/2/layout/IconVerticalSolidList"/>
    <dgm:cxn modelId="{E9D44965-4DC6-4C05-BD3F-B5035F0AD470}" type="presParOf" srcId="{38917FCF-9805-4EC8-A001-F2C46513729E}" destId="{23328A59-2597-4309-9692-8345D8226A62}" srcOrd="1" destOrd="0" presId="urn:microsoft.com/office/officeart/2018/2/layout/IconVerticalSolidList"/>
    <dgm:cxn modelId="{4CC8606D-FA9A-44E4-ABDE-A9ED53B39946}" type="presParOf" srcId="{38917FCF-9805-4EC8-A001-F2C46513729E}" destId="{4ADF7485-0058-4183-B28D-6D5DD87241C5}" srcOrd="2" destOrd="0" presId="urn:microsoft.com/office/officeart/2018/2/layout/IconVerticalSolidList"/>
    <dgm:cxn modelId="{2AC2D172-F87E-435B-87A9-6F849A779808}" type="presParOf" srcId="{38917FCF-9805-4EC8-A001-F2C46513729E}" destId="{339470F6-CCA6-411A-89A7-D3E50ED2172B}" srcOrd="3" destOrd="0" presId="urn:microsoft.com/office/officeart/2018/2/layout/IconVerticalSolidList"/>
    <dgm:cxn modelId="{AE63DDBE-D4FC-4A61-B684-234AD1B74B79}" type="presParOf" srcId="{7A0AADDF-01A2-44A0-B6F4-DDB7241E0582}" destId="{50738095-7503-4D8D-92D2-A65C74EB7683}" srcOrd="7" destOrd="0" presId="urn:microsoft.com/office/officeart/2018/2/layout/IconVerticalSolidList"/>
    <dgm:cxn modelId="{BC7538B0-A72C-444C-AE23-61C20E4544D3}" type="presParOf" srcId="{7A0AADDF-01A2-44A0-B6F4-DDB7241E0582}" destId="{60FF3BAF-36E8-4E9B-8158-956FE45DAB09}" srcOrd="8" destOrd="0" presId="urn:microsoft.com/office/officeart/2018/2/layout/IconVerticalSolidList"/>
    <dgm:cxn modelId="{93AB0631-7230-40AC-A341-F7967C33D670}" type="presParOf" srcId="{60FF3BAF-36E8-4E9B-8158-956FE45DAB09}" destId="{FF0F1699-D257-4111-87CE-2C5BE6CFB9D8}" srcOrd="0" destOrd="0" presId="urn:microsoft.com/office/officeart/2018/2/layout/IconVerticalSolidList"/>
    <dgm:cxn modelId="{6D8336E0-E2D1-41F2-8BE0-1534F7BF017B}" type="presParOf" srcId="{60FF3BAF-36E8-4E9B-8158-956FE45DAB09}" destId="{52818AE6-0142-493E-A6BE-F84A96B5F10A}" srcOrd="1" destOrd="0" presId="urn:microsoft.com/office/officeart/2018/2/layout/IconVerticalSolidList"/>
    <dgm:cxn modelId="{DF41F677-0D37-409A-BACE-055E0247E6A1}" type="presParOf" srcId="{60FF3BAF-36E8-4E9B-8158-956FE45DAB09}" destId="{8E4F28BB-C2D8-4E6B-966C-5AD8B754B7C1}" srcOrd="2" destOrd="0" presId="urn:microsoft.com/office/officeart/2018/2/layout/IconVerticalSolidList"/>
    <dgm:cxn modelId="{045C2C1F-BF0F-412C-BAB9-18E47D2B21A5}" type="presParOf" srcId="{60FF3BAF-36E8-4E9B-8158-956FE45DAB09}" destId="{68068C70-C5D2-4FD1-8B4C-1C89F3FEAE2F}" srcOrd="3" destOrd="0" presId="urn:microsoft.com/office/officeart/2018/2/layout/IconVerticalSolidList"/>
    <dgm:cxn modelId="{10B58A83-721E-4674-B342-CA6CBE3D209B}" type="presParOf" srcId="{7A0AADDF-01A2-44A0-B6F4-DDB7241E0582}" destId="{32CA6B61-03CD-4C21-A062-DEEBE3721E3F}" srcOrd="9" destOrd="0" presId="urn:microsoft.com/office/officeart/2018/2/layout/IconVerticalSolidList"/>
    <dgm:cxn modelId="{DEA30198-E558-4E71-9F70-681DBDE8B42E}" type="presParOf" srcId="{7A0AADDF-01A2-44A0-B6F4-DDB7241E0582}" destId="{955E3651-906B-4C69-A0B7-DF137A33BFD7}" srcOrd="10" destOrd="0" presId="urn:microsoft.com/office/officeart/2018/2/layout/IconVerticalSolidList"/>
    <dgm:cxn modelId="{BD3327AA-497A-4D11-8CA5-4BCF5AE23E8C}" type="presParOf" srcId="{955E3651-906B-4C69-A0B7-DF137A33BFD7}" destId="{7BB3D852-D462-4D7D-B4C3-9B601E887F0E}" srcOrd="0" destOrd="0" presId="urn:microsoft.com/office/officeart/2018/2/layout/IconVerticalSolidList"/>
    <dgm:cxn modelId="{E49ACD23-42B1-46A0-9E75-1A22AB12ADC9}" type="presParOf" srcId="{955E3651-906B-4C69-A0B7-DF137A33BFD7}" destId="{C8452B6E-90F2-4B1D-BBF1-68F765D8433E}" srcOrd="1" destOrd="0" presId="urn:microsoft.com/office/officeart/2018/2/layout/IconVerticalSolidList"/>
    <dgm:cxn modelId="{8A1ACA5E-933A-420A-83E2-8E69BA5963B9}" type="presParOf" srcId="{955E3651-906B-4C69-A0B7-DF137A33BFD7}" destId="{2B33ECC3-1A58-435F-87F1-DE4263C36017}" srcOrd="2" destOrd="0" presId="urn:microsoft.com/office/officeart/2018/2/layout/IconVerticalSolidList"/>
    <dgm:cxn modelId="{14220632-6D97-4A38-A627-E917E29058F0}" type="presParOf" srcId="{955E3651-906B-4C69-A0B7-DF137A33BFD7}" destId="{7DF2A35C-D412-45C3-B44C-E8084562C6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C58049-346B-41A1-899F-DC3D0FCE61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BA2103-A692-4FD3-8E9D-FE1D6A9957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i="0"/>
            <a:t>Polyvalence et facilité d'utilisation</a:t>
          </a:r>
          <a:endParaRPr lang="en-US"/>
        </a:p>
      </dgm:t>
    </dgm:pt>
    <dgm:pt modelId="{FC8A1418-59AD-40AC-A899-34FDBF216B94}" type="parTrans" cxnId="{17FA142D-AD25-4AD6-A781-7B10026769D5}">
      <dgm:prSet/>
      <dgm:spPr/>
      <dgm:t>
        <a:bodyPr/>
        <a:lstStyle/>
        <a:p>
          <a:endParaRPr lang="en-US"/>
        </a:p>
      </dgm:t>
    </dgm:pt>
    <dgm:pt modelId="{0D054EBF-C73B-4B32-ADB1-2007E12AFFD6}" type="sibTrans" cxnId="{17FA142D-AD25-4AD6-A781-7B10026769D5}">
      <dgm:prSet/>
      <dgm:spPr/>
      <dgm:t>
        <a:bodyPr/>
        <a:lstStyle/>
        <a:p>
          <a:endParaRPr lang="en-US"/>
        </a:p>
      </dgm:t>
    </dgm:pt>
    <dgm:pt modelId="{A67D4EC4-3A03-46F5-9262-8469641C9E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i="0"/>
            <a:t>Bibliothèques riches pour la data science: Transformers</a:t>
          </a:r>
          <a:endParaRPr lang="en-US"/>
        </a:p>
      </dgm:t>
    </dgm:pt>
    <dgm:pt modelId="{0C4461A5-F35B-4E0F-9B0B-384CD4002660}" type="parTrans" cxnId="{8578EFEF-7CB8-4692-B1B2-8C0409E620AB}">
      <dgm:prSet/>
      <dgm:spPr/>
      <dgm:t>
        <a:bodyPr/>
        <a:lstStyle/>
        <a:p>
          <a:endParaRPr lang="en-US"/>
        </a:p>
      </dgm:t>
    </dgm:pt>
    <dgm:pt modelId="{3EDBDC94-3288-43E7-9F86-5525846CD61E}" type="sibTrans" cxnId="{8578EFEF-7CB8-4692-B1B2-8C0409E620AB}">
      <dgm:prSet/>
      <dgm:spPr/>
      <dgm:t>
        <a:bodyPr/>
        <a:lstStyle/>
        <a:p>
          <a:endParaRPr lang="en-US"/>
        </a:p>
      </dgm:t>
    </dgm:pt>
    <dgm:pt modelId="{13E8F9E8-5926-44F7-9F6E-1117C30B3D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i="0"/>
            <a:t>Adaptabilité aux grandes données science</a:t>
          </a:r>
          <a:endParaRPr lang="en-US"/>
        </a:p>
      </dgm:t>
    </dgm:pt>
    <dgm:pt modelId="{533FED8B-48E0-4078-901D-5338062F4A75}" type="parTrans" cxnId="{A9F8C477-B463-45B1-BEB6-D9812E4C302E}">
      <dgm:prSet/>
      <dgm:spPr/>
      <dgm:t>
        <a:bodyPr/>
        <a:lstStyle/>
        <a:p>
          <a:endParaRPr lang="en-US"/>
        </a:p>
      </dgm:t>
    </dgm:pt>
    <dgm:pt modelId="{62261176-EA9C-4993-8469-F942C3C76C44}" type="sibTrans" cxnId="{A9F8C477-B463-45B1-BEB6-D9812E4C302E}">
      <dgm:prSet/>
      <dgm:spPr/>
      <dgm:t>
        <a:bodyPr/>
        <a:lstStyle/>
        <a:p>
          <a:endParaRPr lang="en-US"/>
        </a:p>
      </dgm:t>
    </dgm:pt>
    <dgm:pt modelId="{CC103A96-9B5E-4215-8458-F5427C1CAC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i="0"/>
            <a:t>Communauté active</a:t>
          </a:r>
          <a:endParaRPr lang="en-US"/>
        </a:p>
      </dgm:t>
    </dgm:pt>
    <dgm:pt modelId="{BDDC649E-4B92-4DA7-BFC9-7C27D18BB8F1}" type="parTrans" cxnId="{73222ADD-D7BB-436D-AE9A-027C25FAF7FC}">
      <dgm:prSet/>
      <dgm:spPr/>
      <dgm:t>
        <a:bodyPr/>
        <a:lstStyle/>
        <a:p>
          <a:endParaRPr lang="en-US"/>
        </a:p>
      </dgm:t>
    </dgm:pt>
    <dgm:pt modelId="{C81C7368-AAF6-463F-9C91-28D7C320E4AC}" type="sibTrans" cxnId="{73222ADD-D7BB-436D-AE9A-027C25FAF7FC}">
      <dgm:prSet/>
      <dgm:spPr/>
      <dgm:t>
        <a:bodyPr/>
        <a:lstStyle/>
        <a:p>
          <a:endParaRPr lang="en-US"/>
        </a:p>
      </dgm:t>
    </dgm:pt>
    <dgm:pt modelId="{ED910355-716A-46AE-9C82-90D434EABF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i="0"/>
            <a:t>Choix privilégié dans le milieu académique et industriel</a:t>
          </a:r>
          <a:endParaRPr lang="en-US"/>
        </a:p>
      </dgm:t>
    </dgm:pt>
    <dgm:pt modelId="{4D771B09-7ACF-48DF-9771-D4513AE4E8A5}" type="parTrans" cxnId="{F85DD035-4203-408B-B00C-9F569341A6B1}">
      <dgm:prSet/>
      <dgm:spPr/>
      <dgm:t>
        <a:bodyPr/>
        <a:lstStyle/>
        <a:p>
          <a:endParaRPr lang="en-US"/>
        </a:p>
      </dgm:t>
    </dgm:pt>
    <dgm:pt modelId="{DCA205EA-2CE8-47D2-8AA7-4B10831B4808}" type="sibTrans" cxnId="{F85DD035-4203-408B-B00C-9F569341A6B1}">
      <dgm:prSet/>
      <dgm:spPr/>
      <dgm:t>
        <a:bodyPr/>
        <a:lstStyle/>
        <a:p>
          <a:endParaRPr lang="en-US"/>
        </a:p>
      </dgm:t>
    </dgm:pt>
    <dgm:pt modelId="{4F29D035-42F0-4432-AC45-F2E7C9C36E20}" type="pres">
      <dgm:prSet presAssocID="{B2C58049-346B-41A1-899F-DC3D0FCE6119}" presName="root" presStyleCnt="0">
        <dgm:presLayoutVars>
          <dgm:dir/>
          <dgm:resizeHandles val="exact"/>
        </dgm:presLayoutVars>
      </dgm:prSet>
      <dgm:spPr/>
    </dgm:pt>
    <dgm:pt modelId="{A37879D0-18AD-406E-A676-DF64E55A6B32}" type="pres">
      <dgm:prSet presAssocID="{ACBA2103-A692-4FD3-8E9D-FE1D6A995715}" presName="compNode" presStyleCnt="0"/>
      <dgm:spPr/>
    </dgm:pt>
    <dgm:pt modelId="{CEEC9D0E-4421-4DAD-8C96-F3372CAB2550}" type="pres">
      <dgm:prSet presAssocID="{ACBA2103-A692-4FD3-8E9D-FE1D6A995715}" presName="iconBgRect" presStyleLbl="bgShp" presStyleIdx="0" presStyleCnt="5"/>
      <dgm:spPr/>
    </dgm:pt>
    <dgm:pt modelId="{AF7151D1-05FC-4E8E-920B-A35BF11C1EA1}" type="pres">
      <dgm:prSet presAssocID="{ACBA2103-A692-4FD3-8E9D-FE1D6A9957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53BED9E-3A3D-434A-97B4-427BA8CB98A7}" type="pres">
      <dgm:prSet presAssocID="{ACBA2103-A692-4FD3-8E9D-FE1D6A995715}" presName="spaceRect" presStyleCnt="0"/>
      <dgm:spPr/>
    </dgm:pt>
    <dgm:pt modelId="{41F672A3-AB1D-42A5-824F-FA1E252A006E}" type="pres">
      <dgm:prSet presAssocID="{ACBA2103-A692-4FD3-8E9D-FE1D6A995715}" presName="textRect" presStyleLbl="revTx" presStyleIdx="0" presStyleCnt="5">
        <dgm:presLayoutVars>
          <dgm:chMax val="1"/>
          <dgm:chPref val="1"/>
        </dgm:presLayoutVars>
      </dgm:prSet>
      <dgm:spPr/>
    </dgm:pt>
    <dgm:pt modelId="{5CB448D8-0B6D-46E7-8BF9-EFF23C347095}" type="pres">
      <dgm:prSet presAssocID="{0D054EBF-C73B-4B32-ADB1-2007E12AFFD6}" presName="sibTrans" presStyleCnt="0"/>
      <dgm:spPr/>
    </dgm:pt>
    <dgm:pt modelId="{64D5BA15-BF76-4309-8990-D74243559E0D}" type="pres">
      <dgm:prSet presAssocID="{A67D4EC4-3A03-46F5-9262-8469641C9E2A}" presName="compNode" presStyleCnt="0"/>
      <dgm:spPr/>
    </dgm:pt>
    <dgm:pt modelId="{35BC06C5-8AEA-41C0-A606-DBCF9BC08B1C}" type="pres">
      <dgm:prSet presAssocID="{A67D4EC4-3A03-46F5-9262-8469641C9E2A}" presName="iconBgRect" presStyleLbl="bgShp" presStyleIdx="1" presStyleCnt="5"/>
      <dgm:spPr/>
    </dgm:pt>
    <dgm:pt modelId="{923AC77C-1C33-4905-B256-689E8959862C}" type="pres">
      <dgm:prSet presAssocID="{A67D4EC4-3A03-46F5-9262-8469641C9E2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84E5BF29-7367-4A63-AAAD-036AEC1C9B71}" type="pres">
      <dgm:prSet presAssocID="{A67D4EC4-3A03-46F5-9262-8469641C9E2A}" presName="spaceRect" presStyleCnt="0"/>
      <dgm:spPr/>
    </dgm:pt>
    <dgm:pt modelId="{EDFC8207-ADAF-4162-A4A3-E765DF9CEF18}" type="pres">
      <dgm:prSet presAssocID="{A67D4EC4-3A03-46F5-9262-8469641C9E2A}" presName="textRect" presStyleLbl="revTx" presStyleIdx="1" presStyleCnt="5">
        <dgm:presLayoutVars>
          <dgm:chMax val="1"/>
          <dgm:chPref val="1"/>
        </dgm:presLayoutVars>
      </dgm:prSet>
      <dgm:spPr/>
    </dgm:pt>
    <dgm:pt modelId="{925EE6BF-80E9-4C06-B0A7-85FF6D289D08}" type="pres">
      <dgm:prSet presAssocID="{3EDBDC94-3288-43E7-9F86-5525846CD61E}" presName="sibTrans" presStyleCnt="0"/>
      <dgm:spPr/>
    </dgm:pt>
    <dgm:pt modelId="{C1A57872-394C-4205-825E-8CAF470B4583}" type="pres">
      <dgm:prSet presAssocID="{13E8F9E8-5926-44F7-9F6E-1117C30B3D48}" presName="compNode" presStyleCnt="0"/>
      <dgm:spPr/>
    </dgm:pt>
    <dgm:pt modelId="{31481295-2C25-4D83-A9F0-300FE58D104C}" type="pres">
      <dgm:prSet presAssocID="{13E8F9E8-5926-44F7-9F6E-1117C30B3D48}" presName="iconBgRect" presStyleLbl="bgShp" presStyleIdx="2" presStyleCnt="5"/>
      <dgm:spPr/>
    </dgm:pt>
    <dgm:pt modelId="{956E8C58-A676-415E-B67A-CBAD68951789}" type="pres">
      <dgm:prSet presAssocID="{13E8F9E8-5926-44F7-9F6E-1117C30B3D4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F9CC7A4-EFC2-4504-AFDE-957975AD19DA}" type="pres">
      <dgm:prSet presAssocID="{13E8F9E8-5926-44F7-9F6E-1117C30B3D48}" presName="spaceRect" presStyleCnt="0"/>
      <dgm:spPr/>
    </dgm:pt>
    <dgm:pt modelId="{030DDD8D-B1A1-488F-9CD5-1897F63ABB4C}" type="pres">
      <dgm:prSet presAssocID="{13E8F9E8-5926-44F7-9F6E-1117C30B3D48}" presName="textRect" presStyleLbl="revTx" presStyleIdx="2" presStyleCnt="5">
        <dgm:presLayoutVars>
          <dgm:chMax val="1"/>
          <dgm:chPref val="1"/>
        </dgm:presLayoutVars>
      </dgm:prSet>
      <dgm:spPr/>
    </dgm:pt>
    <dgm:pt modelId="{E6559D0D-99B7-4FAA-8CEE-4B865E9C7907}" type="pres">
      <dgm:prSet presAssocID="{62261176-EA9C-4993-8469-F942C3C76C44}" presName="sibTrans" presStyleCnt="0"/>
      <dgm:spPr/>
    </dgm:pt>
    <dgm:pt modelId="{B8698B31-5976-4AD3-B14C-44BB6E20C6C4}" type="pres">
      <dgm:prSet presAssocID="{CC103A96-9B5E-4215-8458-F5427C1CACA8}" presName="compNode" presStyleCnt="0"/>
      <dgm:spPr/>
    </dgm:pt>
    <dgm:pt modelId="{69199A03-4225-4543-8897-4B5160CF7785}" type="pres">
      <dgm:prSet presAssocID="{CC103A96-9B5E-4215-8458-F5427C1CACA8}" presName="iconBgRect" presStyleLbl="bgShp" presStyleIdx="3" presStyleCnt="5"/>
      <dgm:spPr/>
    </dgm:pt>
    <dgm:pt modelId="{D002DDB7-BAB2-4FC9-8A00-4E6532911099}" type="pres">
      <dgm:prSet presAssocID="{CC103A96-9B5E-4215-8458-F5427C1CAC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e"/>
        </a:ext>
      </dgm:extLst>
    </dgm:pt>
    <dgm:pt modelId="{0452B855-BDB3-47D7-AFC1-CC392A176B54}" type="pres">
      <dgm:prSet presAssocID="{CC103A96-9B5E-4215-8458-F5427C1CACA8}" presName="spaceRect" presStyleCnt="0"/>
      <dgm:spPr/>
    </dgm:pt>
    <dgm:pt modelId="{A93CFE75-CBF6-4BF6-A943-A2DD9DF6821D}" type="pres">
      <dgm:prSet presAssocID="{CC103A96-9B5E-4215-8458-F5427C1CACA8}" presName="textRect" presStyleLbl="revTx" presStyleIdx="3" presStyleCnt="5">
        <dgm:presLayoutVars>
          <dgm:chMax val="1"/>
          <dgm:chPref val="1"/>
        </dgm:presLayoutVars>
      </dgm:prSet>
      <dgm:spPr/>
    </dgm:pt>
    <dgm:pt modelId="{1E6D8C2D-DAA9-4AFD-AA0E-38AD01721BFB}" type="pres">
      <dgm:prSet presAssocID="{C81C7368-AAF6-463F-9C91-28D7C320E4AC}" presName="sibTrans" presStyleCnt="0"/>
      <dgm:spPr/>
    </dgm:pt>
    <dgm:pt modelId="{003ACE90-FA65-4383-82A6-EED6E291F9E6}" type="pres">
      <dgm:prSet presAssocID="{ED910355-716A-46AE-9C82-90D434EABF94}" presName="compNode" presStyleCnt="0"/>
      <dgm:spPr/>
    </dgm:pt>
    <dgm:pt modelId="{ED3DFD39-6B02-4DC5-8842-15B902FE54BD}" type="pres">
      <dgm:prSet presAssocID="{ED910355-716A-46AE-9C82-90D434EABF94}" presName="iconBgRect" presStyleLbl="bgShp" presStyleIdx="4" presStyleCnt="5"/>
      <dgm:spPr/>
    </dgm:pt>
    <dgm:pt modelId="{853E0928-987A-4581-B2E5-952CCB662B8C}" type="pres">
      <dgm:prSet presAssocID="{ED910355-716A-46AE-9C82-90D434EABF9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ine"/>
        </a:ext>
      </dgm:extLst>
    </dgm:pt>
    <dgm:pt modelId="{52A39FD0-1015-4B10-B7FA-F896C5B07DD5}" type="pres">
      <dgm:prSet presAssocID="{ED910355-716A-46AE-9C82-90D434EABF94}" presName="spaceRect" presStyleCnt="0"/>
      <dgm:spPr/>
    </dgm:pt>
    <dgm:pt modelId="{1B92EDEC-A084-4158-B2A3-F84F1A975699}" type="pres">
      <dgm:prSet presAssocID="{ED910355-716A-46AE-9C82-90D434EABF9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7FA142D-AD25-4AD6-A781-7B10026769D5}" srcId="{B2C58049-346B-41A1-899F-DC3D0FCE6119}" destId="{ACBA2103-A692-4FD3-8E9D-FE1D6A995715}" srcOrd="0" destOrd="0" parTransId="{FC8A1418-59AD-40AC-A899-34FDBF216B94}" sibTransId="{0D054EBF-C73B-4B32-ADB1-2007E12AFFD6}"/>
    <dgm:cxn modelId="{F85DD035-4203-408B-B00C-9F569341A6B1}" srcId="{B2C58049-346B-41A1-899F-DC3D0FCE6119}" destId="{ED910355-716A-46AE-9C82-90D434EABF94}" srcOrd="4" destOrd="0" parTransId="{4D771B09-7ACF-48DF-9771-D4513AE4E8A5}" sibTransId="{DCA205EA-2CE8-47D2-8AA7-4B10831B4808}"/>
    <dgm:cxn modelId="{CC81A638-8795-474C-A553-F4C98E1BC974}" type="presOf" srcId="{ACBA2103-A692-4FD3-8E9D-FE1D6A995715}" destId="{41F672A3-AB1D-42A5-824F-FA1E252A006E}" srcOrd="0" destOrd="0" presId="urn:microsoft.com/office/officeart/2018/5/layout/IconCircleLabelList"/>
    <dgm:cxn modelId="{C3D2C54D-7A98-5F40-A29D-EC0F85D0E34B}" type="presOf" srcId="{A67D4EC4-3A03-46F5-9262-8469641C9E2A}" destId="{EDFC8207-ADAF-4162-A4A3-E765DF9CEF18}" srcOrd="0" destOrd="0" presId="urn:microsoft.com/office/officeart/2018/5/layout/IconCircleLabelList"/>
    <dgm:cxn modelId="{A9F8C477-B463-45B1-BEB6-D9812E4C302E}" srcId="{B2C58049-346B-41A1-899F-DC3D0FCE6119}" destId="{13E8F9E8-5926-44F7-9F6E-1117C30B3D48}" srcOrd="2" destOrd="0" parTransId="{533FED8B-48E0-4078-901D-5338062F4A75}" sibTransId="{62261176-EA9C-4993-8469-F942C3C76C44}"/>
    <dgm:cxn modelId="{B6C10E7E-EBA0-634A-8188-294E288D0CA8}" type="presOf" srcId="{ED910355-716A-46AE-9C82-90D434EABF94}" destId="{1B92EDEC-A084-4158-B2A3-F84F1A975699}" srcOrd="0" destOrd="0" presId="urn:microsoft.com/office/officeart/2018/5/layout/IconCircleLabelList"/>
    <dgm:cxn modelId="{5047B6DA-2281-EA45-BDFE-178EF0E6E10C}" type="presOf" srcId="{13E8F9E8-5926-44F7-9F6E-1117C30B3D48}" destId="{030DDD8D-B1A1-488F-9CD5-1897F63ABB4C}" srcOrd="0" destOrd="0" presId="urn:microsoft.com/office/officeart/2018/5/layout/IconCircleLabelList"/>
    <dgm:cxn modelId="{73222ADD-D7BB-436D-AE9A-027C25FAF7FC}" srcId="{B2C58049-346B-41A1-899F-DC3D0FCE6119}" destId="{CC103A96-9B5E-4215-8458-F5427C1CACA8}" srcOrd="3" destOrd="0" parTransId="{BDDC649E-4B92-4DA7-BFC9-7C27D18BB8F1}" sibTransId="{C81C7368-AAF6-463F-9C91-28D7C320E4AC}"/>
    <dgm:cxn modelId="{8578EFEF-7CB8-4692-B1B2-8C0409E620AB}" srcId="{B2C58049-346B-41A1-899F-DC3D0FCE6119}" destId="{A67D4EC4-3A03-46F5-9262-8469641C9E2A}" srcOrd="1" destOrd="0" parTransId="{0C4461A5-F35B-4E0F-9B0B-384CD4002660}" sibTransId="{3EDBDC94-3288-43E7-9F86-5525846CD61E}"/>
    <dgm:cxn modelId="{EC45F5FB-1578-F640-A0EE-1D0860251788}" type="presOf" srcId="{B2C58049-346B-41A1-899F-DC3D0FCE6119}" destId="{4F29D035-42F0-4432-AC45-F2E7C9C36E20}" srcOrd="0" destOrd="0" presId="urn:microsoft.com/office/officeart/2018/5/layout/IconCircleLabelList"/>
    <dgm:cxn modelId="{25D229FC-1282-8641-A6EA-9F4AC5325545}" type="presOf" srcId="{CC103A96-9B5E-4215-8458-F5427C1CACA8}" destId="{A93CFE75-CBF6-4BF6-A943-A2DD9DF6821D}" srcOrd="0" destOrd="0" presId="urn:microsoft.com/office/officeart/2018/5/layout/IconCircleLabelList"/>
    <dgm:cxn modelId="{B6AB5A0E-E3C2-A947-8DED-BBD7AAEBC0FA}" type="presParOf" srcId="{4F29D035-42F0-4432-AC45-F2E7C9C36E20}" destId="{A37879D0-18AD-406E-A676-DF64E55A6B32}" srcOrd="0" destOrd="0" presId="urn:microsoft.com/office/officeart/2018/5/layout/IconCircleLabelList"/>
    <dgm:cxn modelId="{A5F47753-3C45-8448-9776-AFA185BE0D26}" type="presParOf" srcId="{A37879D0-18AD-406E-A676-DF64E55A6B32}" destId="{CEEC9D0E-4421-4DAD-8C96-F3372CAB2550}" srcOrd="0" destOrd="0" presId="urn:microsoft.com/office/officeart/2018/5/layout/IconCircleLabelList"/>
    <dgm:cxn modelId="{C872FA1F-E043-324E-9C4D-F5608AD5E6CA}" type="presParOf" srcId="{A37879D0-18AD-406E-A676-DF64E55A6B32}" destId="{AF7151D1-05FC-4E8E-920B-A35BF11C1EA1}" srcOrd="1" destOrd="0" presId="urn:microsoft.com/office/officeart/2018/5/layout/IconCircleLabelList"/>
    <dgm:cxn modelId="{9F7C5A5F-93F4-D542-9995-3F5473645057}" type="presParOf" srcId="{A37879D0-18AD-406E-A676-DF64E55A6B32}" destId="{453BED9E-3A3D-434A-97B4-427BA8CB98A7}" srcOrd="2" destOrd="0" presId="urn:microsoft.com/office/officeart/2018/5/layout/IconCircleLabelList"/>
    <dgm:cxn modelId="{067304AA-1FC1-5E47-8DE2-4D7E6B1E32F1}" type="presParOf" srcId="{A37879D0-18AD-406E-A676-DF64E55A6B32}" destId="{41F672A3-AB1D-42A5-824F-FA1E252A006E}" srcOrd="3" destOrd="0" presId="urn:microsoft.com/office/officeart/2018/5/layout/IconCircleLabelList"/>
    <dgm:cxn modelId="{17992F8E-F4F6-A148-B211-AEB299160382}" type="presParOf" srcId="{4F29D035-42F0-4432-AC45-F2E7C9C36E20}" destId="{5CB448D8-0B6D-46E7-8BF9-EFF23C347095}" srcOrd="1" destOrd="0" presId="urn:microsoft.com/office/officeart/2018/5/layout/IconCircleLabelList"/>
    <dgm:cxn modelId="{621BD8BB-D530-6F44-ADA4-DA07E94AA79F}" type="presParOf" srcId="{4F29D035-42F0-4432-AC45-F2E7C9C36E20}" destId="{64D5BA15-BF76-4309-8990-D74243559E0D}" srcOrd="2" destOrd="0" presId="urn:microsoft.com/office/officeart/2018/5/layout/IconCircleLabelList"/>
    <dgm:cxn modelId="{CCD843BF-FD32-8F4B-B9CD-5E336E69B4B9}" type="presParOf" srcId="{64D5BA15-BF76-4309-8990-D74243559E0D}" destId="{35BC06C5-8AEA-41C0-A606-DBCF9BC08B1C}" srcOrd="0" destOrd="0" presId="urn:microsoft.com/office/officeart/2018/5/layout/IconCircleLabelList"/>
    <dgm:cxn modelId="{0927FD74-4353-864F-AD4E-ED066DCE5978}" type="presParOf" srcId="{64D5BA15-BF76-4309-8990-D74243559E0D}" destId="{923AC77C-1C33-4905-B256-689E8959862C}" srcOrd="1" destOrd="0" presId="urn:microsoft.com/office/officeart/2018/5/layout/IconCircleLabelList"/>
    <dgm:cxn modelId="{11F55253-9106-4E43-B1A0-26B72FB7F7D3}" type="presParOf" srcId="{64D5BA15-BF76-4309-8990-D74243559E0D}" destId="{84E5BF29-7367-4A63-AAAD-036AEC1C9B71}" srcOrd="2" destOrd="0" presId="urn:microsoft.com/office/officeart/2018/5/layout/IconCircleLabelList"/>
    <dgm:cxn modelId="{2D6162E7-216F-1240-8F49-BD27443E2D4C}" type="presParOf" srcId="{64D5BA15-BF76-4309-8990-D74243559E0D}" destId="{EDFC8207-ADAF-4162-A4A3-E765DF9CEF18}" srcOrd="3" destOrd="0" presId="urn:microsoft.com/office/officeart/2018/5/layout/IconCircleLabelList"/>
    <dgm:cxn modelId="{1D8E62D3-131C-724C-AFBD-E198D7B96BD5}" type="presParOf" srcId="{4F29D035-42F0-4432-AC45-F2E7C9C36E20}" destId="{925EE6BF-80E9-4C06-B0A7-85FF6D289D08}" srcOrd="3" destOrd="0" presId="urn:microsoft.com/office/officeart/2018/5/layout/IconCircleLabelList"/>
    <dgm:cxn modelId="{A16886B1-BF60-FE41-A662-357062EEAE0B}" type="presParOf" srcId="{4F29D035-42F0-4432-AC45-F2E7C9C36E20}" destId="{C1A57872-394C-4205-825E-8CAF470B4583}" srcOrd="4" destOrd="0" presId="urn:microsoft.com/office/officeart/2018/5/layout/IconCircleLabelList"/>
    <dgm:cxn modelId="{06C83FBD-50DC-DF4B-80F0-F5A772F84382}" type="presParOf" srcId="{C1A57872-394C-4205-825E-8CAF470B4583}" destId="{31481295-2C25-4D83-A9F0-300FE58D104C}" srcOrd="0" destOrd="0" presId="urn:microsoft.com/office/officeart/2018/5/layout/IconCircleLabelList"/>
    <dgm:cxn modelId="{5921658A-0E3A-AF49-95E1-6D31781B492D}" type="presParOf" srcId="{C1A57872-394C-4205-825E-8CAF470B4583}" destId="{956E8C58-A676-415E-B67A-CBAD68951789}" srcOrd="1" destOrd="0" presId="urn:microsoft.com/office/officeart/2018/5/layout/IconCircleLabelList"/>
    <dgm:cxn modelId="{C47AF90F-DCB2-D149-813E-B1F011D28C18}" type="presParOf" srcId="{C1A57872-394C-4205-825E-8CAF470B4583}" destId="{9F9CC7A4-EFC2-4504-AFDE-957975AD19DA}" srcOrd="2" destOrd="0" presId="urn:microsoft.com/office/officeart/2018/5/layout/IconCircleLabelList"/>
    <dgm:cxn modelId="{D667B498-F13F-214E-9CA1-87B1370444EA}" type="presParOf" srcId="{C1A57872-394C-4205-825E-8CAF470B4583}" destId="{030DDD8D-B1A1-488F-9CD5-1897F63ABB4C}" srcOrd="3" destOrd="0" presId="urn:microsoft.com/office/officeart/2018/5/layout/IconCircleLabelList"/>
    <dgm:cxn modelId="{2E077042-E0B7-3047-BABF-C9FA8DDB2DA0}" type="presParOf" srcId="{4F29D035-42F0-4432-AC45-F2E7C9C36E20}" destId="{E6559D0D-99B7-4FAA-8CEE-4B865E9C7907}" srcOrd="5" destOrd="0" presId="urn:microsoft.com/office/officeart/2018/5/layout/IconCircleLabelList"/>
    <dgm:cxn modelId="{D7F0F419-60D2-9B4E-BC6E-0E803B92070B}" type="presParOf" srcId="{4F29D035-42F0-4432-AC45-F2E7C9C36E20}" destId="{B8698B31-5976-4AD3-B14C-44BB6E20C6C4}" srcOrd="6" destOrd="0" presId="urn:microsoft.com/office/officeart/2018/5/layout/IconCircleLabelList"/>
    <dgm:cxn modelId="{87C9212B-303F-024F-9D4D-BCA780961526}" type="presParOf" srcId="{B8698B31-5976-4AD3-B14C-44BB6E20C6C4}" destId="{69199A03-4225-4543-8897-4B5160CF7785}" srcOrd="0" destOrd="0" presId="urn:microsoft.com/office/officeart/2018/5/layout/IconCircleLabelList"/>
    <dgm:cxn modelId="{1A667E47-1416-FD4F-BE2A-45EF2713B479}" type="presParOf" srcId="{B8698B31-5976-4AD3-B14C-44BB6E20C6C4}" destId="{D002DDB7-BAB2-4FC9-8A00-4E6532911099}" srcOrd="1" destOrd="0" presId="urn:microsoft.com/office/officeart/2018/5/layout/IconCircleLabelList"/>
    <dgm:cxn modelId="{442E050D-D7AE-2346-9E26-710D07372B70}" type="presParOf" srcId="{B8698B31-5976-4AD3-B14C-44BB6E20C6C4}" destId="{0452B855-BDB3-47D7-AFC1-CC392A176B54}" srcOrd="2" destOrd="0" presId="urn:microsoft.com/office/officeart/2018/5/layout/IconCircleLabelList"/>
    <dgm:cxn modelId="{2AB95174-1086-704E-9BE1-1C7F0B76D334}" type="presParOf" srcId="{B8698B31-5976-4AD3-B14C-44BB6E20C6C4}" destId="{A93CFE75-CBF6-4BF6-A943-A2DD9DF6821D}" srcOrd="3" destOrd="0" presId="urn:microsoft.com/office/officeart/2018/5/layout/IconCircleLabelList"/>
    <dgm:cxn modelId="{5B501AC3-6F98-3D4F-8652-61F84D4AA3F1}" type="presParOf" srcId="{4F29D035-42F0-4432-AC45-F2E7C9C36E20}" destId="{1E6D8C2D-DAA9-4AFD-AA0E-38AD01721BFB}" srcOrd="7" destOrd="0" presId="urn:microsoft.com/office/officeart/2018/5/layout/IconCircleLabelList"/>
    <dgm:cxn modelId="{2B31D666-C43A-9141-944C-A48EF66D998F}" type="presParOf" srcId="{4F29D035-42F0-4432-AC45-F2E7C9C36E20}" destId="{003ACE90-FA65-4383-82A6-EED6E291F9E6}" srcOrd="8" destOrd="0" presId="urn:microsoft.com/office/officeart/2018/5/layout/IconCircleLabelList"/>
    <dgm:cxn modelId="{5A639409-5964-2046-A502-40ECFE01104E}" type="presParOf" srcId="{003ACE90-FA65-4383-82A6-EED6E291F9E6}" destId="{ED3DFD39-6B02-4DC5-8842-15B902FE54BD}" srcOrd="0" destOrd="0" presId="urn:microsoft.com/office/officeart/2018/5/layout/IconCircleLabelList"/>
    <dgm:cxn modelId="{54C5324F-F987-5B4D-95F8-E1327D8DD9E7}" type="presParOf" srcId="{003ACE90-FA65-4383-82A6-EED6E291F9E6}" destId="{853E0928-987A-4581-B2E5-952CCB662B8C}" srcOrd="1" destOrd="0" presId="urn:microsoft.com/office/officeart/2018/5/layout/IconCircleLabelList"/>
    <dgm:cxn modelId="{92AF1901-7C05-D747-AC98-24053FD8C186}" type="presParOf" srcId="{003ACE90-FA65-4383-82A6-EED6E291F9E6}" destId="{52A39FD0-1015-4B10-B7FA-F896C5B07DD5}" srcOrd="2" destOrd="0" presId="urn:microsoft.com/office/officeart/2018/5/layout/IconCircleLabelList"/>
    <dgm:cxn modelId="{31778724-6A86-7B49-9D40-E3EE744E62B0}" type="presParOf" srcId="{003ACE90-FA65-4383-82A6-EED6E291F9E6}" destId="{1B92EDEC-A084-4158-B2A3-F84F1A9756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396A9-2CC8-486E-AFDF-4B037FBD0C20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D04A2-B519-486C-A728-F4332EE95003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6EC31-9458-436C-8884-E16F6EB8E43B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Pourquoi utiliser Python pour la data science </a:t>
          </a:r>
          <a:endParaRPr lang="en-US" sz="1900" kern="1200"/>
        </a:p>
      </dsp:txBody>
      <dsp:txXfrm>
        <a:off x="935949" y="1901"/>
        <a:ext cx="5365651" cy="810345"/>
      </dsp:txXfrm>
    </dsp:sp>
    <dsp:sp modelId="{8A015568-2D6A-427B-B840-B86C56676024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1AC39-BE3C-4FFF-A24D-8969566CC28B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69461-C9DB-4B0A-BB8F-E484E3797C04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Comment installer Python ?</a:t>
          </a:r>
          <a:endParaRPr lang="en-US" sz="1900" kern="1200"/>
        </a:p>
      </dsp:txBody>
      <dsp:txXfrm>
        <a:off x="935949" y="1014833"/>
        <a:ext cx="5365651" cy="810345"/>
      </dsp:txXfrm>
    </dsp:sp>
    <dsp:sp modelId="{44A24EA7-6E40-485C-AD6F-0F89FDAB92C4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242D4-8EFA-41B7-B501-EB72EF434DB3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DB3A4-2AAC-42C4-B446-67ECB276D73D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Bien démarrer avec Jupyter Notebook </a:t>
          </a:r>
          <a:endParaRPr lang="en-US" sz="1900" kern="1200"/>
        </a:p>
      </dsp:txBody>
      <dsp:txXfrm>
        <a:off x="935949" y="2027765"/>
        <a:ext cx="5365651" cy="810345"/>
      </dsp:txXfrm>
    </dsp:sp>
    <dsp:sp modelId="{CC299245-AFF5-4B48-A59E-3D882B7E7AC6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28A59-2597-4309-9692-8345D8226A62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470F6-CCA6-411A-89A7-D3E50ED2172B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Les bases de Python</a:t>
          </a:r>
          <a:endParaRPr lang="en-US" sz="1900" kern="1200"/>
        </a:p>
      </dsp:txBody>
      <dsp:txXfrm>
        <a:off x="935949" y="3040697"/>
        <a:ext cx="5365651" cy="810345"/>
      </dsp:txXfrm>
    </dsp:sp>
    <dsp:sp modelId="{FF0F1699-D257-4111-87CE-2C5BE6CFB9D8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18AE6-0142-493E-A6BE-F84A96B5F10A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68C70-C5D2-4FD1-8B4C-1C89F3FEAE2F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/>
            <a:t>Découvrir d'autres IDE : </a:t>
          </a:r>
          <a:r>
            <a:rPr lang="fr-FR" sz="1900" b="0" i="0" kern="1200" dirty="0" err="1"/>
            <a:t>Spyder</a:t>
          </a:r>
          <a:r>
            <a:rPr lang="fr-FR" sz="1900" b="0" i="0" kern="1200" dirty="0"/>
            <a:t>, VS Code, </a:t>
          </a:r>
          <a:r>
            <a:rPr lang="fr-FR" sz="1900" b="0" i="0" kern="1200" dirty="0" err="1"/>
            <a:t>PyCharm</a:t>
          </a:r>
          <a:r>
            <a:rPr lang="fr-FR" sz="1900" b="0" i="0" kern="1200" dirty="0"/>
            <a:t> </a:t>
          </a:r>
          <a:endParaRPr lang="en-US" sz="1900" kern="1200" dirty="0"/>
        </a:p>
      </dsp:txBody>
      <dsp:txXfrm>
        <a:off x="935949" y="4053629"/>
        <a:ext cx="5365651" cy="810345"/>
      </dsp:txXfrm>
    </dsp:sp>
    <dsp:sp modelId="{7BB3D852-D462-4D7D-B4C3-9B601E887F0E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52B6E-90F2-4B1D-BBF1-68F765D8433E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2A35C-D412-45C3-B44C-E8084562C687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Les exercices du jour</a:t>
          </a:r>
          <a:endParaRPr lang="en-US" sz="1900" kern="1200"/>
        </a:p>
      </dsp:txBody>
      <dsp:txXfrm>
        <a:off x="935949" y="5066561"/>
        <a:ext cx="5365651" cy="8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C9D0E-4421-4DAD-8C96-F3372CAB2550}">
      <dsp:nvSpPr>
        <dsp:cNvPr id="0" name=""/>
        <dsp:cNvSpPr/>
      </dsp:nvSpPr>
      <dsp:spPr>
        <a:xfrm>
          <a:off x="1250929" y="757"/>
          <a:ext cx="1011146" cy="10111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151D1-05FC-4E8E-920B-A35BF11C1EA1}">
      <dsp:nvSpPr>
        <dsp:cNvPr id="0" name=""/>
        <dsp:cNvSpPr/>
      </dsp:nvSpPr>
      <dsp:spPr>
        <a:xfrm>
          <a:off x="1466420" y="216247"/>
          <a:ext cx="580166" cy="580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672A3-AB1D-42A5-824F-FA1E252A006E}">
      <dsp:nvSpPr>
        <dsp:cNvPr id="0" name=""/>
        <dsp:cNvSpPr/>
      </dsp:nvSpPr>
      <dsp:spPr>
        <a:xfrm>
          <a:off x="927694" y="1326850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i="0" kern="1200"/>
            <a:t>Polyvalence et facilité d'utilisation</a:t>
          </a:r>
          <a:endParaRPr lang="en-US" sz="1300" kern="1200"/>
        </a:p>
      </dsp:txBody>
      <dsp:txXfrm>
        <a:off x="927694" y="1326850"/>
        <a:ext cx="1657617" cy="663046"/>
      </dsp:txXfrm>
    </dsp:sp>
    <dsp:sp modelId="{35BC06C5-8AEA-41C0-A606-DBCF9BC08B1C}">
      <dsp:nvSpPr>
        <dsp:cNvPr id="0" name=""/>
        <dsp:cNvSpPr/>
      </dsp:nvSpPr>
      <dsp:spPr>
        <a:xfrm>
          <a:off x="3198630" y="757"/>
          <a:ext cx="1011146" cy="10111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AC77C-1C33-4905-B256-689E8959862C}">
      <dsp:nvSpPr>
        <dsp:cNvPr id="0" name=""/>
        <dsp:cNvSpPr/>
      </dsp:nvSpPr>
      <dsp:spPr>
        <a:xfrm>
          <a:off x="3414120" y="216247"/>
          <a:ext cx="580166" cy="580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C8207-ADAF-4162-A4A3-E765DF9CEF18}">
      <dsp:nvSpPr>
        <dsp:cNvPr id="0" name=""/>
        <dsp:cNvSpPr/>
      </dsp:nvSpPr>
      <dsp:spPr>
        <a:xfrm>
          <a:off x="2875394" y="1326850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i="0" kern="1200"/>
            <a:t>Bibliothèques riches pour la data science: Transformers</a:t>
          </a:r>
          <a:endParaRPr lang="en-US" sz="1300" kern="1200"/>
        </a:p>
      </dsp:txBody>
      <dsp:txXfrm>
        <a:off x="2875394" y="1326850"/>
        <a:ext cx="1657617" cy="663046"/>
      </dsp:txXfrm>
    </dsp:sp>
    <dsp:sp modelId="{31481295-2C25-4D83-A9F0-300FE58D104C}">
      <dsp:nvSpPr>
        <dsp:cNvPr id="0" name=""/>
        <dsp:cNvSpPr/>
      </dsp:nvSpPr>
      <dsp:spPr>
        <a:xfrm>
          <a:off x="5146330" y="757"/>
          <a:ext cx="1011146" cy="10111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E8C58-A676-415E-B67A-CBAD68951789}">
      <dsp:nvSpPr>
        <dsp:cNvPr id="0" name=""/>
        <dsp:cNvSpPr/>
      </dsp:nvSpPr>
      <dsp:spPr>
        <a:xfrm>
          <a:off x="5361820" y="216247"/>
          <a:ext cx="580166" cy="580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DDD8D-B1A1-488F-9CD5-1897F63ABB4C}">
      <dsp:nvSpPr>
        <dsp:cNvPr id="0" name=""/>
        <dsp:cNvSpPr/>
      </dsp:nvSpPr>
      <dsp:spPr>
        <a:xfrm>
          <a:off x="4823095" y="1326850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i="0" kern="1200"/>
            <a:t>Adaptabilité aux grandes données science</a:t>
          </a:r>
          <a:endParaRPr lang="en-US" sz="1300" kern="1200"/>
        </a:p>
      </dsp:txBody>
      <dsp:txXfrm>
        <a:off x="4823095" y="1326850"/>
        <a:ext cx="1657617" cy="663046"/>
      </dsp:txXfrm>
    </dsp:sp>
    <dsp:sp modelId="{69199A03-4225-4543-8897-4B5160CF7785}">
      <dsp:nvSpPr>
        <dsp:cNvPr id="0" name=""/>
        <dsp:cNvSpPr/>
      </dsp:nvSpPr>
      <dsp:spPr>
        <a:xfrm>
          <a:off x="7094030" y="757"/>
          <a:ext cx="1011146" cy="10111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2DDB7-BAB2-4FC9-8A00-4E6532911099}">
      <dsp:nvSpPr>
        <dsp:cNvPr id="0" name=""/>
        <dsp:cNvSpPr/>
      </dsp:nvSpPr>
      <dsp:spPr>
        <a:xfrm>
          <a:off x="7309520" y="216247"/>
          <a:ext cx="580166" cy="580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CFE75-CBF6-4BF6-A943-A2DD9DF6821D}">
      <dsp:nvSpPr>
        <dsp:cNvPr id="0" name=""/>
        <dsp:cNvSpPr/>
      </dsp:nvSpPr>
      <dsp:spPr>
        <a:xfrm>
          <a:off x="6770795" y="1326850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i="0" kern="1200"/>
            <a:t>Communauté active</a:t>
          </a:r>
          <a:endParaRPr lang="en-US" sz="1300" kern="1200"/>
        </a:p>
      </dsp:txBody>
      <dsp:txXfrm>
        <a:off x="6770795" y="1326850"/>
        <a:ext cx="1657617" cy="663046"/>
      </dsp:txXfrm>
    </dsp:sp>
    <dsp:sp modelId="{ED3DFD39-6B02-4DC5-8842-15B902FE54BD}">
      <dsp:nvSpPr>
        <dsp:cNvPr id="0" name=""/>
        <dsp:cNvSpPr/>
      </dsp:nvSpPr>
      <dsp:spPr>
        <a:xfrm>
          <a:off x="4172480" y="2404302"/>
          <a:ext cx="1011146" cy="10111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E0928-987A-4581-B2E5-952CCB662B8C}">
      <dsp:nvSpPr>
        <dsp:cNvPr id="0" name=""/>
        <dsp:cNvSpPr/>
      </dsp:nvSpPr>
      <dsp:spPr>
        <a:xfrm>
          <a:off x="4387970" y="2619792"/>
          <a:ext cx="580166" cy="5801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2EDEC-A084-4158-B2A3-F84F1A975699}">
      <dsp:nvSpPr>
        <dsp:cNvPr id="0" name=""/>
        <dsp:cNvSpPr/>
      </dsp:nvSpPr>
      <dsp:spPr>
        <a:xfrm>
          <a:off x="3849244" y="3730395"/>
          <a:ext cx="1657617" cy="6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i="0" kern="1200"/>
            <a:t>Choix privilégié dans le milieu académique et industriel</a:t>
          </a:r>
          <a:endParaRPr lang="en-US" sz="1300" kern="1200"/>
        </a:p>
      </dsp:txBody>
      <dsp:txXfrm>
        <a:off x="3849244" y="3730395"/>
        <a:ext cx="1657617" cy="663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C1C95-BF41-0262-4510-CF19A611C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26D7CB-B593-5480-7489-C89D74CF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8D39A7-6CC0-69DE-BDD1-2460B96A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AC31-1616-4F44-A721-3B5F4AC0F78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33764-9C64-8BCF-D787-306E6630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450E64-9E8A-E4B7-94A3-85C132D6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A323-073A-1B4D-9748-F5B45E4DA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75963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AE55-0959-CB0A-BF6D-5A667B14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009DF2-5A37-9D62-704B-BFC4D79E1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21C86D-1909-2537-791F-415893F8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AC31-1616-4F44-A721-3B5F4AC0F78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9E0292-ED27-F73F-85AF-E5107185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30557F-8060-BDBE-5D00-1529E744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A323-073A-1B4D-9748-F5B45E4DA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796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721F50-0969-ECC3-D9FE-D22090CA8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29495D-9F55-6091-2315-0D55C4C0B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FCD5DC-4DC4-26FB-BC01-53FCEC36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AC31-1616-4F44-A721-3B5F4AC0F78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04F6E2-DCE5-99D2-0DB5-0225162C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49804-23EC-1D18-10CE-CF374BE4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A323-073A-1B4D-9748-F5B45E4DA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95388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CE859-E117-0ADA-7F8C-EC6B2E78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ACE4CC-3A11-0DDF-0770-3096318B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CDFA2D-152D-3225-9F84-5DDD2961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AC31-1616-4F44-A721-3B5F4AC0F78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E0C1CB-36C0-8218-F184-308C4D80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6CD3E2-45A4-4F95-E07F-0A9D64DF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A323-073A-1B4D-9748-F5B45E4DA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3731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BFD4A-B048-2C81-AF68-AEA5F202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D5E65-2D80-1496-BC96-2691E55DC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884085-5966-92B2-6884-57DD371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AC31-1616-4F44-A721-3B5F4AC0F78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3FBC98-1572-6D3F-136D-43D0589F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0BF88-F0EC-6B2B-3444-1A43F8D1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A323-073A-1B4D-9748-F5B45E4DA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50803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C84E6-0835-FFBF-3A44-0B8A1BA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7C19C-770B-8DDC-2612-32447E466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0694C6-FAD8-0ABA-FC88-020FB4CB5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90469B-6CA2-0F5B-836E-A0FB48EB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AC31-1616-4F44-A721-3B5F4AC0F78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02788D-031A-6372-D7A3-68515C02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0A4519-DC0F-6B7B-A784-7C33504A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A323-073A-1B4D-9748-F5B45E4DA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06881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17FC4-9A91-C084-90AC-6210B989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E15DAD-1C61-3C53-6A29-2FA4B04F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03ECE2-EDB1-828E-EA45-2619FE05C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72E43C-DBE3-FCF8-19E0-7B1351290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CB98D4-B87C-38F8-1C92-8087D235C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31CF700-6CBA-4B6F-0DBF-57EDD294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AC31-1616-4F44-A721-3B5F4AC0F78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FAD633-7D2F-CFE5-20EE-DA57C747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BBCBC2-27B4-47A6-F37C-F66FC14A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A323-073A-1B4D-9748-F5B45E4DA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76675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7AF4B-277F-DB6D-CEA2-3418D73D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CA0FC1-9BB3-46B6-302C-177FF003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AC31-1616-4F44-A721-3B5F4AC0F78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E170C8-448D-C232-790E-B222CEB5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4298B2-70CD-AEE7-7E68-0F258C29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A323-073A-1B4D-9748-F5B45E4DA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65080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9DA3DB-20EC-C17E-C042-E61E416E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AC31-1616-4F44-A721-3B5F4AC0F78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9C50DB-7FF6-829B-BD06-2B25274B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A60377-9B53-10EC-D510-0E3BB13D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A323-073A-1B4D-9748-F5B45E4DA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02001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92217-9742-E277-6529-CC784CA1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031B6-75A8-5D88-AAF8-819077E7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B658EA-DE7F-0723-E0F0-6D2907C1E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208316-6553-C61E-4510-C4E04923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AC31-1616-4F44-A721-3B5F4AC0F78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C5B37-1235-735D-B741-EC467F0F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3025AC-FA97-0D1D-76A2-27518759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A323-073A-1B4D-9748-F5B45E4DA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51791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B80F-08B4-F35F-3AE1-082E66A9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248635-44DE-0226-3BA8-5C08795DF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6238BC-5554-E8CB-4705-91833887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383361-5320-2AED-46AC-7582752B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AC31-1616-4F44-A721-3B5F4AC0F78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93E005-94F4-54AF-FDE7-476DA105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347BD4-35CE-2E25-D22B-E200C3AD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A323-073A-1B4D-9748-F5B45E4DA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4520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338748-45B3-E897-8E48-A94A1D3A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308201-A395-B645-96D8-EC5F8E731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404D8D-616C-BE8D-CF53-6737D8C03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AC31-1616-4F44-A721-3B5F4AC0F78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0B2565-1536-C6AD-AC91-4D78B92F1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2F792-894B-5ABB-5E4B-ED4A658F4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A323-073A-1B4D-9748-F5B45E4DA1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7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1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slide" Target="slide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slide" Target="slide9.xml"/><Relationship Id="rId5" Type="http://schemas.openxmlformats.org/officeDocument/2006/relationships/image" Target="../media/image16.png"/><Relationship Id="rId10" Type="http://schemas.openxmlformats.org/officeDocument/2006/relationships/slide" Target="slide8.xml"/><Relationship Id="rId4" Type="http://schemas.openxmlformats.org/officeDocument/2006/relationships/image" Target="../media/image15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blog/2023-11-08-the-state-of-open-source-and-ai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63CE5E-6097-486C-0716-C99E76457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Formation Python Pour La DataScience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AF3F24-68BC-3EF0-D132-89E96AD5D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2800"/>
              <a:t>Daily Live Coding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49007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7781F7-DADD-00DC-7A11-6228E0AE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Découvrir d’autres IDE: Spyder, Vscode et Pycharm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5458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275293-37DE-352C-EA1B-D5CE864D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Exercice du jour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255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FFC2F0-A60F-8482-84E9-6775AAEC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Programme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AD5E411-EF84-BE1C-8CF0-A3D96D789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23901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34892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7ADAB-5E21-8A55-6C6F-DBBEB1F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AE907F04-AFF0-1B19-B1EC-E11C03BA9C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286604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DFCFF4A-50F9-C04D-B45B-670515DFFD49}">
                    <psuz:zmPr id="{D6E8FDA6-4ED1-9B41-9E9E-B853EA5B804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C954FE1-8EBF-2C44-B729-D2CB45324543}">
                    <psuz:zmPr id="{273A9311-2C65-414D-866B-766EB76C5BD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A5176A9-2139-744B-9A84-03FF77F8D47A}">
                    <psuz:zmPr id="{73C1DCEC-EE9E-9D4D-B6F6-A03EFE99C75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1C15477-C7A1-9444-81D7-FA86E93CC7D0}">
                    <psuz:zmPr id="{D8CAF2E9-658D-A143-A810-35747BDF8328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C4D38D4-08B5-6947-9FF8-78D50C7CE633}">
                    <psuz:zmPr id="{26A7770C-CA3F-2B4F-ADB2-9A5F53A34054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CC76F8D-3DAF-F54A-B7D3-3AC4A5DD42F9}">
                    <psuz:zmPr id="{E2341246-916C-D947-B4FA-5AB104A59FE0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AE907F04-AFF0-1B19-B1EC-E11C03BA9C8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Image 3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Image 4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Image 6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 8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 9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91641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67889083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182377-DB9E-BECA-3546-FE9F3240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Pourquoi Python Pour La Data Science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61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B058AE-3F59-7D22-4D1B-60628A0A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4200"/>
              <a:t>Pourquoi Python Pour la Data Science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072C4-286F-2F61-3BEF-633C15617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2200"/>
              <a:t>Source: </a:t>
            </a:r>
            <a:r>
              <a:rPr lang="fr-FR" sz="2200">
                <a:hlinkClick r:id="rId2"/>
              </a:rPr>
              <a:t>https://github.blog/2023-11-08-the-state-of-open-source-and-ai/</a:t>
            </a:r>
            <a:endParaRPr lang="fr-FR" sz="2200"/>
          </a:p>
          <a:p>
            <a:pPr marL="0" indent="0">
              <a:buNone/>
            </a:pPr>
            <a:endParaRPr lang="fr-FR" sz="2200"/>
          </a:p>
          <a:p>
            <a:pPr marL="0" indent="0">
              <a:buNone/>
            </a:pPr>
            <a:endParaRPr lang="fr-FR" sz="2200"/>
          </a:p>
        </p:txBody>
      </p:sp>
      <p:pic>
        <p:nvPicPr>
          <p:cNvPr id="1028" name="Picture 4" descr="A chart showing the top languages in 2023 by usage on GitHub. ">
            <a:extLst>
              <a:ext uri="{FF2B5EF4-FFF2-40B4-BE49-F238E27FC236}">
                <a16:creationId xmlns:a16="http://schemas.microsoft.com/office/drawing/2014/main" id="{7E3F776D-B4A1-F308-268C-8124CA37A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4269" y="2479627"/>
            <a:ext cx="5458968" cy="30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785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F98AC1-A4BA-26E2-E7DD-F1053F13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fr-FR"/>
              <a:t>Pourquoi Python Pour La Data Science?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2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Espace réservé du contenu 2">
            <a:extLst>
              <a:ext uri="{FF2B5EF4-FFF2-40B4-BE49-F238E27FC236}">
                <a16:creationId xmlns:a16="http://schemas.microsoft.com/office/drawing/2014/main" id="{11DA1357-D12D-D4AE-4936-60E0BD7DB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582347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62649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49A61A-953C-4360-3E11-8292FA66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50776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5D41E1-2B21-18F8-1090-51AF2FB5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Bien Démarrer avec Jupyter Notebook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9951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94D315-1476-7CE0-53D1-B76ED053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Bases de la programmation en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15126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125</Words>
  <Application>Microsoft Macintosh PowerPoint</Application>
  <PresentationFormat>Grand écran</PresentationFormat>
  <Paragraphs>24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Formation Python Pour La DataScience</vt:lpstr>
      <vt:lpstr>Programme</vt:lpstr>
      <vt:lpstr>Agenda</vt:lpstr>
      <vt:lpstr>Pourquoi Python Pour La Data Science</vt:lpstr>
      <vt:lpstr>Pourquoi Python Pour la Data Science</vt:lpstr>
      <vt:lpstr>Pourquoi Python Pour La Data Science?</vt:lpstr>
      <vt:lpstr>Installation</vt:lpstr>
      <vt:lpstr>Bien Démarrer avec Jupyter Notebook</vt:lpstr>
      <vt:lpstr>Les Bases de la programmation en Python</vt:lpstr>
      <vt:lpstr>Découvrir d’autres IDE: Spyder, Vscode et Pycharm</vt:lpstr>
      <vt:lpstr>Exercice du jour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 Pour La DataScience</dc:title>
  <dc:creator>Natacha NJONGWA</dc:creator>
  <cp:lastModifiedBy>Natacha NJONGWA</cp:lastModifiedBy>
  <cp:revision>2</cp:revision>
  <dcterms:created xsi:type="dcterms:W3CDTF">2024-01-08T14:03:23Z</dcterms:created>
  <dcterms:modified xsi:type="dcterms:W3CDTF">2024-01-09T06:56:11Z</dcterms:modified>
</cp:coreProperties>
</file>