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0CD930-5068-7D4F-BD50-8A6B73B8F9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2627FE-4051-D447-945D-264D2DEBF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47B4-E9A9-DD40-9FBC-DF25B0BEF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EF3B-EC78-A541-AD76-FD9CEB40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Ayden Koh</a:t>
            </a:r>
          </a:p>
          <a:p>
            <a:r>
              <a:rPr lang="en-US" dirty="0" err="1"/>
              <a:t>Ayden.koh@digitas.com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776-B591-F444-A2E5-EF3B5DBA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Web Scraping?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9679E-8173-454F-ACE6-3EED7341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31" y="2346826"/>
            <a:ext cx="8353538" cy="42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01A8-EDA7-5C40-A4CE-20D33E8C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E903-AD67-3642-82B3-0323D0D1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8446"/>
            <a:ext cx="7729728" cy="37625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scraping is the process of collecting structured web data in an automated fashion. It’s also called web data extraction. </a:t>
            </a:r>
          </a:p>
          <a:p>
            <a:endParaRPr lang="en-US" dirty="0"/>
          </a:p>
          <a:p>
            <a:r>
              <a:rPr lang="en-US" dirty="0"/>
              <a:t>Some of the main use cases of web scraping include: </a:t>
            </a:r>
          </a:p>
          <a:p>
            <a:pPr lvl="1"/>
            <a:r>
              <a:rPr lang="en-US" dirty="0"/>
              <a:t>price monitoring</a:t>
            </a:r>
          </a:p>
          <a:p>
            <a:pPr lvl="1"/>
            <a:r>
              <a:rPr lang="en-US" dirty="0"/>
              <a:t>price intelligence</a:t>
            </a:r>
          </a:p>
          <a:p>
            <a:pPr lvl="1"/>
            <a:r>
              <a:rPr lang="en-US" dirty="0"/>
              <a:t>news monitoring</a:t>
            </a:r>
          </a:p>
          <a:p>
            <a:pPr lvl="1"/>
            <a:r>
              <a:rPr lang="en-US" dirty="0"/>
              <a:t>lead generation</a:t>
            </a:r>
          </a:p>
          <a:p>
            <a:pPr lvl="1"/>
            <a:r>
              <a:rPr lang="en-US" dirty="0"/>
              <a:t>market research among many others.</a:t>
            </a:r>
          </a:p>
          <a:p>
            <a:endParaRPr lang="en-US" dirty="0"/>
          </a:p>
          <a:p>
            <a:r>
              <a:rPr lang="en-US" dirty="0"/>
              <a:t>In general, web data extraction is used by people and businesses who want to make use of the vast amount of publicly available web data to make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8511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F55-1118-2B4B-A871-A64EAA0C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The Web Data Scraping Process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EF8D-9574-594A-B3AA-5AF9C909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Identify the target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Collect URLs of the pages where you want to extract data from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Make a request to these URLs to get the HTML of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Use locators to find the data in the HTML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Save the data in a JSON or CSV file or some other structured format</a:t>
            </a:r>
          </a:p>
        </p:txBody>
      </p:sp>
    </p:spTree>
    <p:extLst>
      <p:ext uri="{BB962C8B-B14F-4D97-AF65-F5344CB8AC3E}">
        <p14:creationId xmlns:p14="http://schemas.microsoft.com/office/powerpoint/2010/main" val="40119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47B4-E9A9-DD40-9FBC-DF25B0BEF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EF3B-EC78-A541-AD76-FD9CEB40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SHOW &amp; TELL</a:t>
            </a:r>
          </a:p>
        </p:txBody>
      </p:sp>
    </p:spTree>
    <p:extLst>
      <p:ext uri="{BB962C8B-B14F-4D97-AF65-F5344CB8AC3E}">
        <p14:creationId xmlns:p14="http://schemas.microsoft.com/office/powerpoint/2010/main" val="36572008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{3865BC49-1A1B-244E-ADB3-208509441ECD}tf10001120</Template>
  <TotalTime>167</TotalTime>
  <Words>164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Web Scraping 101</vt:lpstr>
      <vt:lpstr>What is Web Scraping?</vt:lpstr>
      <vt:lpstr>What is Web Scraping?</vt:lpstr>
      <vt:lpstr>The Web Data Scraping Process</vt:lpstr>
      <vt:lpstr>Web Scraping 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101</dc:title>
  <dc:creator>Ayden Koh</dc:creator>
  <cp:lastModifiedBy>Ayden Koh</cp:lastModifiedBy>
  <cp:revision>1</cp:revision>
  <dcterms:created xsi:type="dcterms:W3CDTF">2022-04-05T02:41:31Z</dcterms:created>
  <dcterms:modified xsi:type="dcterms:W3CDTF">2022-04-05T05:28:39Z</dcterms:modified>
</cp:coreProperties>
</file>