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4"/>
    <p:sldMasterId id="2147484140" r:id="rId5"/>
    <p:sldMasterId id="2147484151" r:id="rId6"/>
  </p:sldMasterIdLst>
  <p:notesMasterIdLst>
    <p:notesMasterId r:id="rId19"/>
  </p:notesMasterIdLst>
  <p:handoutMasterIdLst>
    <p:handoutMasterId r:id="rId20"/>
  </p:handoutMasterIdLst>
  <p:sldIdLst>
    <p:sldId id="256" r:id="rId7"/>
    <p:sldId id="577" r:id="rId8"/>
    <p:sldId id="617" r:id="rId9"/>
    <p:sldId id="766" r:id="rId10"/>
    <p:sldId id="776" r:id="rId11"/>
    <p:sldId id="771" r:id="rId12"/>
    <p:sldId id="773" r:id="rId13"/>
    <p:sldId id="774" r:id="rId14"/>
    <p:sldId id="777" r:id="rId15"/>
    <p:sldId id="778" r:id="rId16"/>
    <p:sldId id="775" r:id="rId17"/>
    <p:sldId id="7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6400"/>
    <a:srgbClr val="F2F2F2"/>
    <a:srgbClr val="3C3C3C"/>
    <a:srgbClr val="EBF1DD"/>
    <a:srgbClr val="800080"/>
    <a:srgbClr val="CC0099"/>
    <a:srgbClr val="5B2B91"/>
    <a:srgbClr val="000000"/>
    <a:srgbClr val="F8E7DF"/>
    <a:srgbClr val="F8D1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F7709-8DA2-D3B3-A26D-E27420F9C09A}" v="58" dt="2024-09-24T10:34:04.472"/>
    <p1510:client id="{64E3304B-A199-510A-B140-910BA556A456}" v="14" dt="2024-09-24T10:39:34.904"/>
    <p1510:client id="{B465A214-5FDB-07BF-C982-3D8606F2673D}" v="7" dt="2024-09-24T10:35:19.3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7C459C-3D0F-4D41-A91E-08D57742C6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84AEC5E-512B-4564-A022-F45E96F46E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FA1FE2-B21C-4592-937D-F857A83B1D65}" type="datetimeFigureOut">
              <a:rPr lang="en-US" smtClean="0"/>
              <a:t>11/21/2024</a:t>
            </a:fld>
            <a:endParaRPr lang="en-US"/>
          </a:p>
        </p:txBody>
      </p:sp>
      <p:sp>
        <p:nvSpPr>
          <p:cNvPr id="4" name="Footer Placeholder 3">
            <a:extLst>
              <a:ext uri="{FF2B5EF4-FFF2-40B4-BE49-F238E27FC236}">
                <a16:creationId xmlns:a16="http://schemas.microsoft.com/office/drawing/2014/main" id="{B2F6AADB-D067-4801-936D-BE61055D40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B704A1-55B8-47EE-BDBB-F2E316936E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F229A7-281A-405C-B7ED-3177BDFB4C05}" type="slidenum">
              <a:rPr lang="en-US" smtClean="0"/>
              <a:t>‹#›</a:t>
            </a:fld>
            <a:endParaRPr lang="en-US"/>
          </a:p>
        </p:txBody>
      </p:sp>
    </p:spTree>
    <p:extLst>
      <p:ext uri="{BB962C8B-B14F-4D97-AF65-F5344CB8AC3E}">
        <p14:creationId xmlns:p14="http://schemas.microsoft.com/office/powerpoint/2010/main" val="2219626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0C3099-E766-47C6-A62E-753B7C064308}" type="datetimeFigureOut">
              <a:rPr lang="en-US" smtClean="0"/>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D9837-13F6-4463-B4B3-AD7F01714838}" type="slidenum">
              <a:rPr lang="en-US" smtClean="0"/>
              <a:t>‹#›</a:t>
            </a:fld>
            <a:endParaRPr lang="en-US"/>
          </a:p>
        </p:txBody>
      </p:sp>
    </p:spTree>
    <p:extLst>
      <p:ext uri="{BB962C8B-B14F-4D97-AF65-F5344CB8AC3E}">
        <p14:creationId xmlns:p14="http://schemas.microsoft.com/office/powerpoint/2010/main" val="65186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0FD5B7C-0D52-4466-A1E0-64CFABBD537F}"/>
              </a:ext>
            </a:extLst>
          </p:cNvPr>
          <p:cNvSpPr>
            <a:spLocks noGrp="1"/>
          </p:cNvSpPr>
          <p:nvPr>
            <p:ph type="pic" sz="quarter" idx="10"/>
          </p:nvPr>
        </p:nvSpPr>
        <p:spPr>
          <a:xfrm>
            <a:off x="0" y="0"/>
            <a:ext cx="5751513" cy="6858000"/>
          </a:xfrm>
          <a:prstGeom prst="rect">
            <a:avLst/>
          </a:prstGeom>
        </p:spPr>
        <p:txBody>
          <a:bodyPr anchor="ctr"/>
          <a:lstStyle>
            <a:lvl1pPr marL="0" indent="0" algn="ctr">
              <a:buNone/>
              <a:defRPr sz="1400"/>
            </a:lvl1pPr>
          </a:lstStyle>
          <a:p>
            <a:endParaRPr lang="en-US"/>
          </a:p>
        </p:txBody>
      </p:sp>
    </p:spTree>
    <p:extLst>
      <p:ext uri="{BB962C8B-B14F-4D97-AF65-F5344CB8AC3E}">
        <p14:creationId xmlns:p14="http://schemas.microsoft.com/office/powerpoint/2010/main" val="1527647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0FD5B7C-0D52-4466-A1E0-64CFABBD537F}"/>
              </a:ext>
            </a:extLst>
          </p:cNvPr>
          <p:cNvSpPr>
            <a:spLocks noGrp="1"/>
          </p:cNvSpPr>
          <p:nvPr>
            <p:ph type="pic" sz="quarter" idx="10"/>
          </p:nvPr>
        </p:nvSpPr>
        <p:spPr>
          <a:xfrm>
            <a:off x="0" y="0"/>
            <a:ext cx="5751513" cy="6858000"/>
          </a:xfrm>
          <a:prstGeom prst="rect">
            <a:avLst/>
          </a:prstGeom>
        </p:spPr>
        <p:txBody>
          <a:bodyPr anchor="ctr"/>
          <a:lstStyle>
            <a:lvl1pPr marL="0" indent="0" algn="ctr">
              <a:buNone/>
              <a:defRPr sz="1400"/>
            </a:lvl1pPr>
          </a:lstStyle>
          <a:p>
            <a:endParaRPr lang="en-US"/>
          </a:p>
        </p:txBody>
      </p:sp>
    </p:spTree>
    <p:extLst>
      <p:ext uri="{BB962C8B-B14F-4D97-AF65-F5344CB8AC3E}">
        <p14:creationId xmlns:p14="http://schemas.microsoft.com/office/powerpoint/2010/main" val="2501401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2839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3184A0A-B979-4E5D-A325-D85D1351BB17}"/>
              </a:ext>
            </a:extLst>
          </p:cNvPr>
          <p:cNvSpPr>
            <a:spLocks noGrp="1"/>
          </p:cNvSpPr>
          <p:nvPr>
            <p:ph type="pic" sz="quarter" idx="10"/>
          </p:nvPr>
        </p:nvSpPr>
        <p:spPr>
          <a:xfrm>
            <a:off x="0" y="0"/>
            <a:ext cx="3197225" cy="6858000"/>
          </a:xfrm>
          <a:prstGeom prst="rect">
            <a:avLst/>
          </a:prstGeom>
        </p:spPr>
        <p:txBody>
          <a:bodyPr anchor="ctr"/>
          <a:lstStyle>
            <a:lvl1pPr algn="ctr">
              <a:defRPr sz="1600"/>
            </a:lvl1pPr>
          </a:lstStyle>
          <a:p>
            <a:endParaRPr lang="en-US"/>
          </a:p>
        </p:txBody>
      </p:sp>
    </p:spTree>
    <p:extLst>
      <p:ext uri="{BB962C8B-B14F-4D97-AF65-F5344CB8AC3E}">
        <p14:creationId xmlns:p14="http://schemas.microsoft.com/office/powerpoint/2010/main" val="3037574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466975" y="1809750"/>
            <a:ext cx="9725025" cy="4230688"/>
          </a:xfrm>
          <a:prstGeom prst="rect">
            <a:avLst/>
          </a:prstGeom>
        </p:spPr>
        <p:txBody>
          <a:bodyPr anchor="ctr"/>
          <a:lstStyle>
            <a:lvl1pPr marL="0" indent="0" algn="ctr">
              <a:buNone/>
              <a:defRPr sz="2000"/>
            </a:lvl1pPr>
          </a:lstStyle>
          <a:p>
            <a:endParaRPr lang="en-US"/>
          </a:p>
        </p:txBody>
      </p:sp>
    </p:spTree>
    <p:extLst>
      <p:ext uri="{BB962C8B-B14F-4D97-AF65-F5344CB8AC3E}">
        <p14:creationId xmlns:p14="http://schemas.microsoft.com/office/powerpoint/2010/main" val="3145804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3878263"/>
          </a:xfrm>
          <a:prstGeom prst="rect">
            <a:avLst/>
          </a:prstGeom>
        </p:spPr>
        <p:txBody>
          <a:bodyPr anchor="ctr"/>
          <a:lstStyle>
            <a:lvl1pPr marL="0" indent="0" algn="ctr">
              <a:buNone/>
              <a:defRPr sz="2000"/>
            </a:lvl1pPr>
          </a:lstStyle>
          <a:p>
            <a:endParaRPr lang="en-US"/>
          </a:p>
        </p:txBody>
      </p:sp>
      <p:sp>
        <p:nvSpPr>
          <p:cNvPr id="8" name="Picture Placeholder 7"/>
          <p:cNvSpPr>
            <a:spLocks noGrp="1"/>
          </p:cNvSpPr>
          <p:nvPr>
            <p:ph type="pic" sz="quarter" idx="11" hasCustomPrompt="1"/>
          </p:nvPr>
        </p:nvSpPr>
        <p:spPr>
          <a:xfrm>
            <a:off x="7509858" y="676275"/>
            <a:ext cx="1403876" cy="2469721"/>
          </a:xfrm>
          <a:prstGeom prst="rect">
            <a:avLst/>
          </a:prstGeom>
        </p:spPr>
        <p:txBody>
          <a:bodyPr/>
          <a:lstStyle>
            <a:lvl1pPr marL="0" indent="0">
              <a:buNone/>
              <a:defRPr/>
            </a:lvl1pPr>
          </a:lstStyle>
          <a:p>
            <a:r>
              <a:rPr lang="en-US"/>
              <a:t> </a:t>
            </a:r>
          </a:p>
        </p:txBody>
      </p:sp>
    </p:spTree>
    <p:extLst>
      <p:ext uri="{BB962C8B-B14F-4D97-AF65-F5344CB8AC3E}">
        <p14:creationId xmlns:p14="http://schemas.microsoft.com/office/powerpoint/2010/main" val="1856248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6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4424515"/>
          </a:xfrm>
          <a:prstGeom prst="rect">
            <a:avLst/>
          </a:prstGeom>
        </p:spPr>
        <p:txBody>
          <a:bodyPr anchor="ctr"/>
          <a:lstStyle>
            <a:lvl1pPr>
              <a:defRPr lang="en-US" sz="2000"/>
            </a:lvl1pPr>
          </a:lstStyle>
          <a:p>
            <a:pPr marL="0" lvl="0" indent="0" algn="ctr">
              <a:buNone/>
            </a:pPr>
            <a:endParaRPr lang="en-US"/>
          </a:p>
        </p:txBody>
      </p:sp>
    </p:spTree>
    <p:extLst>
      <p:ext uri="{BB962C8B-B14F-4D97-AF65-F5344CB8AC3E}">
        <p14:creationId xmlns:p14="http://schemas.microsoft.com/office/powerpoint/2010/main" val="3086463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ample clean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698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3264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4190297-AFE1-9F4A-A44D-B5D49A9FFEDE}" type="datetimeFigureOut">
              <a:rPr lang="en-US" smtClean="0">
                <a:solidFill>
                  <a:prstClr val="black">
                    <a:tint val="75000"/>
                  </a:prstClr>
                </a:solidFill>
              </a:rPr>
              <a:pPr/>
              <a:t>11/21/2024</a:t>
            </a:fld>
            <a:endParaRPr lang="en-US">
              <a:solidFill>
                <a:prstClr val="black">
                  <a:tint val="75000"/>
                </a:prstClr>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818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63"/>
            <a:ext cx="10515600" cy="604695"/>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73A40BB2-2A27-B446-81FA-7B93748F0F9F}" type="datetimeFigureOut">
              <a:rPr lang="en-US" smtClean="0">
                <a:solidFill>
                  <a:prstClr val="black">
                    <a:tint val="75000"/>
                  </a:prstClr>
                </a:solidFill>
              </a:rPr>
              <a:pPr/>
              <a:t>11/21/2024</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735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47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F647-D792-166E-5106-360634AD9C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A6757C-FAFD-6D69-34BE-98EA81DBB5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454DF9-7E38-5730-F127-BCC851DCA126}"/>
              </a:ext>
            </a:extLst>
          </p:cNvPr>
          <p:cNvSpPr>
            <a:spLocks noGrp="1"/>
          </p:cNvSpPr>
          <p:nvPr>
            <p:ph type="dt" sz="half" idx="10"/>
          </p:nvPr>
        </p:nvSpPr>
        <p:spPr/>
        <p:txBody>
          <a:bodyPr/>
          <a:lstStyle/>
          <a:p>
            <a:fld id="{BB6B3FEA-0BF6-4D03-B7D5-78D435A541B9}" type="datetimeFigureOut">
              <a:rPr lang="en-US" smtClean="0"/>
              <a:t>11/21/2024</a:t>
            </a:fld>
            <a:endParaRPr lang="en-US"/>
          </a:p>
        </p:txBody>
      </p:sp>
      <p:sp>
        <p:nvSpPr>
          <p:cNvPr id="5" name="Footer Placeholder 4">
            <a:extLst>
              <a:ext uri="{FF2B5EF4-FFF2-40B4-BE49-F238E27FC236}">
                <a16:creationId xmlns:a16="http://schemas.microsoft.com/office/drawing/2014/main" id="{A519E15E-324A-71B8-054E-F61D28ADA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9C987-CE51-0884-98A7-1E353E789E0B}"/>
              </a:ext>
            </a:extLst>
          </p:cNvPr>
          <p:cNvSpPr>
            <a:spLocks noGrp="1"/>
          </p:cNvSpPr>
          <p:nvPr>
            <p:ph type="sldNum" sz="quarter" idx="12"/>
          </p:nvPr>
        </p:nvSpPr>
        <p:spPr/>
        <p:txBody>
          <a:bodyPr/>
          <a:lstStyle/>
          <a:p>
            <a:fld id="{3AADC6E0-53FF-4501-90DB-7FDCD92A6403}" type="slidenum">
              <a:rPr lang="en-US" smtClean="0"/>
              <a:t>‹#›</a:t>
            </a:fld>
            <a:endParaRPr lang="en-US"/>
          </a:p>
        </p:txBody>
      </p:sp>
    </p:spTree>
    <p:extLst>
      <p:ext uri="{BB962C8B-B14F-4D97-AF65-F5344CB8AC3E}">
        <p14:creationId xmlns:p14="http://schemas.microsoft.com/office/powerpoint/2010/main" val="15017555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9342-51DA-EE61-9814-B8569BA7AB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C8D59-18FB-0AD7-9D63-A3E3D5BC4B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05F96-6A0B-EF64-4B5A-7A13C43CE024}"/>
              </a:ext>
            </a:extLst>
          </p:cNvPr>
          <p:cNvSpPr>
            <a:spLocks noGrp="1"/>
          </p:cNvSpPr>
          <p:nvPr>
            <p:ph type="dt" sz="half" idx="10"/>
          </p:nvPr>
        </p:nvSpPr>
        <p:spPr/>
        <p:txBody>
          <a:bodyPr/>
          <a:lstStyle/>
          <a:p>
            <a:fld id="{BB6B3FEA-0BF6-4D03-B7D5-78D435A541B9}" type="datetimeFigureOut">
              <a:rPr lang="en-US" smtClean="0"/>
              <a:t>11/21/2024</a:t>
            </a:fld>
            <a:endParaRPr lang="en-US"/>
          </a:p>
        </p:txBody>
      </p:sp>
      <p:sp>
        <p:nvSpPr>
          <p:cNvPr id="5" name="Footer Placeholder 4">
            <a:extLst>
              <a:ext uri="{FF2B5EF4-FFF2-40B4-BE49-F238E27FC236}">
                <a16:creationId xmlns:a16="http://schemas.microsoft.com/office/drawing/2014/main" id="{71AF3FE9-0113-2BA7-6774-3680CF8FD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9E34A-1D64-0CA7-723D-C873468A836C}"/>
              </a:ext>
            </a:extLst>
          </p:cNvPr>
          <p:cNvSpPr>
            <a:spLocks noGrp="1"/>
          </p:cNvSpPr>
          <p:nvPr>
            <p:ph type="sldNum" sz="quarter" idx="12"/>
          </p:nvPr>
        </p:nvSpPr>
        <p:spPr/>
        <p:txBody>
          <a:bodyPr/>
          <a:lstStyle/>
          <a:p>
            <a:fld id="{3AADC6E0-53FF-4501-90DB-7FDCD92A6403}" type="slidenum">
              <a:rPr lang="en-US" smtClean="0"/>
              <a:t>‹#›</a:t>
            </a:fld>
            <a:endParaRPr lang="en-US"/>
          </a:p>
        </p:txBody>
      </p:sp>
    </p:spTree>
    <p:extLst>
      <p:ext uri="{BB962C8B-B14F-4D97-AF65-F5344CB8AC3E}">
        <p14:creationId xmlns:p14="http://schemas.microsoft.com/office/powerpoint/2010/main" val="40081510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552D-FE9F-D78C-DE8F-6E9A912A71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1D3DA3-D47D-64D7-6F6F-BEA644A0C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5A629A-1F95-208A-2887-F928C359CE0B}"/>
              </a:ext>
            </a:extLst>
          </p:cNvPr>
          <p:cNvSpPr>
            <a:spLocks noGrp="1"/>
          </p:cNvSpPr>
          <p:nvPr>
            <p:ph type="dt" sz="half" idx="10"/>
          </p:nvPr>
        </p:nvSpPr>
        <p:spPr/>
        <p:txBody>
          <a:bodyPr/>
          <a:lstStyle/>
          <a:p>
            <a:fld id="{BB6B3FEA-0BF6-4D03-B7D5-78D435A541B9}" type="datetimeFigureOut">
              <a:rPr lang="en-US" smtClean="0"/>
              <a:t>11/21/2024</a:t>
            </a:fld>
            <a:endParaRPr lang="en-US"/>
          </a:p>
        </p:txBody>
      </p:sp>
      <p:sp>
        <p:nvSpPr>
          <p:cNvPr id="5" name="Footer Placeholder 4">
            <a:extLst>
              <a:ext uri="{FF2B5EF4-FFF2-40B4-BE49-F238E27FC236}">
                <a16:creationId xmlns:a16="http://schemas.microsoft.com/office/drawing/2014/main" id="{6202FF46-091F-E439-3B43-D99735EA7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6AB44-7BD2-7B24-D7DF-448739F0C21A}"/>
              </a:ext>
            </a:extLst>
          </p:cNvPr>
          <p:cNvSpPr>
            <a:spLocks noGrp="1"/>
          </p:cNvSpPr>
          <p:nvPr>
            <p:ph type="sldNum" sz="quarter" idx="12"/>
          </p:nvPr>
        </p:nvSpPr>
        <p:spPr/>
        <p:txBody>
          <a:bodyPr/>
          <a:lstStyle/>
          <a:p>
            <a:fld id="{3AADC6E0-53FF-4501-90DB-7FDCD92A6403}" type="slidenum">
              <a:rPr lang="en-US" smtClean="0"/>
              <a:t>‹#›</a:t>
            </a:fld>
            <a:endParaRPr lang="en-US"/>
          </a:p>
        </p:txBody>
      </p:sp>
    </p:spTree>
    <p:extLst>
      <p:ext uri="{BB962C8B-B14F-4D97-AF65-F5344CB8AC3E}">
        <p14:creationId xmlns:p14="http://schemas.microsoft.com/office/powerpoint/2010/main" val="722496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8C6B-17F3-2901-2F87-CD15D283B7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C20C97-B917-0B3D-4299-C08358D140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AAE514-5038-5918-FA26-E25731313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B7D106-56F2-CF3B-9CA0-54169AAD076F}"/>
              </a:ext>
            </a:extLst>
          </p:cNvPr>
          <p:cNvSpPr>
            <a:spLocks noGrp="1"/>
          </p:cNvSpPr>
          <p:nvPr>
            <p:ph type="dt" sz="half" idx="10"/>
          </p:nvPr>
        </p:nvSpPr>
        <p:spPr/>
        <p:txBody>
          <a:bodyPr/>
          <a:lstStyle/>
          <a:p>
            <a:fld id="{BB6B3FEA-0BF6-4D03-B7D5-78D435A541B9}" type="datetimeFigureOut">
              <a:rPr lang="en-US" smtClean="0"/>
              <a:t>11/21/2024</a:t>
            </a:fld>
            <a:endParaRPr lang="en-US"/>
          </a:p>
        </p:txBody>
      </p:sp>
      <p:sp>
        <p:nvSpPr>
          <p:cNvPr id="6" name="Footer Placeholder 5">
            <a:extLst>
              <a:ext uri="{FF2B5EF4-FFF2-40B4-BE49-F238E27FC236}">
                <a16:creationId xmlns:a16="http://schemas.microsoft.com/office/drawing/2014/main" id="{869A0143-D4F5-DF14-C946-424CF7C5B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AC255-4102-E6D9-D9E0-C879C0621FB4}"/>
              </a:ext>
            </a:extLst>
          </p:cNvPr>
          <p:cNvSpPr>
            <a:spLocks noGrp="1"/>
          </p:cNvSpPr>
          <p:nvPr>
            <p:ph type="sldNum" sz="quarter" idx="12"/>
          </p:nvPr>
        </p:nvSpPr>
        <p:spPr/>
        <p:txBody>
          <a:bodyPr/>
          <a:lstStyle/>
          <a:p>
            <a:fld id="{3AADC6E0-53FF-4501-90DB-7FDCD92A6403}" type="slidenum">
              <a:rPr lang="en-US" smtClean="0"/>
              <a:t>‹#›</a:t>
            </a:fld>
            <a:endParaRPr lang="en-US"/>
          </a:p>
        </p:txBody>
      </p:sp>
    </p:spTree>
    <p:extLst>
      <p:ext uri="{BB962C8B-B14F-4D97-AF65-F5344CB8AC3E}">
        <p14:creationId xmlns:p14="http://schemas.microsoft.com/office/powerpoint/2010/main" val="1687337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76B1-B5CB-111D-DE3D-B2583101D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92113A-A122-DB3E-52D3-97511264B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FEAD8D-E99F-A3EC-E611-DC1A0D5CB0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34F22D-D9C3-9250-5B2B-1B0379A775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809D1E-D925-B87A-703B-42457CF4B5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9DE201-E983-D8F0-A60E-040F8CD8E275}"/>
              </a:ext>
            </a:extLst>
          </p:cNvPr>
          <p:cNvSpPr>
            <a:spLocks noGrp="1"/>
          </p:cNvSpPr>
          <p:nvPr>
            <p:ph type="dt" sz="half" idx="10"/>
          </p:nvPr>
        </p:nvSpPr>
        <p:spPr/>
        <p:txBody>
          <a:bodyPr/>
          <a:lstStyle/>
          <a:p>
            <a:fld id="{BB6B3FEA-0BF6-4D03-B7D5-78D435A541B9}" type="datetimeFigureOut">
              <a:rPr lang="en-US" smtClean="0"/>
              <a:t>11/21/2024</a:t>
            </a:fld>
            <a:endParaRPr lang="en-US"/>
          </a:p>
        </p:txBody>
      </p:sp>
      <p:sp>
        <p:nvSpPr>
          <p:cNvPr id="8" name="Footer Placeholder 7">
            <a:extLst>
              <a:ext uri="{FF2B5EF4-FFF2-40B4-BE49-F238E27FC236}">
                <a16:creationId xmlns:a16="http://schemas.microsoft.com/office/drawing/2014/main" id="{D48558EB-1784-FECE-FC6B-795D423A4B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E1535E-2641-8E9B-5D0C-7F00DD9C5720}"/>
              </a:ext>
            </a:extLst>
          </p:cNvPr>
          <p:cNvSpPr>
            <a:spLocks noGrp="1"/>
          </p:cNvSpPr>
          <p:nvPr>
            <p:ph type="sldNum" sz="quarter" idx="12"/>
          </p:nvPr>
        </p:nvSpPr>
        <p:spPr/>
        <p:txBody>
          <a:bodyPr/>
          <a:lstStyle/>
          <a:p>
            <a:fld id="{3AADC6E0-53FF-4501-90DB-7FDCD92A6403}" type="slidenum">
              <a:rPr lang="en-US" smtClean="0"/>
              <a:t>‹#›</a:t>
            </a:fld>
            <a:endParaRPr lang="en-US"/>
          </a:p>
        </p:txBody>
      </p:sp>
    </p:spTree>
    <p:extLst>
      <p:ext uri="{BB962C8B-B14F-4D97-AF65-F5344CB8AC3E}">
        <p14:creationId xmlns:p14="http://schemas.microsoft.com/office/powerpoint/2010/main" val="4506104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94F0-E9E7-6488-CE41-3530675F8A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C5E942-F859-1853-44BF-F30BD9B0435F}"/>
              </a:ext>
            </a:extLst>
          </p:cNvPr>
          <p:cNvSpPr>
            <a:spLocks noGrp="1"/>
          </p:cNvSpPr>
          <p:nvPr>
            <p:ph type="dt" sz="half" idx="10"/>
          </p:nvPr>
        </p:nvSpPr>
        <p:spPr/>
        <p:txBody>
          <a:bodyPr/>
          <a:lstStyle/>
          <a:p>
            <a:fld id="{BB6B3FEA-0BF6-4D03-B7D5-78D435A541B9}" type="datetimeFigureOut">
              <a:rPr lang="en-US" smtClean="0"/>
              <a:t>11/21/2024</a:t>
            </a:fld>
            <a:endParaRPr lang="en-US"/>
          </a:p>
        </p:txBody>
      </p:sp>
      <p:sp>
        <p:nvSpPr>
          <p:cNvPr id="4" name="Footer Placeholder 3">
            <a:extLst>
              <a:ext uri="{FF2B5EF4-FFF2-40B4-BE49-F238E27FC236}">
                <a16:creationId xmlns:a16="http://schemas.microsoft.com/office/drawing/2014/main" id="{72994220-C966-3E94-F34A-23422A3468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370AB2-08B2-2B65-22A8-1F7D4C481FA4}"/>
              </a:ext>
            </a:extLst>
          </p:cNvPr>
          <p:cNvSpPr>
            <a:spLocks noGrp="1"/>
          </p:cNvSpPr>
          <p:nvPr>
            <p:ph type="sldNum" sz="quarter" idx="12"/>
          </p:nvPr>
        </p:nvSpPr>
        <p:spPr/>
        <p:txBody>
          <a:bodyPr/>
          <a:lstStyle/>
          <a:p>
            <a:fld id="{3AADC6E0-53FF-4501-90DB-7FDCD92A6403}" type="slidenum">
              <a:rPr lang="en-US" smtClean="0"/>
              <a:t>‹#›</a:t>
            </a:fld>
            <a:endParaRPr lang="en-US"/>
          </a:p>
        </p:txBody>
      </p:sp>
    </p:spTree>
    <p:extLst>
      <p:ext uri="{BB962C8B-B14F-4D97-AF65-F5344CB8AC3E}">
        <p14:creationId xmlns:p14="http://schemas.microsoft.com/office/powerpoint/2010/main" val="14341021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DB472A-281A-918F-79ED-C7CF07A04397}"/>
              </a:ext>
            </a:extLst>
          </p:cNvPr>
          <p:cNvSpPr>
            <a:spLocks noGrp="1"/>
          </p:cNvSpPr>
          <p:nvPr>
            <p:ph type="dt" sz="half" idx="10"/>
          </p:nvPr>
        </p:nvSpPr>
        <p:spPr/>
        <p:txBody>
          <a:bodyPr/>
          <a:lstStyle/>
          <a:p>
            <a:fld id="{BB6B3FEA-0BF6-4D03-B7D5-78D435A541B9}" type="datetimeFigureOut">
              <a:rPr lang="en-US" smtClean="0"/>
              <a:t>11/21/2024</a:t>
            </a:fld>
            <a:endParaRPr lang="en-US"/>
          </a:p>
        </p:txBody>
      </p:sp>
      <p:sp>
        <p:nvSpPr>
          <p:cNvPr id="3" name="Footer Placeholder 2">
            <a:extLst>
              <a:ext uri="{FF2B5EF4-FFF2-40B4-BE49-F238E27FC236}">
                <a16:creationId xmlns:a16="http://schemas.microsoft.com/office/drawing/2014/main" id="{5DF84411-5D63-EC0F-60FB-D8132EADE3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7741-319A-1E7E-B9FC-CA740F4AE429}"/>
              </a:ext>
            </a:extLst>
          </p:cNvPr>
          <p:cNvSpPr>
            <a:spLocks noGrp="1"/>
          </p:cNvSpPr>
          <p:nvPr>
            <p:ph type="sldNum" sz="quarter" idx="12"/>
          </p:nvPr>
        </p:nvSpPr>
        <p:spPr/>
        <p:txBody>
          <a:bodyPr/>
          <a:lstStyle/>
          <a:p>
            <a:fld id="{3AADC6E0-53FF-4501-90DB-7FDCD92A6403}" type="slidenum">
              <a:rPr lang="en-US" smtClean="0"/>
              <a:t>‹#›</a:t>
            </a:fld>
            <a:endParaRPr lang="en-US"/>
          </a:p>
        </p:txBody>
      </p:sp>
    </p:spTree>
    <p:extLst>
      <p:ext uri="{BB962C8B-B14F-4D97-AF65-F5344CB8AC3E}">
        <p14:creationId xmlns:p14="http://schemas.microsoft.com/office/powerpoint/2010/main" val="2386840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E8DB-A8B0-9B51-BC23-AA774781A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6FE36B-AAA4-50D0-B6F0-8C003D04C9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0E4439-11AC-B2B0-31BC-23D642816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79D59E-07A9-13AB-76CF-E74BD299526A}"/>
              </a:ext>
            </a:extLst>
          </p:cNvPr>
          <p:cNvSpPr>
            <a:spLocks noGrp="1"/>
          </p:cNvSpPr>
          <p:nvPr>
            <p:ph type="dt" sz="half" idx="10"/>
          </p:nvPr>
        </p:nvSpPr>
        <p:spPr/>
        <p:txBody>
          <a:bodyPr/>
          <a:lstStyle/>
          <a:p>
            <a:fld id="{BB6B3FEA-0BF6-4D03-B7D5-78D435A541B9}" type="datetimeFigureOut">
              <a:rPr lang="en-US" smtClean="0"/>
              <a:t>11/21/2024</a:t>
            </a:fld>
            <a:endParaRPr lang="en-US"/>
          </a:p>
        </p:txBody>
      </p:sp>
      <p:sp>
        <p:nvSpPr>
          <p:cNvPr id="6" name="Footer Placeholder 5">
            <a:extLst>
              <a:ext uri="{FF2B5EF4-FFF2-40B4-BE49-F238E27FC236}">
                <a16:creationId xmlns:a16="http://schemas.microsoft.com/office/drawing/2014/main" id="{05914CF4-D563-9907-1E64-DBC626968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B8B25-BF6E-E394-C285-6551F828DB43}"/>
              </a:ext>
            </a:extLst>
          </p:cNvPr>
          <p:cNvSpPr>
            <a:spLocks noGrp="1"/>
          </p:cNvSpPr>
          <p:nvPr>
            <p:ph type="sldNum" sz="quarter" idx="12"/>
          </p:nvPr>
        </p:nvSpPr>
        <p:spPr/>
        <p:txBody>
          <a:bodyPr/>
          <a:lstStyle/>
          <a:p>
            <a:fld id="{3AADC6E0-53FF-4501-90DB-7FDCD92A6403}" type="slidenum">
              <a:rPr lang="en-US" smtClean="0"/>
              <a:t>‹#›</a:t>
            </a:fld>
            <a:endParaRPr lang="en-US"/>
          </a:p>
        </p:txBody>
      </p:sp>
    </p:spTree>
    <p:extLst>
      <p:ext uri="{BB962C8B-B14F-4D97-AF65-F5344CB8AC3E}">
        <p14:creationId xmlns:p14="http://schemas.microsoft.com/office/powerpoint/2010/main" val="34725024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6D20-5D6E-BA4F-7D6E-7CCF979A4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268150-C887-E98F-3D8F-E13C0BCA3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096B33-14CD-8C7A-3952-B8125AD5F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07A3F-EA6D-69B5-0DFC-3ABEC1B0B79A}"/>
              </a:ext>
            </a:extLst>
          </p:cNvPr>
          <p:cNvSpPr>
            <a:spLocks noGrp="1"/>
          </p:cNvSpPr>
          <p:nvPr>
            <p:ph type="dt" sz="half" idx="10"/>
          </p:nvPr>
        </p:nvSpPr>
        <p:spPr/>
        <p:txBody>
          <a:bodyPr/>
          <a:lstStyle/>
          <a:p>
            <a:fld id="{BB6B3FEA-0BF6-4D03-B7D5-78D435A541B9}" type="datetimeFigureOut">
              <a:rPr lang="en-US" smtClean="0"/>
              <a:t>11/21/2024</a:t>
            </a:fld>
            <a:endParaRPr lang="en-US"/>
          </a:p>
        </p:txBody>
      </p:sp>
      <p:sp>
        <p:nvSpPr>
          <p:cNvPr id="6" name="Footer Placeholder 5">
            <a:extLst>
              <a:ext uri="{FF2B5EF4-FFF2-40B4-BE49-F238E27FC236}">
                <a16:creationId xmlns:a16="http://schemas.microsoft.com/office/drawing/2014/main" id="{1929DF97-0F3E-F5E6-F1C4-9CCA5EC9D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33370-C037-F182-1FA6-DEE7453770FB}"/>
              </a:ext>
            </a:extLst>
          </p:cNvPr>
          <p:cNvSpPr>
            <a:spLocks noGrp="1"/>
          </p:cNvSpPr>
          <p:nvPr>
            <p:ph type="sldNum" sz="quarter" idx="12"/>
          </p:nvPr>
        </p:nvSpPr>
        <p:spPr/>
        <p:txBody>
          <a:bodyPr/>
          <a:lstStyle/>
          <a:p>
            <a:fld id="{3AADC6E0-53FF-4501-90DB-7FDCD92A6403}" type="slidenum">
              <a:rPr lang="en-US" smtClean="0"/>
              <a:t>‹#›</a:t>
            </a:fld>
            <a:endParaRPr lang="en-US"/>
          </a:p>
        </p:txBody>
      </p:sp>
    </p:spTree>
    <p:extLst>
      <p:ext uri="{BB962C8B-B14F-4D97-AF65-F5344CB8AC3E}">
        <p14:creationId xmlns:p14="http://schemas.microsoft.com/office/powerpoint/2010/main" val="1936661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FE567-AEFF-65DA-3202-03B34E832D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560C32-9A3D-C1F1-22BC-88B52EAB17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D2ACA-2C8D-D01B-8C2B-27B47D3193DF}"/>
              </a:ext>
            </a:extLst>
          </p:cNvPr>
          <p:cNvSpPr>
            <a:spLocks noGrp="1"/>
          </p:cNvSpPr>
          <p:nvPr>
            <p:ph type="dt" sz="half" idx="10"/>
          </p:nvPr>
        </p:nvSpPr>
        <p:spPr/>
        <p:txBody>
          <a:bodyPr/>
          <a:lstStyle/>
          <a:p>
            <a:fld id="{BB6B3FEA-0BF6-4D03-B7D5-78D435A541B9}" type="datetimeFigureOut">
              <a:rPr lang="en-US" smtClean="0"/>
              <a:t>11/21/2024</a:t>
            </a:fld>
            <a:endParaRPr lang="en-US"/>
          </a:p>
        </p:txBody>
      </p:sp>
      <p:sp>
        <p:nvSpPr>
          <p:cNvPr id="5" name="Footer Placeholder 4">
            <a:extLst>
              <a:ext uri="{FF2B5EF4-FFF2-40B4-BE49-F238E27FC236}">
                <a16:creationId xmlns:a16="http://schemas.microsoft.com/office/drawing/2014/main" id="{FB5A73C6-2FF8-1D84-F760-7C1AC4EFC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5DA22-26AD-9B75-E82C-048960704CDA}"/>
              </a:ext>
            </a:extLst>
          </p:cNvPr>
          <p:cNvSpPr>
            <a:spLocks noGrp="1"/>
          </p:cNvSpPr>
          <p:nvPr>
            <p:ph type="sldNum" sz="quarter" idx="12"/>
          </p:nvPr>
        </p:nvSpPr>
        <p:spPr/>
        <p:txBody>
          <a:bodyPr/>
          <a:lstStyle/>
          <a:p>
            <a:fld id="{3AADC6E0-53FF-4501-90DB-7FDCD92A6403}" type="slidenum">
              <a:rPr lang="en-US" smtClean="0"/>
              <a:t>‹#›</a:t>
            </a:fld>
            <a:endParaRPr lang="en-US"/>
          </a:p>
        </p:txBody>
      </p:sp>
    </p:spTree>
    <p:extLst>
      <p:ext uri="{BB962C8B-B14F-4D97-AF65-F5344CB8AC3E}">
        <p14:creationId xmlns:p14="http://schemas.microsoft.com/office/powerpoint/2010/main" val="12875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3184A0A-B979-4E5D-A325-D85D1351BB17}"/>
              </a:ext>
            </a:extLst>
          </p:cNvPr>
          <p:cNvSpPr>
            <a:spLocks noGrp="1"/>
          </p:cNvSpPr>
          <p:nvPr>
            <p:ph type="pic" sz="quarter" idx="10"/>
          </p:nvPr>
        </p:nvSpPr>
        <p:spPr>
          <a:xfrm>
            <a:off x="0" y="0"/>
            <a:ext cx="3197225" cy="6858000"/>
          </a:xfrm>
          <a:prstGeom prst="rect">
            <a:avLst/>
          </a:prstGeom>
        </p:spPr>
        <p:txBody>
          <a:bodyPr anchor="ctr"/>
          <a:lstStyle>
            <a:lvl1pPr algn="ctr">
              <a:defRPr sz="1600"/>
            </a:lvl1pPr>
          </a:lstStyle>
          <a:p>
            <a:endParaRPr lang="en-US"/>
          </a:p>
        </p:txBody>
      </p:sp>
    </p:spTree>
    <p:extLst>
      <p:ext uri="{BB962C8B-B14F-4D97-AF65-F5344CB8AC3E}">
        <p14:creationId xmlns:p14="http://schemas.microsoft.com/office/powerpoint/2010/main" val="3433219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ED28F-6A8B-53C6-F3A7-76BA9119AA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10E78-1B77-A4C8-3BA2-D2647BC576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B5A56-5212-52E7-91F2-9449A347E894}"/>
              </a:ext>
            </a:extLst>
          </p:cNvPr>
          <p:cNvSpPr>
            <a:spLocks noGrp="1"/>
          </p:cNvSpPr>
          <p:nvPr>
            <p:ph type="dt" sz="half" idx="10"/>
          </p:nvPr>
        </p:nvSpPr>
        <p:spPr/>
        <p:txBody>
          <a:bodyPr/>
          <a:lstStyle/>
          <a:p>
            <a:fld id="{BB6B3FEA-0BF6-4D03-B7D5-78D435A541B9}" type="datetimeFigureOut">
              <a:rPr lang="en-US" smtClean="0"/>
              <a:t>11/21/2024</a:t>
            </a:fld>
            <a:endParaRPr lang="en-US"/>
          </a:p>
        </p:txBody>
      </p:sp>
      <p:sp>
        <p:nvSpPr>
          <p:cNvPr id="5" name="Footer Placeholder 4">
            <a:extLst>
              <a:ext uri="{FF2B5EF4-FFF2-40B4-BE49-F238E27FC236}">
                <a16:creationId xmlns:a16="http://schemas.microsoft.com/office/drawing/2014/main" id="{963FABC2-3470-C347-3DFE-C6B1DB7AC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A6293-C3B1-2120-E94C-729FB690244E}"/>
              </a:ext>
            </a:extLst>
          </p:cNvPr>
          <p:cNvSpPr>
            <a:spLocks noGrp="1"/>
          </p:cNvSpPr>
          <p:nvPr>
            <p:ph type="sldNum" sz="quarter" idx="12"/>
          </p:nvPr>
        </p:nvSpPr>
        <p:spPr/>
        <p:txBody>
          <a:bodyPr/>
          <a:lstStyle/>
          <a:p>
            <a:fld id="{3AADC6E0-53FF-4501-90DB-7FDCD92A6403}" type="slidenum">
              <a:rPr lang="en-US" smtClean="0"/>
              <a:t>‹#›</a:t>
            </a:fld>
            <a:endParaRPr lang="en-US"/>
          </a:p>
        </p:txBody>
      </p:sp>
    </p:spTree>
    <p:extLst>
      <p:ext uri="{BB962C8B-B14F-4D97-AF65-F5344CB8AC3E}">
        <p14:creationId xmlns:p14="http://schemas.microsoft.com/office/powerpoint/2010/main" val="1684269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0FD5B7C-0D52-4466-A1E0-64CFABBD537F}"/>
              </a:ext>
            </a:extLst>
          </p:cNvPr>
          <p:cNvSpPr>
            <a:spLocks noGrp="1"/>
          </p:cNvSpPr>
          <p:nvPr>
            <p:ph type="pic" sz="quarter" idx="10"/>
          </p:nvPr>
        </p:nvSpPr>
        <p:spPr>
          <a:xfrm>
            <a:off x="0" y="0"/>
            <a:ext cx="5751513" cy="6858000"/>
          </a:xfrm>
          <a:prstGeom prst="rect">
            <a:avLst/>
          </a:prstGeom>
        </p:spPr>
        <p:txBody>
          <a:bodyPr anchor="ctr"/>
          <a:lstStyle>
            <a:lvl1pPr marL="0" indent="0" algn="ctr">
              <a:buNone/>
              <a:defRPr sz="1400"/>
            </a:lvl1pPr>
          </a:lstStyle>
          <a:p>
            <a:endParaRPr lang="en-US"/>
          </a:p>
        </p:txBody>
      </p:sp>
    </p:spTree>
    <p:extLst>
      <p:ext uri="{BB962C8B-B14F-4D97-AF65-F5344CB8AC3E}">
        <p14:creationId xmlns:p14="http://schemas.microsoft.com/office/powerpoint/2010/main" val="6127668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466975" y="1809750"/>
            <a:ext cx="9725025" cy="4230688"/>
          </a:xfrm>
          <a:prstGeom prst="rect">
            <a:avLst/>
          </a:prstGeom>
        </p:spPr>
        <p:txBody>
          <a:bodyPr anchor="ctr"/>
          <a:lstStyle>
            <a:lvl1pPr marL="0" indent="0" algn="ctr">
              <a:buNone/>
              <a:defRPr sz="2000"/>
            </a:lvl1pPr>
          </a:lstStyle>
          <a:p>
            <a:endParaRPr lang="en-US"/>
          </a:p>
        </p:txBody>
      </p:sp>
    </p:spTree>
    <p:extLst>
      <p:ext uri="{BB962C8B-B14F-4D97-AF65-F5344CB8AC3E}">
        <p14:creationId xmlns:p14="http://schemas.microsoft.com/office/powerpoint/2010/main" val="2359703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3878263"/>
          </a:xfrm>
          <a:prstGeom prst="rect">
            <a:avLst/>
          </a:prstGeom>
        </p:spPr>
        <p:txBody>
          <a:bodyPr anchor="ctr"/>
          <a:lstStyle>
            <a:lvl1pPr marL="0" indent="0" algn="ctr">
              <a:buNone/>
              <a:defRPr sz="2000"/>
            </a:lvl1pPr>
          </a:lstStyle>
          <a:p>
            <a:endParaRPr lang="en-US"/>
          </a:p>
        </p:txBody>
      </p:sp>
      <p:sp>
        <p:nvSpPr>
          <p:cNvPr id="8" name="Picture Placeholder 7"/>
          <p:cNvSpPr>
            <a:spLocks noGrp="1"/>
          </p:cNvSpPr>
          <p:nvPr>
            <p:ph type="pic" sz="quarter" idx="11" hasCustomPrompt="1"/>
          </p:nvPr>
        </p:nvSpPr>
        <p:spPr>
          <a:xfrm>
            <a:off x="7509858" y="676275"/>
            <a:ext cx="1403876" cy="2469721"/>
          </a:xfrm>
          <a:prstGeom prst="rect">
            <a:avLst/>
          </a:prstGeom>
        </p:spPr>
        <p:txBody>
          <a:bodyPr/>
          <a:lstStyle>
            <a:lvl1pPr marL="0" indent="0">
              <a:buNone/>
              <a:defRPr/>
            </a:lvl1pPr>
          </a:lstStyle>
          <a:p>
            <a:r>
              <a:rPr lang="en-US"/>
              <a:t> </a:t>
            </a:r>
          </a:p>
        </p:txBody>
      </p:sp>
    </p:spTree>
    <p:extLst>
      <p:ext uri="{BB962C8B-B14F-4D97-AF65-F5344CB8AC3E}">
        <p14:creationId xmlns:p14="http://schemas.microsoft.com/office/powerpoint/2010/main" val="3988695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86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4424515"/>
          </a:xfrm>
          <a:prstGeom prst="rect">
            <a:avLst/>
          </a:prstGeom>
        </p:spPr>
        <p:txBody>
          <a:bodyPr anchor="ctr"/>
          <a:lstStyle>
            <a:lvl1pPr>
              <a:defRPr lang="en-US" sz="2000"/>
            </a:lvl1pPr>
          </a:lstStyle>
          <a:p>
            <a:pPr marL="0" lvl="0" indent="0" algn="ctr">
              <a:buNone/>
            </a:pPr>
            <a:endParaRPr lang="en-US"/>
          </a:p>
        </p:txBody>
      </p:sp>
    </p:spTree>
    <p:extLst>
      <p:ext uri="{BB962C8B-B14F-4D97-AF65-F5344CB8AC3E}">
        <p14:creationId xmlns:p14="http://schemas.microsoft.com/office/powerpoint/2010/main" val="14817908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ample clean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10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1511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4190297-AFE1-9F4A-A44D-B5D49A9FFEDE}" type="datetimeFigureOut">
              <a:rPr lang="en-US" smtClean="0">
                <a:solidFill>
                  <a:prstClr val="black">
                    <a:tint val="75000"/>
                  </a:prstClr>
                </a:solidFill>
              </a:rPr>
              <a:pPr/>
              <a:t>11/21/2024</a:t>
            </a:fld>
            <a:endParaRPr lang="en-US">
              <a:solidFill>
                <a:prstClr val="black">
                  <a:tint val="75000"/>
                </a:prstClr>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589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1686852"/>
      </p:ext>
    </p:extLst>
  </p:cSld>
  <p:clrMap bg1="lt1" tx1="dk1" bg2="lt2" tx2="dk2" accent1="accent1" accent2="accent2" accent3="accent3" accent4="accent4" accent5="accent5" accent6="accent6" hlink="hlink" folHlink="folHlink"/>
  <p:sldLayoutIdLst>
    <p:sldLayoutId id="2147484067" r:id="rId1"/>
    <p:sldLayoutId id="2147483867" r:id="rId2"/>
    <p:sldLayoutId id="2147484068" r:id="rId3"/>
    <p:sldLayoutId id="2147483896" r:id="rId4"/>
    <p:sldLayoutId id="2147483921" r:id="rId5"/>
    <p:sldLayoutId id="2147484066" r:id="rId6"/>
    <p:sldLayoutId id="2147484071" r:id="rId7"/>
    <p:sldLayoutId id="2147484072" r:id="rId8"/>
    <p:sldLayoutId id="2147484109" r:id="rId9"/>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8282341"/>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FD8D3-F7C3-7388-CDE9-815F1262CD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E7868F-89CE-DDA3-9607-19C907DDD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EA089-30C2-6D72-216A-5ECFC4D4C5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B3FEA-0BF6-4D03-B7D5-78D435A541B9}" type="datetimeFigureOut">
              <a:rPr lang="en-US" smtClean="0"/>
              <a:t>11/21/2024</a:t>
            </a:fld>
            <a:endParaRPr lang="en-US"/>
          </a:p>
        </p:txBody>
      </p:sp>
      <p:sp>
        <p:nvSpPr>
          <p:cNvPr id="5" name="Footer Placeholder 4">
            <a:extLst>
              <a:ext uri="{FF2B5EF4-FFF2-40B4-BE49-F238E27FC236}">
                <a16:creationId xmlns:a16="http://schemas.microsoft.com/office/drawing/2014/main" id="{318701BF-E46B-6773-87F7-FE5807F349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7F1B99-9FA4-4FC9-4967-94BCCB0B4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DC6E0-53FF-4501-90DB-7FDCD92A6403}" type="slidenum">
              <a:rPr lang="en-US" smtClean="0"/>
              <a:t>‹#›</a:t>
            </a:fld>
            <a:endParaRPr lang="en-US"/>
          </a:p>
        </p:txBody>
      </p:sp>
    </p:spTree>
    <p:extLst>
      <p:ext uri="{BB962C8B-B14F-4D97-AF65-F5344CB8AC3E}">
        <p14:creationId xmlns:p14="http://schemas.microsoft.com/office/powerpoint/2010/main" val="2348586809"/>
      </p:ext>
    </p:extLst>
  </p:cSld>
  <p:clrMap bg1="lt1" tx1="dk1" bg2="lt2" tx2="dk2" accent1="accent1" accent2="accent2" accent3="accent3" accent4="accent4" accent5="accent5" accent6="accent6" hlink="hlink" folHlink="folHlink"/>
  <p:sldLayoutIdLst>
    <p:sldLayoutId id="2147484152" r:id="rId1"/>
    <p:sldLayoutId id="2147484153" r:id="rId2"/>
    <p:sldLayoutId id="2147484154" r:id="rId3"/>
    <p:sldLayoutId id="2147484155" r:id="rId4"/>
    <p:sldLayoutId id="2147484156" r:id="rId5"/>
    <p:sldLayoutId id="2147484157" r:id="rId6"/>
    <p:sldLayoutId id="2147484158" r:id="rId7"/>
    <p:sldLayoutId id="2147484159" r:id="rId8"/>
    <p:sldLayoutId id="2147484160" r:id="rId9"/>
    <p:sldLayoutId id="2147484161" r:id="rId10"/>
    <p:sldLayoutId id="2147484162" r:id="rId11"/>
    <p:sldLayoutId id="214748416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8" Type="http://schemas.openxmlformats.org/officeDocument/2006/relationships/hyperlink" Target="https://kili-technology.com/platform/label-annotate" TargetMode="External"/><Relationship Id="rId3" Type="http://schemas.openxmlformats.org/officeDocument/2006/relationships/hyperlink" Target="https://kili-technology.com/platform/label-annotate/video-annotation-tool" TargetMode="External"/><Relationship Id="rId7" Type="http://schemas.openxmlformats.org/officeDocument/2006/relationships/hyperlink" Target="https://kili-technology.com/platform/llm-evaluation" TargetMode="External"/><Relationship Id="rId2" Type="http://schemas.openxmlformats.org/officeDocument/2006/relationships/hyperlink" Target="https://kili-technology.com/platform/label-annotate/image-annotation-tool" TargetMode="External"/><Relationship Id="rId1" Type="http://schemas.openxmlformats.org/officeDocument/2006/relationships/slideLayout" Target="../slideLayouts/slideLayout26.xml"/><Relationship Id="rId6" Type="http://schemas.openxmlformats.org/officeDocument/2006/relationships/hyperlink" Target="https://kili-technology.com/platform/label-annotate/geospatial-annotation-tool" TargetMode="External"/><Relationship Id="rId11" Type="http://schemas.openxmlformats.org/officeDocument/2006/relationships/hyperlink" Target="https://docs.kili-technology.com/docs/hosting#onprem" TargetMode="External"/><Relationship Id="rId5" Type="http://schemas.openxmlformats.org/officeDocument/2006/relationships/hyperlink" Target="https://kili-technology.com/platform/label-annotate/ocr-annotation-tool" TargetMode="External"/><Relationship Id="rId10" Type="http://schemas.openxmlformats.org/officeDocument/2006/relationships/hyperlink" Target="https://docs.kili-technology.com/docs/hosting#azure-marketplace" TargetMode="External"/><Relationship Id="rId4" Type="http://schemas.openxmlformats.org/officeDocument/2006/relationships/hyperlink" Target="https://kili-technology.com/platform/label-annotate/nlp-text-annotation-tool" TargetMode="External"/><Relationship Id="rId9" Type="http://schemas.openxmlformats.org/officeDocument/2006/relationships/hyperlink" Target="https://docs.kili-technology.com/docs/hosting#saa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F38EA2-E5DE-B2D3-EC81-A6996D7E3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3" cy="6858000"/>
          </a:xfrm>
          <a:prstGeom prst="rect">
            <a:avLst/>
          </a:prstGeom>
        </p:spPr>
      </p:pic>
      <p:sp>
        <p:nvSpPr>
          <p:cNvPr id="2" name="TextBox 1">
            <a:extLst>
              <a:ext uri="{FF2B5EF4-FFF2-40B4-BE49-F238E27FC236}">
                <a16:creationId xmlns:a16="http://schemas.microsoft.com/office/drawing/2014/main" id="{E3756890-1400-99B8-19E3-D4BD1DB1A7AE}"/>
              </a:ext>
            </a:extLst>
          </p:cNvPr>
          <p:cNvSpPr txBox="1"/>
          <p:nvPr/>
        </p:nvSpPr>
        <p:spPr>
          <a:xfrm>
            <a:off x="786654" y="4411473"/>
            <a:ext cx="10618693" cy="584775"/>
          </a:xfrm>
          <a:prstGeom prst="rect">
            <a:avLst/>
          </a:prstGeom>
          <a:noFill/>
        </p:spPr>
        <p:txBody>
          <a:bodyPr wrap="square" lIns="91440" tIns="45720" rIns="91440" bIns="45720" rtlCol="0" anchor="ctr">
            <a:spAutoFit/>
          </a:bodyPr>
          <a:lstStyle/>
          <a:p>
            <a:pPr algn="ctr">
              <a:defRPr/>
            </a:pPr>
            <a:r>
              <a:rPr kumimoji="0" lang="en-US" sz="3200" b="1" i="0" u="none" strike="noStrike" kern="1200" cap="none" spc="0" normalizeH="0" baseline="0" noProof="0" dirty="0">
                <a:ln>
                  <a:noFill/>
                </a:ln>
                <a:solidFill>
                  <a:prstClr val="white"/>
                </a:solidFill>
                <a:effectLst/>
                <a:uLnTx/>
                <a:uFillTx/>
                <a:latin typeface="Arial"/>
                <a:ea typeface="Montserrat" charset="0"/>
                <a:cs typeface="Arial"/>
              </a:rPr>
              <a:t>K</a:t>
            </a:r>
            <a:r>
              <a:rPr kumimoji="0" lang="en-IN" sz="3200" b="1" i="0" u="none" strike="noStrike" kern="1200" cap="none" spc="0" normalizeH="0" baseline="0" noProof="0" dirty="0" err="1">
                <a:ln>
                  <a:noFill/>
                </a:ln>
                <a:solidFill>
                  <a:prstClr val="white"/>
                </a:solidFill>
                <a:effectLst/>
                <a:uLnTx/>
                <a:uFillTx/>
                <a:latin typeface="Arial"/>
                <a:ea typeface="Montserrat" charset="0"/>
                <a:cs typeface="Arial"/>
              </a:rPr>
              <a:t>ili</a:t>
            </a:r>
            <a:r>
              <a:rPr kumimoji="0" lang="en-IN" sz="3200" b="1" i="0" u="none" strike="noStrike" kern="1200" cap="none" spc="0" normalizeH="0" baseline="0" noProof="0" dirty="0">
                <a:ln>
                  <a:noFill/>
                </a:ln>
                <a:solidFill>
                  <a:prstClr val="white"/>
                </a:solidFill>
                <a:effectLst/>
                <a:uLnTx/>
                <a:uFillTx/>
                <a:latin typeface="Arial"/>
                <a:ea typeface="Montserrat" charset="0"/>
                <a:cs typeface="Arial"/>
              </a:rPr>
              <a:t> Technology</a:t>
            </a:r>
          </a:p>
        </p:txBody>
      </p:sp>
      <p:sp>
        <p:nvSpPr>
          <p:cNvPr id="3" name="Rectangle 2">
            <a:extLst>
              <a:ext uri="{FF2B5EF4-FFF2-40B4-BE49-F238E27FC236}">
                <a16:creationId xmlns:a16="http://schemas.microsoft.com/office/drawing/2014/main" id="{5EF7AAED-A0C6-09CF-A0BC-124314CA3564}"/>
              </a:ext>
            </a:extLst>
          </p:cNvPr>
          <p:cNvSpPr/>
          <p:nvPr/>
        </p:nvSpPr>
        <p:spPr>
          <a:xfrm>
            <a:off x="133749" y="6431165"/>
            <a:ext cx="3046027" cy="273473"/>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 </a:t>
            </a:r>
            <a:r>
              <a:rPr kumimoji="0" lang="en-US" sz="1100" b="0" i="0" u="none" strike="noStrike" kern="1200" cap="none" spc="0" normalizeH="0" baseline="0" noProof="0" err="1">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Digivate</a:t>
            </a:r>
            <a:r>
              <a:rPr kumimoji="0" lang="en-US" sz="1100" b="0" i="0" u="none" strike="noStrike" kern="1200" cap="none" spc="0" normalizeH="0" baseline="0" noProof="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 Labs | Proprietary and Confidential</a:t>
            </a:r>
            <a:endParaRPr kumimoji="0" lang="en-US" sz="1600" b="0" i="0" u="none" strike="noStrike" kern="1200" cap="none" spc="0" normalizeH="0" baseline="0" noProof="0">
              <a:ln>
                <a:noFill/>
              </a:ln>
              <a:solidFill>
                <a:prstClr val="white"/>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9606937-F279-A2DA-EC9C-D66D5AB9F6FA}"/>
              </a:ext>
            </a:extLst>
          </p:cNvPr>
          <p:cNvSpPr txBox="1"/>
          <p:nvPr/>
        </p:nvSpPr>
        <p:spPr>
          <a:xfrm>
            <a:off x="9883587" y="6443028"/>
            <a:ext cx="2153771" cy="261610"/>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ontserrat Light" charset="0"/>
                <a:cs typeface="Arial" panose="020B0604020202020204" pitchFamily="34" charset="0"/>
              </a:rPr>
              <a:t>Nov 2024</a:t>
            </a:r>
          </a:p>
        </p:txBody>
      </p:sp>
      <p:pic>
        <p:nvPicPr>
          <p:cNvPr id="9" name="Picture 8" descr="A white and black logo&#10;&#10;Description automatically generated with low confidence">
            <a:extLst>
              <a:ext uri="{FF2B5EF4-FFF2-40B4-BE49-F238E27FC236}">
                <a16:creationId xmlns:a16="http://schemas.microsoft.com/office/drawing/2014/main" id="{71876D3D-E2B5-4821-E72A-D905A0DEB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8697" y="334277"/>
            <a:ext cx="5494606" cy="3663071"/>
          </a:xfrm>
          <a:prstGeom prst="rect">
            <a:avLst/>
          </a:prstGeom>
        </p:spPr>
      </p:pic>
    </p:spTree>
    <p:extLst>
      <p:ext uri="{BB962C8B-B14F-4D97-AF65-F5344CB8AC3E}">
        <p14:creationId xmlns:p14="http://schemas.microsoft.com/office/powerpoint/2010/main" val="1987652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BD89-168D-49A9-BD2F-6D5A7A177538}"/>
              </a:ext>
            </a:extLst>
          </p:cNvPr>
          <p:cNvSpPr>
            <a:spLocks noGrp="1"/>
          </p:cNvSpPr>
          <p:nvPr>
            <p:ph type="title"/>
          </p:nvPr>
        </p:nvSpPr>
        <p:spPr>
          <a:xfrm>
            <a:off x="3875314" y="575407"/>
            <a:ext cx="10515600" cy="636360"/>
          </a:xfrm>
        </p:spPr>
        <p:txBody>
          <a:bodyPr>
            <a:normAutofit/>
          </a:bodyPr>
          <a:lstStyle/>
          <a:p>
            <a:pPr>
              <a:lnSpc>
                <a:spcPct val="107000"/>
              </a:lnSpc>
              <a:spcAft>
                <a:spcPts val="800"/>
              </a:spcAft>
            </a:pPr>
            <a:r>
              <a:rPr lang="en-US" sz="2400" b="1" dirty="0">
                <a:latin typeface="Arial"/>
                <a:ea typeface="+mn-ea"/>
                <a:cs typeface="Arial"/>
              </a:rPr>
              <a:t>Pricing of Upgraded Account</a:t>
            </a:r>
            <a:endParaRPr lang="en-IN" sz="2400" b="1" dirty="0">
              <a:latin typeface="Arial"/>
              <a:ea typeface="+mn-ea"/>
              <a:cs typeface="Arial"/>
            </a:endParaRPr>
          </a:p>
        </p:txBody>
      </p:sp>
      <p:sp>
        <p:nvSpPr>
          <p:cNvPr id="3" name="TextBox 2">
            <a:extLst>
              <a:ext uri="{FF2B5EF4-FFF2-40B4-BE49-F238E27FC236}">
                <a16:creationId xmlns:a16="http://schemas.microsoft.com/office/drawing/2014/main" id="{36B43CCA-33D1-A06F-4958-915FDC99A77F}"/>
              </a:ext>
            </a:extLst>
          </p:cNvPr>
          <p:cNvSpPr txBox="1"/>
          <p:nvPr/>
        </p:nvSpPr>
        <p:spPr>
          <a:xfrm>
            <a:off x="936171" y="2023409"/>
            <a:ext cx="5878286" cy="1938992"/>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Volume</a:t>
            </a:r>
            <a:r>
              <a:rPr lang="en-US" sz="2400" dirty="0">
                <a:latin typeface="Arial" panose="020B0604020202020204" pitchFamily="34" charset="0"/>
                <a:cs typeface="Arial" panose="020B0604020202020204" pitchFamily="34" charset="0"/>
              </a:rPr>
              <a:t>:  50,000 annotations/year </a:t>
            </a:r>
          </a:p>
          <a:p>
            <a:r>
              <a:rPr lang="en-US" sz="2400" b="1" dirty="0">
                <a:latin typeface="Arial" panose="020B0604020202020204" pitchFamily="34" charset="0"/>
                <a:cs typeface="Arial" panose="020B0604020202020204" pitchFamily="34" charset="0"/>
              </a:rPr>
              <a:t>Users</a:t>
            </a:r>
            <a:r>
              <a:rPr lang="en-US" sz="2400" dirty="0">
                <a:latin typeface="Arial" panose="020B0604020202020204" pitchFamily="34" charset="0"/>
                <a:cs typeface="Arial" panose="020B0604020202020204" pitchFamily="34" charset="0"/>
              </a:rPr>
              <a:t>: 3/year</a:t>
            </a:r>
          </a:p>
          <a:p>
            <a:r>
              <a:rPr lang="en-US" sz="2400" b="1" dirty="0">
                <a:latin typeface="Arial" panose="020B0604020202020204" pitchFamily="34" charset="0"/>
                <a:cs typeface="Arial" panose="020B0604020202020204" pitchFamily="34" charset="0"/>
              </a:rPr>
              <a:t>Deployment</a:t>
            </a:r>
            <a:r>
              <a:rPr lang="en-US" sz="2400" dirty="0">
                <a:latin typeface="Arial" panose="020B0604020202020204" pitchFamily="34" charset="0"/>
                <a:cs typeface="Arial" panose="020B0604020202020204" pitchFamily="34" charset="0"/>
              </a:rPr>
              <a:t>: Cloud</a:t>
            </a:r>
          </a:p>
          <a:p>
            <a:r>
              <a:rPr lang="en-IN" sz="2400" dirty="0">
                <a:latin typeface="Arial" panose="020B0604020202020204" pitchFamily="34" charset="0"/>
                <a:cs typeface="Arial" panose="020B0604020202020204" pitchFamily="34" charset="0"/>
              </a:rPr>
              <a:t> </a:t>
            </a:r>
          </a:p>
          <a:p>
            <a:r>
              <a:rPr lang="en-IN" sz="2400" b="1" dirty="0">
                <a:latin typeface="Arial" panose="020B0604020202020204" pitchFamily="34" charset="0"/>
                <a:cs typeface="Arial" panose="020B0604020202020204" pitchFamily="34" charset="0"/>
              </a:rPr>
              <a:t>Cost incur</a:t>
            </a:r>
            <a:r>
              <a:rPr lang="en-IN" sz="2400" dirty="0">
                <a:latin typeface="Arial" panose="020B0604020202020204" pitchFamily="34" charset="0"/>
                <a:cs typeface="Arial" panose="020B0604020202020204" pitchFamily="34" charset="0"/>
              </a:rPr>
              <a:t>: 5000 </a:t>
            </a:r>
            <a:r>
              <a:rPr lang="en-US" sz="2400" b="0" i="1" dirty="0">
                <a:solidFill>
                  <a:srgbClr val="1D1C1D"/>
                </a:solidFill>
                <a:effectLst/>
                <a:latin typeface="Arial" panose="020B0604020202020204" pitchFamily="34" charset="0"/>
                <a:cs typeface="Arial" panose="020B0604020202020204" pitchFamily="34" charset="0"/>
              </a:rPr>
              <a:t>€ per year</a:t>
            </a:r>
            <a:endParaRPr lang="en-US" sz="2400" i="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64CD72C-71B2-50B8-240C-52BADF13DABC}"/>
              </a:ext>
            </a:extLst>
          </p:cNvPr>
          <p:cNvSpPr txBox="1"/>
          <p:nvPr/>
        </p:nvSpPr>
        <p:spPr>
          <a:xfrm>
            <a:off x="4301004" y="6282593"/>
            <a:ext cx="6096000" cy="373757"/>
          </a:xfrm>
          <a:prstGeom prst="rect">
            <a:avLst/>
          </a:prstGeom>
          <a:noFill/>
        </p:spPr>
        <p:txBody>
          <a:bodyPr wrap="square">
            <a:spAutoFit/>
          </a:bodyPr>
          <a:lstStyle/>
          <a:p>
            <a:pPr>
              <a:lnSpc>
                <a:spcPct val="107000"/>
              </a:lnSpc>
              <a:spcAft>
                <a:spcPts val="800"/>
              </a:spcAft>
            </a:pP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100" dirty="0" err="1">
                <a:latin typeface="Arial" panose="020B0604020202020204" pitchFamily="34" charset="0"/>
                <a:ea typeface="Calibri" panose="020F0502020204030204" pitchFamily="34" charset="0"/>
                <a:cs typeface="Times New Roman" panose="02020603050405020304" pitchFamily="18" charset="0"/>
              </a:rPr>
              <a:t>Digivate</a:t>
            </a:r>
            <a:r>
              <a:rPr lang="en-US" sz="1100" dirty="0">
                <a:latin typeface="Arial" panose="020B0604020202020204" pitchFamily="34" charset="0"/>
                <a:ea typeface="Calibri" panose="020F0502020204030204" pitchFamily="34" charset="0"/>
                <a:cs typeface="Times New Roman" panose="02020603050405020304" pitchFamily="18" charset="0"/>
              </a:rPr>
              <a:t> Labs | Proprietary and Confidential</a:t>
            </a:r>
            <a:endParaRPr lang="en-US" sz="1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581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4D27A8-9F21-4153-B24B-02811E4B59F1}"/>
              </a:ext>
            </a:extLst>
          </p:cNvPr>
          <p:cNvSpPr txBox="1"/>
          <p:nvPr/>
        </p:nvSpPr>
        <p:spPr>
          <a:xfrm>
            <a:off x="707570" y="2732709"/>
            <a:ext cx="10395857" cy="584775"/>
          </a:xfrm>
          <a:prstGeom prst="rect">
            <a:avLst/>
          </a:prstGeom>
          <a:noFill/>
        </p:spPr>
        <p:txBody>
          <a:bodyPr wrap="square">
            <a:spAutoFit/>
          </a:bodyPr>
          <a:lstStyle/>
          <a:p>
            <a:pPr algn="ctr"/>
            <a:r>
              <a:rPr lang="en-US" sz="3200" b="1" dirty="0">
                <a:latin typeface="Arial"/>
                <a:cs typeface="Arial"/>
              </a:rPr>
              <a:t>Demo</a:t>
            </a:r>
            <a:endParaRPr lang="en-IN" sz="3200" b="1" dirty="0">
              <a:latin typeface="Arial"/>
              <a:cs typeface="Arial"/>
            </a:endParaRPr>
          </a:p>
        </p:txBody>
      </p:sp>
      <p:sp>
        <p:nvSpPr>
          <p:cNvPr id="2" name="TextBox 1">
            <a:extLst>
              <a:ext uri="{FF2B5EF4-FFF2-40B4-BE49-F238E27FC236}">
                <a16:creationId xmlns:a16="http://schemas.microsoft.com/office/drawing/2014/main" id="{2281950C-A97F-D7EC-D310-9BDB27AA8129}"/>
              </a:ext>
            </a:extLst>
          </p:cNvPr>
          <p:cNvSpPr txBox="1"/>
          <p:nvPr/>
        </p:nvSpPr>
        <p:spPr>
          <a:xfrm>
            <a:off x="4148605" y="6374444"/>
            <a:ext cx="6096000" cy="373757"/>
          </a:xfrm>
          <a:prstGeom prst="rect">
            <a:avLst/>
          </a:prstGeom>
          <a:noFill/>
        </p:spPr>
        <p:txBody>
          <a:bodyPr wrap="square">
            <a:spAutoFit/>
          </a:bodyPr>
          <a:lstStyle/>
          <a:p>
            <a:pPr>
              <a:lnSpc>
                <a:spcPct val="107000"/>
              </a:lnSpc>
              <a:spcAft>
                <a:spcPts val="800"/>
              </a:spcAft>
            </a:pP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100" dirty="0" err="1">
                <a:latin typeface="Arial" panose="020B0604020202020204" pitchFamily="34" charset="0"/>
                <a:ea typeface="Calibri" panose="020F0502020204030204" pitchFamily="34" charset="0"/>
                <a:cs typeface="Times New Roman" panose="02020603050405020304" pitchFamily="18" charset="0"/>
              </a:rPr>
              <a:t>Digivate</a:t>
            </a:r>
            <a:r>
              <a:rPr lang="en-US" sz="1100" dirty="0">
                <a:latin typeface="Arial" panose="020B0604020202020204" pitchFamily="34" charset="0"/>
                <a:ea typeface="Calibri" panose="020F0502020204030204" pitchFamily="34" charset="0"/>
                <a:cs typeface="Times New Roman" panose="02020603050405020304" pitchFamily="18" charset="0"/>
              </a:rPr>
              <a:t> Labs | Proprietary and Confidential</a:t>
            </a:r>
            <a:endParaRPr lang="en-US" sz="1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8154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8">
            <a:extLst>
              <a:ext uri="{FF2B5EF4-FFF2-40B4-BE49-F238E27FC236}">
                <a16:creationId xmlns:a16="http://schemas.microsoft.com/office/drawing/2014/main" id="{E0C28A69-9B26-45AC-AFF7-719A7A50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CB929A1D-0DC4-0907-4CDD-113D983710C2}"/>
              </a:ext>
            </a:extLst>
          </p:cNvPr>
          <p:cNvSpPr/>
          <p:nvPr/>
        </p:nvSpPr>
        <p:spPr>
          <a:xfrm>
            <a:off x="133749" y="6419259"/>
            <a:ext cx="3046027" cy="264368"/>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 </a:t>
            </a:r>
            <a:r>
              <a:rPr kumimoji="0" lang="en-US" sz="1100" b="0" i="0" u="none" strike="noStrike" kern="1200" cap="none" spc="0" normalizeH="0" baseline="0" noProof="0" err="1">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Digivate</a:t>
            </a:r>
            <a:r>
              <a:rPr kumimoji="0" lang="en-US" sz="1100" b="0" i="0" u="none" strike="noStrike" kern="1200" cap="none" spc="0" normalizeH="0" baseline="0" noProof="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 Labs | Proprietary and Confidential</a:t>
            </a:r>
            <a:endParaRPr kumimoji="0" lang="en-US" sz="1600" b="0" i="0" u="none" strike="noStrike" kern="1200" cap="none" spc="0" normalizeH="0" baseline="0" noProof="0">
              <a:ln>
                <a:noFill/>
              </a:ln>
              <a:solidFill>
                <a:prstClr val="white"/>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B4BE5A4-B3F1-1282-3D3A-A4D0976D1DC5}"/>
              </a:ext>
            </a:extLst>
          </p:cNvPr>
          <p:cNvSpPr txBox="1">
            <a:spLocks/>
          </p:cNvSpPr>
          <p:nvPr/>
        </p:nvSpPr>
        <p:spPr>
          <a:xfrm>
            <a:off x="7415811" y="2923216"/>
            <a:ext cx="4576691" cy="100307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6000"/>
              </a:lnSpc>
              <a:spcAft>
                <a:spcPts val="800"/>
              </a:spcAft>
              <a:buNone/>
            </a:pPr>
            <a:r>
              <a:rPr lang="en-US" sz="3600" b="1">
                <a:solidFill>
                  <a:schemeClr val="bg1"/>
                </a:solidFill>
                <a:latin typeface="Arial"/>
                <a:ea typeface="Times New Roman" panose="02020603050405020304" pitchFamily="18" charset="0"/>
                <a:cs typeface="Arial"/>
              </a:rPr>
              <a:t>Watsonx.ai</a:t>
            </a:r>
          </a:p>
        </p:txBody>
      </p:sp>
      <p:sp>
        <p:nvSpPr>
          <p:cNvPr id="3" name="Rectangle 2">
            <a:extLst>
              <a:ext uri="{FF2B5EF4-FFF2-40B4-BE49-F238E27FC236}">
                <a16:creationId xmlns:a16="http://schemas.microsoft.com/office/drawing/2014/main" id="{EA37D4AE-4D1F-D766-AC53-8B5E585652FD}"/>
              </a:ext>
            </a:extLst>
          </p:cNvPr>
          <p:cNvSpPr/>
          <p:nvPr/>
        </p:nvSpPr>
        <p:spPr>
          <a:xfrm>
            <a:off x="0" y="0"/>
            <a:ext cx="12192000" cy="4144409"/>
          </a:xfrm>
          <a:prstGeom prst="rect">
            <a:avLst/>
          </a:prstGeom>
          <a:solidFill>
            <a:srgbClr val="6232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Product Sans"/>
              <a:ea typeface="+mn-ea"/>
              <a:cs typeface="+mn-cs"/>
            </a:endParaRPr>
          </a:p>
        </p:txBody>
      </p:sp>
      <p:sp>
        <p:nvSpPr>
          <p:cNvPr id="4" name="AutoShape 1">
            <a:extLst>
              <a:ext uri="{FF2B5EF4-FFF2-40B4-BE49-F238E27FC236}">
                <a16:creationId xmlns:a16="http://schemas.microsoft.com/office/drawing/2014/main" id="{AFE43B1F-95CE-4FFF-DA4B-1C0A73D06B32}"/>
              </a:ext>
            </a:extLst>
          </p:cNvPr>
          <p:cNvSpPr>
            <a:spLocks/>
          </p:cNvSpPr>
          <p:nvPr/>
        </p:nvSpPr>
        <p:spPr bwMode="auto">
          <a:xfrm>
            <a:off x="5066799" y="2148825"/>
            <a:ext cx="1818032" cy="2011003"/>
          </a:xfrm>
          <a:custGeom>
            <a:avLst/>
            <a:gdLst/>
            <a:ahLst/>
            <a:cxnLst/>
            <a:rect l="0" t="0" r="r" b="b"/>
            <a:pathLst>
              <a:path w="21600" h="21600">
                <a:moveTo>
                  <a:pt x="812" y="5874"/>
                </a:moveTo>
                <a:cubicBezTo>
                  <a:pt x="1324" y="4683"/>
                  <a:pt x="2041" y="3651"/>
                  <a:pt x="2963" y="2778"/>
                </a:cubicBezTo>
                <a:cubicBezTo>
                  <a:pt x="3885" y="1905"/>
                  <a:pt x="4997" y="1224"/>
                  <a:pt x="6300" y="734"/>
                </a:cubicBezTo>
                <a:cubicBezTo>
                  <a:pt x="7602" y="245"/>
                  <a:pt x="9058" y="0"/>
                  <a:pt x="10668" y="0"/>
                </a:cubicBezTo>
                <a:cubicBezTo>
                  <a:pt x="12746" y="0"/>
                  <a:pt x="14480" y="258"/>
                  <a:pt x="15871" y="774"/>
                </a:cubicBezTo>
                <a:cubicBezTo>
                  <a:pt x="17261" y="1290"/>
                  <a:pt x="18380" y="1932"/>
                  <a:pt x="19229" y="2699"/>
                </a:cubicBezTo>
                <a:cubicBezTo>
                  <a:pt x="20078" y="3467"/>
                  <a:pt x="20685" y="4293"/>
                  <a:pt x="21051" y="5180"/>
                </a:cubicBezTo>
                <a:cubicBezTo>
                  <a:pt x="21417" y="6066"/>
                  <a:pt x="21600" y="6893"/>
                  <a:pt x="21600" y="7660"/>
                </a:cubicBezTo>
                <a:cubicBezTo>
                  <a:pt x="21600" y="8930"/>
                  <a:pt x="21417" y="9976"/>
                  <a:pt x="21051" y="10796"/>
                </a:cubicBezTo>
                <a:cubicBezTo>
                  <a:pt x="20685" y="11616"/>
                  <a:pt x="20232" y="12317"/>
                  <a:pt x="19690" y="12899"/>
                </a:cubicBezTo>
                <a:cubicBezTo>
                  <a:pt x="19148" y="13481"/>
                  <a:pt x="18549" y="13978"/>
                  <a:pt x="17890" y="14387"/>
                </a:cubicBezTo>
                <a:cubicBezTo>
                  <a:pt x="17232" y="14798"/>
                  <a:pt x="16610" y="15208"/>
                  <a:pt x="16024" y="15618"/>
                </a:cubicBezTo>
                <a:cubicBezTo>
                  <a:pt x="15439" y="16028"/>
                  <a:pt x="14919" y="16498"/>
                  <a:pt x="14466" y="17027"/>
                </a:cubicBezTo>
                <a:cubicBezTo>
                  <a:pt x="14012" y="17557"/>
                  <a:pt x="13726" y="18217"/>
                  <a:pt x="13610" y="19011"/>
                </a:cubicBezTo>
                <a:lnTo>
                  <a:pt x="13610" y="21600"/>
                </a:lnTo>
                <a:lnTo>
                  <a:pt x="7683" y="21600"/>
                </a:lnTo>
                <a:lnTo>
                  <a:pt x="7683" y="18734"/>
                </a:lnTo>
                <a:cubicBezTo>
                  <a:pt x="7771" y="17596"/>
                  <a:pt x="8012" y="16644"/>
                  <a:pt x="8407" y="15876"/>
                </a:cubicBezTo>
                <a:cubicBezTo>
                  <a:pt x="8803" y="15109"/>
                  <a:pt x="9263" y="14454"/>
                  <a:pt x="9790" y="13911"/>
                </a:cubicBezTo>
                <a:cubicBezTo>
                  <a:pt x="10317" y="13369"/>
                  <a:pt x="10873" y="12899"/>
                  <a:pt x="11459" y="12502"/>
                </a:cubicBezTo>
                <a:cubicBezTo>
                  <a:pt x="12044" y="12105"/>
                  <a:pt x="12585" y="11708"/>
                  <a:pt x="13083" y="11312"/>
                </a:cubicBezTo>
                <a:cubicBezTo>
                  <a:pt x="13580" y="10915"/>
                  <a:pt x="13983" y="10478"/>
                  <a:pt x="14290" y="10002"/>
                </a:cubicBezTo>
                <a:cubicBezTo>
                  <a:pt x="14598" y="9526"/>
                  <a:pt x="14736" y="8930"/>
                  <a:pt x="14707" y="8216"/>
                </a:cubicBezTo>
                <a:cubicBezTo>
                  <a:pt x="14707" y="6999"/>
                  <a:pt x="14378" y="6099"/>
                  <a:pt x="13720" y="5517"/>
                </a:cubicBezTo>
                <a:cubicBezTo>
                  <a:pt x="13061" y="4935"/>
                  <a:pt x="12146" y="4644"/>
                  <a:pt x="10976" y="4644"/>
                </a:cubicBezTo>
                <a:cubicBezTo>
                  <a:pt x="10185" y="4644"/>
                  <a:pt x="9505" y="4783"/>
                  <a:pt x="8934" y="5060"/>
                </a:cubicBezTo>
                <a:cubicBezTo>
                  <a:pt x="8363" y="5338"/>
                  <a:pt x="7895" y="5709"/>
                  <a:pt x="7529" y="6172"/>
                </a:cubicBezTo>
                <a:cubicBezTo>
                  <a:pt x="7163" y="6635"/>
                  <a:pt x="6893" y="7178"/>
                  <a:pt x="6717" y="7799"/>
                </a:cubicBezTo>
                <a:cubicBezTo>
                  <a:pt x="6541" y="8421"/>
                  <a:pt x="6454" y="9089"/>
                  <a:pt x="6454" y="9803"/>
                </a:cubicBezTo>
                <a:lnTo>
                  <a:pt x="0" y="9803"/>
                </a:lnTo>
                <a:cubicBezTo>
                  <a:pt x="29" y="8375"/>
                  <a:pt x="300" y="7065"/>
                  <a:pt x="812" y="5874"/>
                </a:cubicBezTo>
                <a:close/>
                <a:moveTo>
                  <a:pt x="812" y="5874"/>
                </a:moveTo>
              </a:path>
            </a:pathLst>
          </a:custGeom>
          <a:solidFill>
            <a:schemeClr val="bg1"/>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62626"/>
              </a:solidFill>
              <a:effectLst/>
              <a:uLnTx/>
              <a:uFillTx/>
              <a:latin typeface="Product Sans"/>
              <a:ea typeface="+mn-ea"/>
              <a:cs typeface="+mn-cs"/>
            </a:endParaRPr>
          </a:p>
        </p:txBody>
      </p:sp>
      <p:sp>
        <p:nvSpPr>
          <p:cNvPr id="7" name="AutoShape 2">
            <a:extLst>
              <a:ext uri="{FF2B5EF4-FFF2-40B4-BE49-F238E27FC236}">
                <a16:creationId xmlns:a16="http://schemas.microsoft.com/office/drawing/2014/main" id="{F9A0F7DF-FDB1-8155-936A-CAEBDDB199FF}"/>
              </a:ext>
            </a:extLst>
          </p:cNvPr>
          <p:cNvSpPr>
            <a:spLocks/>
          </p:cNvSpPr>
          <p:nvPr/>
        </p:nvSpPr>
        <p:spPr bwMode="auto">
          <a:xfrm>
            <a:off x="5712107" y="4325499"/>
            <a:ext cx="498563" cy="452646"/>
          </a:xfrm>
          <a:custGeom>
            <a:avLst/>
            <a:gdLst/>
            <a:ahLst/>
            <a:cxnLst/>
            <a:rect l="0" t="0" r="r" b="b"/>
            <a:pathLst>
              <a:path w="21600" h="21600">
                <a:moveTo>
                  <a:pt x="21600" y="0"/>
                </a:moveTo>
                <a:lnTo>
                  <a:pt x="21600" y="21600"/>
                </a:lnTo>
                <a:lnTo>
                  <a:pt x="0" y="21600"/>
                </a:lnTo>
                <a:lnTo>
                  <a:pt x="0" y="0"/>
                </a:lnTo>
                <a:cubicBezTo>
                  <a:pt x="0" y="0"/>
                  <a:pt x="21600" y="0"/>
                  <a:pt x="21600" y="0"/>
                </a:cubicBezTo>
                <a:close/>
                <a:moveTo>
                  <a:pt x="21600" y="0"/>
                </a:moveTo>
              </a:path>
            </a:pathLst>
          </a:custGeom>
          <a:solidFill>
            <a:srgbClr val="912A4D"/>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62626"/>
              </a:solidFill>
              <a:effectLst/>
              <a:uLnTx/>
              <a:uFillTx/>
              <a:latin typeface="Product Sans"/>
              <a:ea typeface="+mn-ea"/>
              <a:cs typeface="+mn-cs"/>
            </a:endParaRPr>
          </a:p>
        </p:txBody>
      </p:sp>
      <p:sp>
        <p:nvSpPr>
          <p:cNvPr id="8" name="Freeform 57">
            <a:extLst>
              <a:ext uri="{FF2B5EF4-FFF2-40B4-BE49-F238E27FC236}">
                <a16:creationId xmlns:a16="http://schemas.microsoft.com/office/drawing/2014/main" id="{A6DA6DA3-B54E-9A22-D3F5-A5B5AE9FA3AC}"/>
              </a:ext>
            </a:extLst>
          </p:cNvPr>
          <p:cNvSpPr>
            <a:spLocks/>
          </p:cNvSpPr>
          <p:nvPr/>
        </p:nvSpPr>
        <p:spPr bwMode="auto">
          <a:xfrm rot="20290269">
            <a:off x="3874332" y="-570424"/>
            <a:ext cx="4672675" cy="5112378"/>
          </a:xfrm>
          <a:custGeom>
            <a:avLst/>
            <a:gdLst>
              <a:gd name="connsiteX0" fmla="*/ 3433335 w 4672675"/>
              <a:gd name="connsiteY0" fmla="*/ 185210 h 5112378"/>
              <a:gd name="connsiteX1" fmla="*/ 4159762 w 4672675"/>
              <a:gd name="connsiteY1" fmla="*/ 645842 h 5112378"/>
              <a:gd name="connsiteX2" fmla="*/ 4553910 w 4672675"/>
              <a:gd name="connsiteY2" fmla="*/ 1239519 h 5112378"/>
              <a:gd name="connsiteX3" fmla="*/ 4672675 w 4672675"/>
              <a:gd name="connsiteY3" fmla="*/ 1832956 h 5112378"/>
              <a:gd name="connsiteX4" fmla="*/ 4553910 w 4672675"/>
              <a:gd name="connsiteY4" fmla="*/ 2583367 h 5112378"/>
              <a:gd name="connsiteX5" fmla="*/ 4259489 w 4672675"/>
              <a:gd name="connsiteY5" fmla="*/ 3086592 h 5112378"/>
              <a:gd name="connsiteX6" fmla="*/ 3870099 w 4672675"/>
              <a:gd name="connsiteY6" fmla="*/ 3442654 h 5112378"/>
              <a:gd name="connsiteX7" fmla="*/ 3466432 w 4672675"/>
              <a:gd name="connsiteY7" fmla="*/ 3737220 h 5112378"/>
              <a:gd name="connsiteX8" fmla="*/ 3129394 w 4672675"/>
              <a:gd name="connsiteY8" fmla="*/ 4074378 h 5112378"/>
              <a:gd name="connsiteX9" fmla="*/ 2944217 w 4672675"/>
              <a:gd name="connsiteY9" fmla="*/ 4549129 h 5112378"/>
              <a:gd name="connsiteX10" fmla="*/ 2944218 w 4672675"/>
              <a:gd name="connsiteY10" fmla="*/ 5112378 h 5112378"/>
              <a:gd name="connsiteX11" fmla="*/ 1662044 w 4672675"/>
              <a:gd name="connsiteY11" fmla="*/ 4598797 h 5112378"/>
              <a:gd name="connsiteX12" fmla="*/ 1662044 w 4672675"/>
              <a:gd name="connsiteY12" fmla="*/ 4482846 h 5112378"/>
              <a:gd name="connsiteX13" fmla="*/ 1818665 w 4672675"/>
              <a:gd name="connsiteY13" fmla="*/ 3798956 h 5112378"/>
              <a:gd name="connsiteX14" fmla="*/ 2117847 w 4672675"/>
              <a:gd name="connsiteY14" fmla="*/ 3328753 h 5112378"/>
              <a:gd name="connsiteX15" fmla="*/ 2478897 w 4672675"/>
              <a:gd name="connsiteY15" fmla="*/ 2991595 h 5112378"/>
              <a:gd name="connsiteX16" fmla="*/ 2830213 w 4672675"/>
              <a:gd name="connsiteY16" fmla="*/ 2706840 h 5112378"/>
              <a:gd name="connsiteX17" fmla="*/ 3091320 w 4672675"/>
              <a:gd name="connsiteY17" fmla="*/ 2393372 h 5112378"/>
              <a:gd name="connsiteX18" fmla="*/ 3181529 w 4672675"/>
              <a:gd name="connsiteY18" fmla="*/ 1966001 h 5112378"/>
              <a:gd name="connsiteX19" fmla="*/ 2968013 w 4672675"/>
              <a:gd name="connsiteY19" fmla="*/ 1320159 h 5112378"/>
              <a:gd name="connsiteX20" fmla="*/ 2374411 w 4672675"/>
              <a:gd name="connsiteY20" fmla="*/ 1111260 h 5112378"/>
              <a:gd name="connsiteX21" fmla="*/ 1932670 w 4672675"/>
              <a:gd name="connsiteY21" fmla="*/ 1210804 h 5112378"/>
              <a:gd name="connsiteX22" fmla="*/ 1628730 w 4672675"/>
              <a:gd name="connsiteY22" fmla="*/ 1476893 h 5112378"/>
              <a:gd name="connsiteX23" fmla="*/ 1453072 w 4672675"/>
              <a:gd name="connsiteY23" fmla="*/ 1866217 h 5112378"/>
              <a:gd name="connsiteX24" fmla="*/ 1396178 w 4672675"/>
              <a:gd name="connsiteY24" fmla="*/ 2345753 h 5112378"/>
              <a:gd name="connsiteX25" fmla="*/ 0 w 4672675"/>
              <a:gd name="connsiteY25" fmla="*/ 2345753 h 5112378"/>
              <a:gd name="connsiteX26" fmla="*/ 175658 w 4672675"/>
              <a:gd name="connsiteY26" fmla="*/ 1405585 h 5112378"/>
              <a:gd name="connsiteX27" fmla="*/ 640979 w 4672675"/>
              <a:gd name="connsiteY27" fmla="*/ 664746 h 5112378"/>
              <a:gd name="connsiteX28" fmla="*/ 1362863 w 4672675"/>
              <a:gd name="connsiteY28" fmla="*/ 175638 h 5112378"/>
              <a:gd name="connsiteX29" fmla="*/ 2307782 w 4672675"/>
              <a:gd name="connsiteY29" fmla="*/ 0 h 5112378"/>
              <a:gd name="connsiteX30" fmla="*/ 3433335 w 4672675"/>
              <a:gd name="connsiteY30" fmla="*/ 185210 h 511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672675" h="5112378">
                <a:moveTo>
                  <a:pt x="3433335" y="185210"/>
                </a:moveTo>
                <a:cubicBezTo>
                  <a:pt x="3734029" y="308683"/>
                  <a:pt x="3976100" y="462307"/>
                  <a:pt x="4159762" y="645842"/>
                </a:cubicBezTo>
                <a:cubicBezTo>
                  <a:pt x="4343424" y="829616"/>
                  <a:pt x="4474735" y="1027269"/>
                  <a:pt x="4553910" y="1239519"/>
                </a:cubicBezTo>
                <a:cubicBezTo>
                  <a:pt x="4633086" y="1451529"/>
                  <a:pt x="4672675" y="1649421"/>
                  <a:pt x="4672675" y="1832956"/>
                </a:cubicBezTo>
                <a:cubicBezTo>
                  <a:pt x="4672674" y="2136853"/>
                  <a:pt x="4633086" y="2387150"/>
                  <a:pt x="4553910" y="2583367"/>
                </a:cubicBezTo>
                <a:cubicBezTo>
                  <a:pt x="4474735" y="2779584"/>
                  <a:pt x="4376739" y="2947326"/>
                  <a:pt x="4259489" y="3086592"/>
                </a:cubicBezTo>
                <a:cubicBezTo>
                  <a:pt x="4142239" y="3225859"/>
                  <a:pt x="4012659" y="3344786"/>
                  <a:pt x="3870099" y="3442654"/>
                </a:cubicBezTo>
                <a:cubicBezTo>
                  <a:pt x="3727756" y="3541003"/>
                  <a:pt x="3593200" y="3639112"/>
                  <a:pt x="3466432" y="3737220"/>
                </a:cubicBezTo>
                <a:cubicBezTo>
                  <a:pt x="3339881" y="3835329"/>
                  <a:pt x="3227390" y="3947795"/>
                  <a:pt x="3129394" y="4074378"/>
                </a:cubicBezTo>
                <a:cubicBezTo>
                  <a:pt x="3031181" y="4201202"/>
                  <a:pt x="2969311" y="4359134"/>
                  <a:pt x="2944217" y="4549129"/>
                </a:cubicBezTo>
                <a:lnTo>
                  <a:pt x="2944218" y="5112378"/>
                </a:lnTo>
                <a:lnTo>
                  <a:pt x="1662044" y="4598797"/>
                </a:lnTo>
                <a:lnTo>
                  <a:pt x="1662044" y="4482846"/>
                </a:lnTo>
                <a:cubicBezTo>
                  <a:pt x="1681081" y="4210534"/>
                  <a:pt x="1733216" y="3982731"/>
                  <a:pt x="1818665" y="3798956"/>
                </a:cubicBezTo>
                <a:cubicBezTo>
                  <a:pt x="1904331" y="3615422"/>
                  <a:pt x="2003842" y="3458688"/>
                  <a:pt x="2117847" y="3328753"/>
                </a:cubicBezTo>
                <a:cubicBezTo>
                  <a:pt x="2231851" y="3199059"/>
                  <a:pt x="2352129" y="3086593"/>
                  <a:pt x="2478897" y="2991595"/>
                </a:cubicBezTo>
                <a:cubicBezTo>
                  <a:pt x="2605449" y="2896597"/>
                  <a:pt x="2722482" y="2801599"/>
                  <a:pt x="2830213" y="2706840"/>
                </a:cubicBezTo>
                <a:cubicBezTo>
                  <a:pt x="2937728" y="2611843"/>
                  <a:pt x="3024908" y="2507273"/>
                  <a:pt x="3091320" y="2393372"/>
                </a:cubicBezTo>
                <a:cubicBezTo>
                  <a:pt x="3157949" y="2279470"/>
                  <a:pt x="3187803" y="2136854"/>
                  <a:pt x="3181529" y="1966001"/>
                </a:cubicBezTo>
                <a:cubicBezTo>
                  <a:pt x="3181529" y="1674786"/>
                  <a:pt x="3110357" y="1459425"/>
                  <a:pt x="2968013" y="1320159"/>
                </a:cubicBezTo>
                <a:cubicBezTo>
                  <a:pt x="2825454" y="1180893"/>
                  <a:pt x="2627514" y="1111259"/>
                  <a:pt x="2374411" y="1111260"/>
                </a:cubicBezTo>
                <a:cubicBezTo>
                  <a:pt x="2203295" y="1111260"/>
                  <a:pt x="2056193" y="1144521"/>
                  <a:pt x="1932670" y="1210804"/>
                </a:cubicBezTo>
                <a:cubicBezTo>
                  <a:pt x="1809147" y="1277327"/>
                  <a:pt x="1707905" y="1366103"/>
                  <a:pt x="1628730" y="1476893"/>
                </a:cubicBezTo>
                <a:cubicBezTo>
                  <a:pt x="1549555" y="1587684"/>
                  <a:pt x="1491146" y="1717618"/>
                  <a:pt x="1453072" y="1866217"/>
                </a:cubicBezTo>
                <a:cubicBezTo>
                  <a:pt x="1414998" y="2015055"/>
                  <a:pt x="1396178" y="2174900"/>
                  <a:pt x="1396178" y="2345753"/>
                </a:cubicBezTo>
                <a:lnTo>
                  <a:pt x="0" y="2345753"/>
                </a:lnTo>
                <a:cubicBezTo>
                  <a:pt x="6274" y="2004048"/>
                  <a:pt x="64898" y="1690579"/>
                  <a:pt x="175658" y="1405585"/>
                </a:cubicBezTo>
                <a:cubicBezTo>
                  <a:pt x="286417" y="1120592"/>
                  <a:pt x="441524" y="873645"/>
                  <a:pt x="640979" y="664746"/>
                </a:cubicBezTo>
                <a:cubicBezTo>
                  <a:pt x="840432" y="455846"/>
                  <a:pt x="1080989" y="292891"/>
                  <a:pt x="1362863" y="175638"/>
                </a:cubicBezTo>
                <a:cubicBezTo>
                  <a:pt x="1644522" y="58626"/>
                  <a:pt x="1959495" y="0"/>
                  <a:pt x="2307782" y="0"/>
                </a:cubicBezTo>
                <a:cubicBezTo>
                  <a:pt x="2757310" y="0"/>
                  <a:pt x="3132422" y="61737"/>
                  <a:pt x="3433335" y="185210"/>
                </a:cubicBezTo>
                <a:close/>
              </a:path>
            </a:pathLst>
          </a:custGeom>
          <a:solidFill>
            <a:srgbClr val="942B4D">
              <a:alpha val="50196"/>
            </a:srgbClr>
          </a:solidFill>
          <a:ln>
            <a:noFill/>
          </a:ln>
        </p:spPr>
        <p:txBody>
          <a:bodyPr wrap="square" lIns="0" tIns="0" rIns="0" bIns="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62626"/>
              </a:solidFill>
              <a:effectLst/>
              <a:uLnTx/>
              <a:uFillTx/>
              <a:latin typeface="Product Sans"/>
              <a:ea typeface="+mn-ea"/>
              <a:cs typeface="+mn-cs"/>
            </a:endParaRPr>
          </a:p>
        </p:txBody>
      </p:sp>
      <p:sp>
        <p:nvSpPr>
          <p:cNvPr id="9" name="TextBox 44">
            <a:extLst>
              <a:ext uri="{FF2B5EF4-FFF2-40B4-BE49-F238E27FC236}">
                <a16:creationId xmlns:a16="http://schemas.microsoft.com/office/drawing/2014/main" id="{C95BF22E-E3DF-81A1-B9FF-DE77FE83DB03}"/>
              </a:ext>
            </a:extLst>
          </p:cNvPr>
          <p:cNvSpPr txBox="1"/>
          <p:nvPr/>
        </p:nvSpPr>
        <p:spPr>
          <a:xfrm>
            <a:off x="7261529" y="2693021"/>
            <a:ext cx="4574236" cy="1379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3500"/>
              </a:lnSpc>
              <a:spcBef>
                <a:spcPts val="0"/>
              </a:spcBef>
              <a:spcAft>
                <a:spcPts val="0"/>
              </a:spcAft>
              <a:buClrTx/>
              <a:buSzTx/>
              <a:buFontTx/>
              <a:buNone/>
              <a:tabLst/>
              <a:defRPr/>
            </a:pPr>
            <a:r>
              <a:rPr kumimoji="0" lang="en-US" sz="4000" b="1" i="0" u="none" strike="noStrike" kern="1200" cap="none" spc="-100" normalizeH="0" baseline="0" noProof="0" dirty="0">
                <a:ln>
                  <a:noFill/>
                </a:ln>
                <a:solidFill>
                  <a:srgbClr val="FEFEFE"/>
                </a:solidFill>
                <a:effectLst/>
                <a:uLnTx/>
                <a:uFillTx/>
                <a:latin typeface="Arial" panose="020B0604020202020204" pitchFamily="34" charset="0"/>
                <a:ea typeface="Montserrat" charset="0"/>
                <a:cs typeface="Arial" panose="020B0604020202020204" pitchFamily="34" charset="0"/>
              </a:rPr>
              <a:t>ANY</a:t>
            </a:r>
          </a:p>
          <a:p>
            <a:pPr marL="0" marR="0" lvl="0" indent="0" algn="l" defTabSz="914400" rtl="0" eaLnBrk="1" fontAlgn="auto" latinLnBrk="0" hangingPunct="1">
              <a:lnSpc>
                <a:spcPts val="3500"/>
              </a:lnSpc>
              <a:spcBef>
                <a:spcPts val="0"/>
              </a:spcBef>
              <a:spcAft>
                <a:spcPts val="0"/>
              </a:spcAft>
              <a:buClrTx/>
              <a:buSzTx/>
              <a:buFontTx/>
              <a:buNone/>
              <a:tabLst/>
              <a:defRPr/>
            </a:pPr>
            <a:r>
              <a:rPr kumimoji="0" lang="en-US" sz="4000" b="1" i="0" u="none" strike="noStrike" kern="1200" cap="none" spc="-100" normalizeH="0" baseline="0" noProof="0" dirty="0">
                <a:ln>
                  <a:noFill/>
                </a:ln>
                <a:solidFill>
                  <a:srgbClr val="FEFEFE"/>
                </a:solidFill>
                <a:effectLst/>
                <a:uLnTx/>
                <a:uFillTx/>
                <a:latin typeface="Arial" panose="020B0604020202020204" pitchFamily="34" charset="0"/>
                <a:ea typeface="Montserrat" charset="0"/>
                <a:cs typeface="Arial" panose="020B0604020202020204" pitchFamily="34" charset="0"/>
              </a:rPr>
              <a:t>QUESTIONS?</a:t>
            </a:r>
          </a:p>
          <a:p>
            <a:pPr marL="0" marR="0" lvl="0" indent="0" algn="l" defTabSz="914400" rtl="0" eaLnBrk="1" fontAlgn="auto" latinLnBrk="0" hangingPunct="1">
              <a:lnSpc>
                <a:spcPts val="3500"/>
              </a:lnSpc>
              <a:spcBef>
                <a:spcPts val="0"/>
              </a:spcBef>
              <a:spcAft>
                <a:spcPts val="0"/>
              </a:spcAft>
              <a:buClrTx/>
              <a:buSzTx/>
              <a:buFontTx/>
              <a:buNone/>
              <a:tabLst/>
              <a:defRPr/>
            </a:pPr>
            <a:endParaRPr kumimoji="0" lang="en-US" sz="1800" b="0" i="0" u="none" strike="noStrike" kern="1200" cap="none" spc="-100" normalizeH="0" baseline="0" noProof="0" dirty="0">
              <a:ln>
                <a:noFill/>
              </a:ln>
              <a:solidFill>
                <a:srgbClr val="FEFEFE"/>
              </a:solidFill>
              <a:effectLst/>
              <a:uLnTx/>
              <a:uFillTx/>
              <a:latin typeface="Arial" panose="020B0604020202020204" pitchFamily="34" charset="0"/>
              <a:ea typeface="Montserrat" charset="0"/>
              <a:cs typeface="Arial" panose="020B0604020202020204" pitchFamily="34" charset="0"/>
            </a:endParaRPr>
          </a:p>
        </p:txBody>
      </p:sp>
      <p:sp>
        <p:nvSpPr>
          <p:cNvPr id="10" name="Freeform 59">
            <a:extLst>
              <a:ext uri="{FF2B5EF4-FFF2-40B4-BE49-F238E27FC236}">
                <a16:creationId xmlns:a16="http://schemas.microsoft.com/office/drawing/2014/main" id="{30BF68E2-E0EF-A43F-77CD-8D798F6F3F73}"/>
              </a:ext>
            </a:extLst>
          </p:cNvPr>
          <p:cNvSpPr>
            <a:spLocks/>
          </p:cNvSpPr>
          <p:nvPr/>
        </p:nvSpPr>
        <p:spPr bwMode="auto">
          <a:xfrm rot="9480784">
            <a:off x="8300952" y="-274547"/>
            <a:ext cx="2326644" cy="2545586"/>
          </a:xfrm>
          <a:custGeom>
            <a:avLst/>
            <a:gdLst>
              <a:gd name="connsiteX0" fmla="*/ 3433335 w 4672675"/>
              <a:gd name="connsiteY0" fmla="*/ 185210 h 5112378"/>
              <a:gd name="connsiteX1" fmla="*/ 4159762 w 4672675"/>
              <a:gd name="connsiteY1" fmla="*/ 645842 h 5112378"/>
              <a:gd name="connsiteX2" fmla="*/ 4553910 w 4672675"/>
              <a:gd name="connsiteY2" fmla="*/ 1239519 h 5112378"/>
              <a:gd name="connsiteX3" fmla="*/ 4672675 w 4672675"/>
              <a:gd name="connsiteY3" fmla="*/ 1832956 h 5112378"/>
              <a:gd name="connsiteX4" fmla="*/ 4553910 w 4672675"/>
              <a:gd name="connsiteY4" fmla="*/ 2583367 h 5112378"/>
              <a:gd name="connsiteX5" fmla="*/ 4259489 w 4672675"/>
              <a:gd name="connsiteY5" fmla="*/ 3086592 h 5112378"/>
              <a:gd name="connsiteX6" fmla="*/ 3870099 w 4672675"/>
              <a:gd name="connsiteY6" fmla="*/ 3442654 h 5112378"/>
              <a:gd name="connsiteX7" fmla="*/ 3466432 w 4672675"/>
              <a:gd name="connsiteY7" fmla="*/ 3737220 h 5112378"/>
              <a:gd name="connsiteX8" fmla="*/ 3129394 w 4672675"/>
              <a:gd name="connsiteY8" fmla="*/ 4074378 h 5112378"/>
              <a:gd name="connsiteX9" fmla="*/ 2944217 w 4672675"/>
              <a:gd name="connsiteY9" fmla="*/ 4549129 h 5112378"/>
              <a:gd name="connsiteX10" fmla="*/ 2944218 w 4672675"/>
              <a:gd name="connsiteY10" fmla="*/ 5112378 h 5112378"/>
              <a:gd name="connsiteX11" fmla="*/ 1662044 w 4672675"/>
              <a:gd name="connsiteY11" fmla="*/ 4598797 h 5112378"/>
              <a:gd name="connsiteX12" fmla="*/ 1662044 w 4672675"/>
              <a:gd name="connsiteY12" fmla="*/ 4482846 h 5112378"/>
              <a:gd name="connsiteX13" fmla="*/ 1818665 w 4672675"/>
              <a:gd name="connsiteY13" fmla="*/ 3798956 h 5112378"/>
              <a:gd name="connsiteX14" fmla="*/ 2117847 w 4672675"/>
              <a:gd name="connsiteY14" fmla="*/ 3328753 h 5112378"/>
              <a:gd name="connsiteX15" fmla="*/ 2478897 w 4672675"/>
              <a:gd name="connsiteY15" fmla="*/ 2991595 h 5112378"/>
              <a:gd name="connsiteX16" fmla="*/ 2830213 w 4672675"/>
              <a:gd name="connsiteY16" fmla="*/ 2706840 h 5112378"/>
              <a:gd name="connsiteX17" fmla="*/ 3091320 w 4672675"/>
              <a:gd name="connsiteY17" fmla="*/ 2393372 h 5112378"/>
              <a:gd name="connsiteX18" fmla="*/ 3181529 w 4672675"/>
              <a:gd name="connsiteY18" fmla="*/ 1966001 h 5112378"/>
              <a:gd name="connsiteX19" fmla="*/ 2968013 w 4672675"/>
              <a:gd name="connsiteY19" fmla="*/ 1320159 h 5112378"/>
              <a:gd name="connsiteX20" fmla="*/ 2374411 w 4672675"/>
              <a:gd name="connsiteY20" fmla="*/ 1111260 h 5112378"/>
              <a:gd name="connsiteX21" fmla="*/ 1932670 w 4672675"/>
              <a:gd name="connsiteY21" fmla="*/ 1210804 h 5112378"/>
              <a:gd name="connsiteX22" fmla="*/ 1628730 w 4672675"/>
              <a:gd name="connsiteY22" fmla="*/ 1476893 h 5112378"/>
              <a:gd name="connsiteX23" fmla="*/ 1453072 w 4672675"/>
              <a:gd name="connsiteY23" fmla="*/ 1866217 h 5112378"/>
              <a:gd name="connsiteX24" fmla="*/ 1396178 w 4672675"/>
              <a:gd name="connsiteY24" fmla="*/ 2345753 h 5112378"/>
              <a:gd name="connsiteX25" fmla="*/ 0 w 4672675"/>
              <a:gd name="connsiteY25" fmla="*/ 2345753 h 5112378"/>
              <a:gd name="connsiteX26" fmla="*/ 175658 w 4672675"/>
              <a:gd name="connsiteY26" fmla="*/ 1405585 h 5112378"/>
              <a:gd name="connsiteX27" fmla="*/ 640979 w 4672675"/>
              <a:gd name="connsiteY27" fmla="*/ 664746 h 5112378"/>
              <a:gd name="connsiteX28" fmla="*/ 1362863 w 4672675"/>
              <a:gd name="connsiteY28" fmla="*/ 175638 h 5112378"/>
              <a:gd name="connsiteX29" fmla="*/ 2307782 w 4672675"/>
              <a:gd name="connsiteY29" fmla="*/ 0 h 5112378"/>
              <a:gd name="connsiteX30" fmla="*/ 3433335 w 4672675"/>
              <a:gd name="connsiteY30" fmla="*/ 185210 h 511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672675" h="5112378">
                <a:moveTo>
                  <a:pt x="3433335" y="185210"/>
                </a:moveTo>
                <a:cubicBezTo>
                  <a:pt x="3734029" y="308683"/>
                  <a:pt x="3976100" y="462307"/>
                  <a:pt x="4159762" y="645842"/>
                </a:cubicBezTo>
                <a:cubicBezTo>
                  <a:pt x="4343424" y="829616"/>
                  <a:pt x="4474735" y="1027269"/>
                  <a:pt x="4553910" y="1239519"/>
                </a:cubicBezTo>
                <a:cubicBezTo>
                  <a:pt x="4633086" y="1451529"/>
                  <a:pt x="4672675" y="1649421"/>
                  <a:pt x="4672675" y="1832956"/>
                </a:cubicBezTo>
                <a:cubicBezTo>
                  <a:pt x="4672674" y="2136853"/>
                  <a:pt x="4633086" y="2387150"/>
                  <a:pt x="4553910" y="2583367"/>
                </a:cubicBezTo>
                <a:cubicBezTo>
                  <a:pt x="4474735" y="2779584"/>
                  <a:pt x="4376739" y="2947326"/>
                  <a:pt x="4259489" y="3086592"/>
                </a:cubicBezTo>
                <a:cubicBezTo>
                  <a:pt x="4142239" y="3225859"/>
                  <a:pt x="4012659" y="3344786"/>
                  <a:pt x="3870099" y="3442654"/>
                </a:cubicBezTo>
                <a:cubicBezTo>
                  <a:pt x="3727756" y="3541003"/>
                  <a:pt x="3593200" y="3639112"/>
                  <a:pt x="3466432" y="3737220"/>
                </a:cubicBezTo>
                <a:cubicBezTo>
                  <a:pt x="3339881" y="3835329"/>
                  <a:pt x="3227390" y="3947795"/>
                  <a:pt x="3129394" y="4074378"/>
                </a:cubicBezTo>
                <a:cubicBezTo>
                  <a:pt x="3031181" y="4201202"/>
                  <a:pt x="2969311" y="4359134"/>
                  <a:pt x="2944217" y="4549129"/>
                </a:cubicBezTo>
                <a:lnTo>
                  <a:pt x="2944218" y="5112378"/>
                </a:lnTo>
                <a:lnTo>
                  <a:pt x="1662044" y="4598797"/>
                </a:lnTo>
                <a:lnTo>
                  <a:pt x="1662044" y="4482846"/>
                </a:lnTo>
                <a:cubicBezTo>
                  <a:pt x="1681081" y="4210534"/>
                  <a:pt x="1733216" y="3982731"/>
                  <a:pt x="1818665" y="3798956"/>
                </a:cubicBezTo>
                <a:cubicBezTo>
                  <a:pt x="1904331" y="3615422"/>
                  <a:pt x="2003842" y="3458688"/>
                  <a:pt x="2117847" y="3328753"/>
                </a:cubicBezTo>
                <a:cubicBezTo>
                  <a:pt x="2231851" y="3199059"/>
                  <a:pt x="2352129" y="3086593"/>
                  <a:pt x="2478897" y="2991595"/>
                </a:cubicBezTo>
                <a:cubicBezTo>
                  <a:pt x="2605449" y="2896597"/>
                  <a:pt x="2722482" y="2801599"/>
                  <a:pt x="2830213" y="2706840"/>
                </a:cubicBezTo>
                <a:cubicBezTo>
                  <a:pt x="2937728" y="2611843"/>
                  <a:pt x="3024908" y="2507273"/>
                  <a:pt x="3091320" y="2393372"/>
                </a:cubicBezTo>
                <a:cubicBezTo>
                  <a:pt x="3157949" y="2279470"/>
                  <a:pt x="3187803" y="2136854"/>
                  <a:pt x="3181529" y="1966001"/>
                </a:cubicBezTo>
                <a:cubicBezTo>
                  <a:pt x="3181529" y="1674786"/>
                  <a:pt x="3110357" y="1459425"/>
                  <a:pt x="2968013" y="1320159"/>
                </a:cubicBezTo>
                <a:cubicBezTo>
                  <a:pt x="2825454" y="1180893"/>
                  <a:pt x="2627514" y="1111259"/>
                  <a:pt x="2374411" y="1111260"/>
                </a:cubicBezTo>
                <a:cubicBezTo>
                  <a:pt x="2203295" y="1111260"/>
                  <a:pt x="2056193" y="1144521"/>
                  <a:pt x="1932670" y="1210804"/>
                </a:cubicBezTo>
                <a:cubicBezTo>
                  <a:pt x="1809147" y="1277327"/>
                  <a:pt x="1707905" y="1366103"/>
                  <a:pt x="1628730" y="1476893"/>
                </a:cubicBezTo>
                <a:cubicBezTo>
                  <a:pt x="1549555" y="1587684"/>
                  <a:pt x="1491146" y="1717618"/>
                  <a:pt x="1453072" y="1866217"/>
                </a:cubicBezTo>
                <a:cubicBezTo>
                  <a:pt x="1414998" y="2015055"/>
                  <a:pt x="1396178" y="2174900"/>
                  <a:pt x="1396178" y="2345753"/>
                </a:cubicBezTo>
                <a:lnTo>
                  <a:pt x="0" y="2345753"/>
                </a:lnTo>
                <a:cubicBezTo>
                  <a:pt x="6274" y="2004048"/>
                  <a:pt x="64898" y="1690579"/>
                  <a:pt x="175658" y="1405585"/>
                </a:cubicBezTo>
                <a:cubicBezTo>
                  <a:pt x="286417" y="1120592"/>
                  <a:pt x="441524" y="873645"/>
                  <a:pt x="640979" y="664746"/>
                </a:cubicBezTo>
                <a:cubicBezTo>
                  <a:pt x="840432" y="455846"/>
                  <a:pt x="1080989" y="292891"/>
                  <a:pt x="1362863" y="175638"/>
                </a:cubicBezTo>
                <a:cubicBezTo>
                  <a:pt x="1644522" y="58626"/>
                  <a:pt x="1959495" y="0"/>
                  <a:pt x="2307782" y="0"/>
                </a:cubicBezTo>
                <a:cubicBezTo>
                  <a:pt x="2757310" y="0"/>
                  <a:pt x="3132422" y="61737"/>
                  <a:pt x="3433335" y="185210"/>
                </a:cubicBezTo>
                <a:close/>
              </a:path>
            </a:pathLst>
          </a:custGeom>
          <a:solidFill>
            <a:schemeClr val="bg1">
              <a:alpha val="15000"/>
            </a:schemeClr>
          </a:solidFill>
          <a:ln>
            <a:noFill/>
          </a:ln>
        </p:spPr>
        <p:txBody>
          <a:bodyPr wrap="square" lIns="0" tIns="0" rIns="0" bIns="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62626"/>
              </a:solidFill>
              <a:effectLst/>
              <a:uLnTx/>
              <a:uFillTx/>
              <a:latin typeface="Product Sans"/>
              <a:ea typeface="+mn-ea"/>
              <a:cs typeface="+mn-cs"/>
            </a:endParaRPr>
          </a:p>
        </p:txBody>
      </p:sp>
      <p:sp>
        <p:nvSpPr>
          <p:cNvPr id="11" name="TextBox 42">
            <a:extLst>
              <a:ext uri="{FF2B5EF4-FFF2-40B4-BE49-F238E27FC236}">
                <a16:creationId xmlns:a16="http://schemas.microsoft.com/office/drawing/2014/main" id="{6EC42617-B355-47F1-9EB6-51ECA30028DB}"/>
              </a:ext>
            </a:extLst>
          </p:cNvPr>
          <p:cNvSpPr txBox="1"/>
          <p:nvPr/>
        </p:nvSpPr>
        <p:spPr>
          <a:xfrm>
            <a:off x="323850" y="4794375"/>
            <a:ext cx="11525250" cy="1869743"/>
          </a:xfrm>
          <a:prstGeom prst="rect">
            <a:avLst/>
          </a:prstGeom>
          <a:noFill/>
        </p:spPr>
        <p:txBody>
          <a:bodyPr wrap="square" numCol="1" spcCol="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586130" rtl="0" eaLnBrk="1" fontAlgn="base" latinLnBrk="0" hangingPunct="1">
              <a:lnSpc>
                <a:spcPct val="100000"/>
              </a:lnSpc>
              <a:spcBef>
                <a:spcPts val="600"/>
              </a:spcBef>
              <a:spcAft>
                <a:spcPct val="0"/>
              </a:spcAft>
              <a:buClrTx/>
              <a:buSzTx/>
              <a:buFontTx/>
              <a:buNone/>
              <a:tabLst/>
              <a:defRPr/>
            </a:pPr>
            <a:r>
              <a:rPr kumimoji="0" lang="en-US" sz="1050" b="0" i="0" u="none" strike="noStrike" kern="1200" cap="none" spc="0" normalizeH="0" baseline="0" noProof="0" err="1">
                <a:ln>
                  <a:noFill/>
                </a:ln>
                <a:solidFill>
                  <a:srgbClr val="FFFFFF">
                    <a:lumMod val="65000"/>
                  </a:srgbClr>
                </a:solidFill>
                <a:effectLst/>
                <a:uLnTx/>
                <a:uFillTx/>
                <a:latin typeface="Arial" panose="020B0604020202020204" pitchFamily="34" charset="0"/>
                <a:ea typeface="Montserrat Light" charset="0"/>
                <a:cs typeface="Arial" panose="020B0604020202020204" pitchFamily="34" charset="0"/>
              </a:rPr>
              <a:t>Digivate</a:t>
            </a:r>
            <a:r>
              <a:rPr kumimoji="0" lang="en-US" sz="1050" b="0" i="0" u="none" strike="noStrike" kern="1200" cap="none" spc="0" normalizeH="0" baseline="0" noProof="0">
                <a:ln>
                  <a:noFill/>
                </a:ln>
                <a:solidFill>
                  <a:srgbClr val="FFFFFF">
                    <a:lumMod val="65000"/>
                  </a:srgbClr>
                </a:solidFill>
                <a:effectLst/>
                <a:uLnTx/>
                <a:uFillTx/>
                <a:latin typeface="Arial" panose="020B0604020202020204" pitchFamily="34" charset="0"/>
                <a:ea typeface="Montserrat Light" charset="0"/>
                <a:cs typeface="Arial" panose="020B0604020202020204" pitchFamily="34" charset="0"/>
              </a:rPr>
              <a:t> Labs Pvt. Ltd. Private Limited, herein referred to as DVL provides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DVL. Any unauthorized use, disclosure or public dissemination of information contained herein is prohibited. Unless specifically noted, DVL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DVL. Information contained in a presentation hosted or promoted by DVL is provided “as is” without warranty of any kind, either expressed or implied, including any warranty of merchantability or fitness for a particular purpose. DVL assumes no liability or responsibility for the contents of a presentation or the opinions expressed by the presenters. All expressions of opinion are subject to change without notice.</a:t>
            </a:r>
          </a:p>
        </p:txBody>
      </p:sp>
    </p:spTree>
    <p:extLst>
      <p:ext uri="{BB962C8B-B14F-4D97-AF65-F5344CB8AC3E}">
        <p14:creationId xmlns:p14="http://schemas.microsoft.com/office/powerpoint/2010/main" val="1360318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00E2962-37D5-46D7-ABF8-6BB4BC91E354}"/>
              </a:ext>
            </a:extLst>
          </p:cNvPr>
          <p:cNvSpPr txBox="1"/>
          <p:nvPr/>
        </p:nvSpPr>
        <p:spPr>
          <a:xfrm>
            <a:off x="6096000" y="931068"/>
            <a:ext cx="6228179" cy="830997"/>
          </a:xfrm>
          <a:prstGeom prst="rect">
            <a:avLst/>
          </a:prstGeom>
          <a:noFill/>
        </p:spPr>
        <p:txBody>
          <a:bodyPr wrap="square" lIns="91440" tIns="45720" rIns="91440" bIns="45720" rtlCol="0" anchor="ctr">
            <a:spAutoFit/>
          </a:bodyPr>
          <a:lstStyle/>
          <a:p>
            <a:r>
              <a:rPr lang="en-IN" sz="2400" b="1" dirty="0">
                <a:latin typeface="Arial"/>
                <a:ea typeface="Montserrat" charset="0"/>
                <a:cs typeface="Arial"/>
              </a:rPr>
              <a:t>Content</a:t>
            </a:r>
          </a:p>
          <a:p>
            <a:endParaRPr lang="en-IN" sz="2400" b="1" dirty="0">
              <a:latin typeface="Arial" panose="020B0604020202020204" pitchFamily="34" charset="0"/>
              <a:ea typeface="Montserrat" charset="0"/>
              <a:cs typeface="Arial" panose="020B0604020202020204" pitchFamily="34" charset="0"/>
            </a:endParaRPr>
          </a:p>
        </p:txBody>
      </p:sp>
      <p:pic>
        <p:nvPicPr>
          <p:cNvPr id="5" name="Picture Placeholder 4"/>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0"/>
            <a:ext cx="5751513" cy="6858000"/>
          </a:xfrm>
          <a:solidFill>
            <a:schemeClr val="bg1">
              <a:lumMod val="85000"/>
            </a:schemeClr>
          </a:solidFill>
        </p:spPr>
      </p:pic>
      <p:pic>
        <p:nvPicPr>
          <p:cNvPr id="3" name="Picture 2">
            <a:extLst>
              <a:ext uri="{FF2B5EF4-FFF2-40B4-BE49-F238E27FC236}">
                <a16:creationId xmlns:a16="http://schemas.microsoft.com/office/drawing/2014/main" id="{43A55F6D-DB96-A5F7-3B04-C66FCE480A7F}"/>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22144" r="30681"/>
          <a:stretch/>
        </p:blipFill>
        <p:spPr>
          <a:xfrm>
            <a:off x="-1" y="-1"/>
            <a:ext cx="5751513" cy="6858000"/>
          </a:xfrm>
          <a:prstGeom prst="rect">
            <a:avLst/>
          </a:prstGeom>
        </p:spPr>
      </p:pic>
      <p:sp>
        <p:nvSpPr>
          <p:cNvPr id="6" name="Rectangle 5"/>
          <p:cNvSpPr/>
          <p:nvPr/>
        </p:nvSpPr>
        <p:spPr>
          <a:xfrm>
            <a:off x="133749" y="6431165"/>
            <a:ext cx="3084499" cy="264368"/>
          </a:xfrm>
          <a:prstGeom prst="rect">
            <a:avLst/>
          </a:prstGeom>
        </p:spPr>
        <p:txBody>
          <a:bodyPr wrap="none">
            <a:spAutoFit/>
          </a:bodyPr>
          <a:lstStyle/>
          <a:p>
            <a:pPr>
              <a:lnSpc>
                <a:spcPct val="107000"/>
              </a:lnSpc>
              <a:spcAft>
                <a:spcPts val="800"/>
              </a:spcAft>
            </a:pPr>
            <a:r>
              <a:rPr lang="en-US" sz="1100" dirty="0">
                <a:solidFill>
                  <a:schemeClr val="bg1"/>
                </a:solidFill>
                <a:latin typeface="Arial" panose="020B0604020202020204" pitchFamily="34" charset="0"/>
                <a:ea typeface="Calibri" panose="020F0502020204030204" pitchFamily="34" charset="0"/>
                <a:cs typeface="Times New Roman" panose="02020603050405020304" pitchFamily="18" charset="0"/>
              </a:rPr>
              <a:t>© </a:t>
            </a:r>
            <a:r>
              <a:rPr lang="en-US" sz="1100" dirty="0" err="1">
                <a:solidFill>
                  <a:schemeClr val="bg1"/>
                </a:solidFill>
                <a:latin typeface="Arial" panose="020B0604020202020204" pitchFamily="34" charset="0"/>
                <a:ea typeface="Calibri" panose="020F0502020204030204" pitchFamily="34" charset="0"/>
                <a:cs typeface="Times New Roman" panose="02020603050405020304" pitchFamily="18" charset="0"/>
              </a:rPr>
              <a:t>Digivate</a:t>
            </a:r>
            <a:r>
              <a:rPr lang="en-US" sz="1100" dirty="0">
                <a:solidFill>
                  <a:schemeClr val="bg1"/>
                </a:solidFill>
                <a:latin typeface="Arial" panose="020B0604020202020204" pitchFamily="34" charset="0"/>
                <a:ea typeface="Calibri" panose="020F0502020204030204" pitchFamily="34" charset="0"/>
                <a:cs typeface="Times New Roman" panose="02020603050405020304" pitchFamily="18" charset="0"/>
              </a:rPr>
              <a:t> Labs | Proprietary and Confidential</a:t>
            </a:r>
            <a:endParaRPr lang="en-US" sz="1600" dirty="0">
              <a:solidFill>
                <a:schemeClr val="bg1"/>
              </a:solidFill>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44F4B3D-A68F-C507-8CAD-D585E7D474A9}"/>
              </a:ext>
            </a:extLst>
          </p:cNvPr>
          <p:cNvSpPr txBox="1"/>
          <p:nvPr/>
        </p:nvSpPr>
        <p:spPr>
          <a:xfrm>
            <a:off x="5963820" y="1351897"/>
            <a:ext cx="6228179" cy="4575035"/>
          </a:xfrm>
          <a:prstGeom prst="rect">
            <a:avLst/>
          </a:prstGeom>
          <a:noFill/>
        </p:spPr>
        <p:txBody>
          <a:bodyPr wrap="square" lIns="91440" tIns="45720" rIns="91440" bIns="45720" rtlCol="0" anchor="ctr">
            <a:spAutoFit/>
          </a:bodyPr>
          <a:lstStyle/>
          <a:p>
            <a:pPr marL="342900" indent="-342900">
              <a:lnSpc>
                <a:spcPct val="250000"/>
              </a:lnSpc>
              <a:buAutoNum type="arabicPeriod"/>
            </a:pPr>
            <a:r>
              <a:rPr lang="en-US" sz="2000" dirty="0">
                <a:latin typeface="Arial"/>
                <a:ea typeface="Montserrat" charset="0"/>
                <a:cs typeface="Arial"/>
              </a:rPr>
              <a:t>Introduction to Kili Technology</a:t>
            </a:r>
            <a:endParaRPr lang="en-US" sz="2000" dirty="0">
              <a:latin typeface="Montserrat"/>
              <a:ea typeface="Calibri" panose="020F0502020204030204"/>
              <a:cs typeface="Calibri" panose="020F0502020204030204"/>
            </a:endParaRPr>
          </a:p>
          <a:p>
            <a:pPr marL="342900" indent="-342900">
              <a:lnSpc>
                <a:spcPct val="250000"/>
              </a:lnSpc>
              <a:buAutoNum type="arabicPeriod"/>
            </a:pPr>
            <a:r>
              <a:rPr lang="en-US" sz="2000" dirty="0">
                <a:latin typeface="Arial"/>
                <a:ea typeface="Montserrat" charset="0"/>
                <a:cs typeface="Arial"/>
              </a:rPr>
              <a:t>Features of Kili Technology</a:t>
            </a:r>
            <a:endParaRPr lang="en-US" sz="2000" dirty="0">
              <a:latin typeface="Arial" panose="020B0604020202020204" pitchFamily="34" charset="0"/>
              <a:ea typeface="Montserrat" charset="0"/>
              <a:cs typeface="Arial" panose="020B0604020202020204" pitchFamily="34" charset="0"/>
            </a:endParaRPr>
          </a:p>
          <a:p>
            <a:pPr marL="342900" indent="-342900">
              <a:lnSpc>
                <a:spcPct val="250000"/>
              </a:lnSpc>
              <a:buAutoNum type="arabicPeriod"/>
            </a:pPr>
            <a:r>
              <a:rPr lang="en-US" sz="2000" dirty="0">
                <a:latin typeface="Arial"/>
                <a:ea typeface="Montserrat" charset="0"/>
                <a:cs typeface="Arial"/>
              </a:rPr>
              <a:t>Architecture</a:t>
            </a:r>
          </a:p>
          <a:p>
            <a:pPr marL="342900" indent="-342900">
              <a:lnSpc>
                <a:spcPct val="250000"/>
              </a:lnSpc>
              <a:buAutoNum type="arabicPeriod"/>
            </a:pPr>
            <a:r>
              <a:rPr lang="en-US" sz="2000" dirty="0">
                <a:latin typeface="Arial"/>
                <a:ea typeface="Montserrat" charset="0"/>
                <a:cs typeface="Arial"/>
              </a:rPr>
              <a:t>Tools/Product/Hosting</a:t>
            </a:r>
          </a:p>
          <a:p>
            <a:pPr marL="342900" indent="-342900">
              <a:lnSpc>
                <a:spcPct val="250000"/>
              </a:lnSpc>
              <a:buAutoNum type="arabicPeriod"/>
            </a:pPr>
            <a:r>
              <a:rPr lang="en-US" sz="2000" dirty="0">
                <a:latin typeface="Arial"/>
                <a:ea typeface="Montserrat" charset="0"/>
                <a:cs typeface="Arial"/>
              </a:rPr>
              <a:t>Pricing</a:t>
            </a:r>
          </a:p>
          <a:p>
            <a:pPr marL="342900" indent="-342900">
              <a:lnSpc>
                <a:spcPct val="250000"/>
              </a:lnSpc>
              <a:buAutoNum type="arabicPeriod"/>
            </a:pPr>
            <a:r>
              <a:rPr lang="en-US" sz="2000" dirty="0">
                <a:latin typeface="Arial"/>
                <a:ea typeface="Montserrat" charset="0"/>
                <a:cs typeface="Arial"/>
              </a:rPr>
              <a:t>Limitations of free account</a:t>
            </a:r>
            <a:endParaRPr lang="en-US" sz="2000" dirty="0">
              <a:latin typeface="Arial" panose="020B0604020202020204" pitchFamily="34" charset="0"/>
              <a:ea typeface="Montserrat" charset="0"/>
              <a:cs typeface="Arial" panose="020B0604020202020204" pitchFamily="34" charset="0"/>
            </a:endParaRPr>
          </a:p>
        </p:txBody>
      </p:sp>
    </p:spTree>
    <p:extLst>
      <p:ext uri="{BB962C8B-B14F-4D97-AF65-F5344CB8AC3E}">
        <p14:creationId xmlns:p14="http://schemas.microsoft.com/office/powerpoint/2010/main" val="2173165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8">
            <a:extLst>
              <a:ext uri="{FF2B5EF4-FFF2-40B4-BE49-F238E27FC236}">
                <a16:creationId xmlns:a16="http://schemas.microsoft.com/office/drawing/2014/main" id="{E0C28A69-9B26-45AC-AFF7-719A7A50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A purple and blue sky with mountains in the background&#10;&#10;Description automatically generated">
            <a:extLst>
              <a:ext uri="{FF2B5EF4-FFF2-40B4-BE49-F238E27FC236}">
                <a16:creationId xmlns:a16="http://schemas.microsoft.com/office/drawing/2014/main" id="{464DFDE8-CD41-7155-BA0A-EAFB262EFA96}"/>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77" r="52731"/>
          <a:stretch/>
        </p:blipFill>
        <p:spPr>
          <a:xfrm>
            <a:off x="-2" y="2281"/>
            <a:ext cx="5763009" cy="6870118"/>
          </a:xfrm>
          <a:prstGeom prst="rect">
            <a:avLst/>
          </a:prstGeom>
        </p:spPr>
      </p:pic>
      <p:sp>
        <p:nvSpPr>
          <p:cNvPr id="5" name="Rectangle 4">
            <a:extLst>
              <a:ext uri="{FF2B5EF4-FFF2-40B4-BE49-F238E27FC236}">
                <a16:creationId xmlns:a16="http://schemas.microsoft.com/office/drawing/2014/main" id="{CB929A1D-0DC4-0907-4CDD-113D983710C2}"/>
              </a:ext>
            </a:extLst>
          </p:cNvPr>
          <p:cNvSpPr/>
          <p:nvPr/>
        </p:nvSpPr>
        <p:spPr>
          <a:xfrm>
            <a:off x="133749" y="6431165"/>
            <a:ext cx="3046027" cy="264368"/>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 </a:t>
            </a:r>
            <a:r>
              <a:rPr kumimoji="0" lang="en-US" sz="1100" b="0" i="0" u="none" strike="noStrike" kern="1200" cap="none" spc="0" normalizeH="0" baseline="0" noProof="0" dirty="0" err="1">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Digivate</a:t>
            </a:r>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 Labs | Proprietary and Confidential</a:t>
            </a:r>
            <a:endParaRPr kumimoji="0" lang="en-US" sz="1600" b="0" i="0" u="none" strike="noStrike" kern="1200" cap="none" spc="0" normalizeH="0" baseline="0" noProof="0" dirty="0">
              <a:ln>
                <a:noFill/>
              </a:ln>
              <a:solidFill>
                <a:prstClr val="white"/>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B4BE5A4-B3F1-1282-3D3A-A4D0976D1DC5}"/>
              </a:ext>
            </a:extLst>
          </p:cNvPr>
          <p:cNvSpPr txBox="1">
            <a:spLocks/>
          </p:cNvSpPr>
          <p:nvPr/>
        </p:nvSpPr>
        <p:spPr>
          <a:xfrm>
            <a:off x="756862" y="2326410"/>
            <a:ext cx="4576691" cy="100307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6000"/>
              </a:lnSpc>
              <a:spcAft>
                <a:spcPts val="800"/>
              </a:spcAft>
              <a:buNone/>
            </a:pPr>
            <a:r>
              <a:rPr lang="en-US" sz="3600" b="1" dirty="0">
                <a:solidFill>
                  <a:schemeClr val="bg1"/>
                </a:solidFill>
                <a:latin typeface="Arial"/>
                <a:ea typeface="Times New Roman" panose="02020603050405020304" pitchFamily="18" charset="0"/>
                <a:cs typeface="Arial"/>
              </a:rPr>
              <a:t>Introduction to Kili Technology</a:t>
            </a:r>
            <a:endParaRPr lang="en-US" sz="3600" dirty="0">
              <a:solidFill>
                <a:schemeClr val="bg1"/>
              </a:solidFill>
              <a:latin typeface="Times New Roman"/>
              <a:ea typeface="Calibri" panose="020F0502020204030204"/>
              <a:cs typeface="Calibri" panose="020F0502020204030204"/>
            </a:endParaRPr>
          </a:p>
        </p:txBody>
      </p:sp>
      <p:sp>
        <p:nvSpPr>
          <p:cNvPr id="9" name="Rectangle 4">
            <a:extLst>
              <a:ext uri="{FF2B5EF4-FFF2-40B4-BE49-F238E27FC236}">
                <a16:creationId xmlns:a16="http://schemas.microsoft.com/office/drawing/2014/main" id="{4ECC572B-C7CF-2748-2B2B-D140DFD351EE}"/>
              </a:ext>
            </a:extLst>
          </p:cNvPr>
          <p:cNvSpPr>
            <a:spLocks noChangeArrowheads="1"/>
          </p:cNvSpPr>
          <p:nvPr/>
        </p:nvSpPr>
        <p:spPr bwMode="auto">
          <a:xfrm>
            <a:off x="6090415" y="495621"/>
            <a:ext cx="576300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Kili Technology is a software platform that streamlines and speeds up data labeling.</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It is particularly useful for machine learning (ML) and artificial intelligence (AI) applications.</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The platform focuses on creating high-quality training datasets essential for reliable ML models.</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It provides a collaborative, web-based environment for data annotation.</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Users can label various types of data, including images, text, videos, and audio.</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Annotations are detailed and include labels and metadata for enhanced dataset quality. </a:t>
            </a:r>
          </a:p>
        </p:txBody>
      </p:sp>
    </p:spTree>
    <p:extLst>
      <p:ext uri="{BB962C8B-B14F-4D97-AF65-F5344CB8AC3E}">
        <p14:creationId xmlns:p14="http://schemas.microsoft.com/office/powerpoint/2010/main" val="306661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8">
            <a:extLst>
              <a:ext uri="{FF2B5EF4-FFF2-40B4-BE49-F238E27FC236}">
                <a16:creationId xmlns:a16="http://schemas.microsoft.com/office/drawing/2014/main" id="{E0C28A69-9B26-45AC-AFF7-719A7A50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CB929A1D-0DC4-0907-4CDD-113D983710C2}"/>
              </a:ext>
            </a:extLst>
          </p:cNvPr>
          <p:cNvSpPr/>
          <p:nvPr/>
        </p:nvSpPr>
        <p:spPr>
          <a:xfrm>
            <a:off x="133749" y="6431165"/>
            <a:ext cx="3046027" cy="264368"/>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 </a:t>
            </a:r>
            <a:r>
              <a:rPr kumimoji="0" lang="en-US" sz="1100" b="0" i="0" u="none" strike="noStrike" kern="1200" cap="none" spc="0" normalizeH="0" baseline="0" noProof="0" err="1">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Digivate</a:t>
            </a:r>
            <a:r>
              <a:rPr kumimoji="0" lang="en-US" sz="1100" b="0" i="0" u="none" strike="noStrike" kern="1200" cap="none" spc="0" normalizeH="0" baseline="0" noProof="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 Labs | Proprietary and Confidential</a:t>
            </a:r>
            <a:endParaRPr kumimoji="0" lang="en-US" sz="1600" b="0" i="0" u="none" strike="noStrike" kern="1200" cap="none" spc="0" normalizeH="0" baseline="0" noProof="0">
              <a:ln>
                <a:noFill/>
              </a:ln>
              <a:solidFill>
                <a:prstClr val="white"/>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B4BE5A4-B3F1-1282-3D3A-A4D0976D1DC5}"/>
              </a:ext>
            </a:extLst>
          </p:cNvPr>
          <p:cNvSpPr txBox="1">
            <a:spLocks/>
          </p:cNvSpPr>
          <p:nvPr/>
        </p:nvSpPr>
        <p:spPr>
          <a:xfrm>
            <a:off x="7415811" y="2923216"/>
            <a:ext cx="4576691" cy="100307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6000"/>
              </a:lnSpc>
              <a:spcAft>
                <a:spcPts val="800"/>
              </a:spcAft>
              <a:buNone/>
            </a:pPr>
            <a:r>
              <a:rPr lang="en-US" sz="3600" b="1">
                <a:solidFill>
                  <a:schemeClr val="bg1"/>
                </a:solidFill>
                <a:latin typeface="Arial"/>
                <a:ea typeface="Times New Roman" panose="02020603050405020304" pitchFamily="18" charset="0"/>
                <a:cs typeface="Arial"/>
              </a:rPr>
              <a:t>Watsonx.ai</a:t>
            </a:r>
          </a:p>
        </p:txBody>
      </p:sp>
      <p:sp>
        <p:nvSpPr>
          <p:cNvPr id="2" name="TextBox 1">
            <a:extLst>
              <a:ext uri="{FF2B5EF4-FFF2-40B4-BE49-F238E27FC236}">
                <a16:creationId xmlns:a16="http://schemas.microsoft.com/office/drawing/2014/main" id="{9FB60BCD-D423-BEB7-AA9C-51E64FBF3687}"/>
              </a:ext>
            </a:extLst>
          </p:cNvPr>
          <p:cNvSpPr txBox="1"/>
          <p:nvPr/>
        </p:nvSpPr>
        <p:spPr>
          <a:xfrm>
            <a:off x="3556002" y="200687"/>
            <a:ext cx="56581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latin typeface="Arial"/>
                <a:cs typeface="Arial"/>
              </a:defRPr>
            </a:lvl1pPr>
          </a:lstStyle>
          <a:p>
            <a:r>
              <a:rPr lang="en-US" dirty="0"/>
              <a:t>Features of Kili Technology</a:t>
            </a:r>
          </a:p>
        </p:txBody>
      </p:sp>
      <p:sp>
        <p:nvSpPr>
          <p:cNvPr id="3" name="TextBox 2">
            <a:extLst>
              <a:ext uri="{FF2B5EF4-FFF2-40B4-BE49-F238E27FC236}">
                <a16:creationId xmlns:a16="http://schemas.microsoft.com/office/drawing/2014/main" id="{9B08CB2F-1A61-6528-9163-53D7FE77B773}"/>
              </a:ext>
            </a:extLst>
          </p:cNvPr>
          <p:cNvSpPr txBox="1"/>
          <p:nvPr/>
        </p:nvSpPr>
        <p:spPr>
          <a:xfrm>
            <a:off x="297543" y="636937"/>
            <a:ext cx="11524343" cy="60156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07000"/>
              </a:lnSpc>
              <a:spcAft>
                <a:spcPts val="800"/>
              </a:spcAft>
              <a:buFont typeface="Wingdings" panose="05000000000000000000" pitchFamily="2" charset="2"/>
              <a:buChar char="Ø"/>
              <a:tabLst>
                <a:tab pos="457200" algn="l"/>
              </a:tabLst>
            </a:pPr>
            <a:r>
              <a:rPr lang="en-US" sz="1900" b="1" kern="100" dirty="0">
                <a:latin typeface="Arial" panose="020B0604020202020204" pitchFamily="34" charset="0"/>
                <a:ea typeface="Calibri" panose="020F0502020204030204" pitchFamily="34" charset="0"/>
                <a:cs typeface="Arial" panose="020B0604020202020204" pitchFamily="34" charset="0"/>
              </a:rPr>
              <a:t>General Features:</a:t>
            </a:r>
          </a:p>
          <a:p>
            <a:pPr marL="342900" indent="-342900">
              <a:lnSpc>
                <a:spcPct val="107000"/>
              </a:lnSpc>
              <a:spcAft>
                <a:spcPts val="800"/>
              </a:spcAft>
              <a:buFont typeface="Arial" panose="020B0604020202020204" pitchFamily="34" charset="0"/>
              <a:buChar char="•"/>
              <a:tabLst>
                <a:tab pos="457200" algn="l"/>
              </a:tabLst>
            </a:pPr>
            <a:r>
              <a:rPr lang="en-US" b="1" dirty="0">
                <a:latin typeface="Arial" panose="020B0604020202020204" pitchFamily="34" charset="0"/>
                <a:cs typeface="Arial" panose="020B0604020202020204" pitchFamily="34" charset="0"/>
              </a:rPr>
              <a:t>Multi-Data Type Support</a:t>
            </a:r>
            <a:r>
              <a:rPr lang="en-US" dirty="0">
                <a:latin typeface="Arial" panose="020B0604020202020204" pitchFamily="34" charset="0"/>
                <a:cs typeface="Arial" panose="020B0604020202020204" pitchFamily="34" charset="0"/>
              </a:rPr>
              <a:t>: Annotate images, videos, texts, PDFs, and 3D data formats.</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Custom Annotation Interfaces</a:t>
            </a:r>
            <a:r>
              <a:rPr lang="en-US" dirty="0">
                <a:latin typeface="Arial" panose="020B0604020202020204" pitchFamily="34" charset="0"/>
                <a:cs typeface="Arial" panose="020B0604020202020204" pitchFamily="34" charset="0"/>
              </a:rPr>
              <a:t>: Flexible interfaces tailored for different data types.</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Collaboration Tools</a:t>
            </a:r>
            <a:r>
              <a:rPr lang="en-US" dirty="0">
                <a:latin typeface="Arial" panose="020B0604020202020204" pitchFamily="34" charset="0"/>
                <a:cs typeface="Arial" panose="020B0604020202020204" pitchFamily="34" charset="0"/>
              </a:rPr>
              <a:t>: Enables team-based annotation with progress tracking.</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Integration with ML Pipelines</a:t>
            </a:r>
            <a:r>
              <a:rPr lang="en-US" dirty="0">
                <a:latin typeface="Arial" panose="020B0604020202020204" pitchFamily="34" charset="0"/>
                <a:cs typeface="Arial" panose="020B0604020202020204" pitchFamily="34" charset="0"/>
              </a:rPr>
              <a:t>: Seamless API integration for machine learning workflows.</a:t>
            </a:r>
          </a:p>
          <a:p>
            <a:endParaRPr lang="en-US" sz="1900" dirty="0">
              <a:latin typeface="Arial" panose="020B0604020202020204" pitchFamily="34" charset="0"/>
              <a:cs typeface="Arial" panose="020B0604020202020204" pitchFamily="34" charset="0"/>
            </a:endParaRPr>
          </a:p>
          <a:p>
            <a:pPr marL="342900" indent="-342900">
              <a:lnSpc>
                <a:spcPct val="107000"/>
              </a:lnSpc>
              <a:spcAft>
                <a:spcPts val="800"/>
              </a:spcAft>
              <a:buFont typeface="Wingdings" panose="05000000000000000000" pitchFamily="2" charset="2"/>
              <a:buChar char="Ø"/>
              <a:tabLst>
                <a:tab pos="457200" algn="l"/>
              </a:tabLst>
            </a:pPr>
            <a:r>
              <a:rPr lang="en-US" sz="1900" b="1" kern="100" dirty="0">
                <a:latin typeface="Arial" panose="020B0604020202020204" pitchFamily="34" charset="0"/>
                <a:ea typeface="Calibri" panose="020F0502020204030204" pitchFamily="34" charset="0"/>
                <a:cs typeface="Arial" panose="020B0604020202020204" pitchFamily="34" charset="0"/>
              </a:rPr>
              <a:t>Annotation Capabilities</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Advanced Annotation Tools: </a:t>
            </a:r>
            <a:r>
              <a:rPr lang="en-US" dirty="0">
                <a:latin typeface="Arial" panose="020B0604020202020204" pitchFamily="34" charset="0"/>
                <a:cs typeface="Arial" panose="020B0604020202020204" pitchFamily="34" charset="0"/>
              </a:rPr>
              <a:t>Support for bounding boxes, polygons, semantic segmentation, and named entity recognition (NER).</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Automated Labeling</a:t>
            </a:r>
            <a:r>
              <a:rPr lang="en-US" dirty="0">
                <a:latin typeface="Arial" panose="020B0604020202020204" pitchFamily="34" charset="0"/>
                <a:cs typeface="Arial" panose="020B0604020202020204" pitchFamily="34" charset="0"/>
              </a:rPr>
              <a:t>: Offers features like zero-shot labeling and pre-annotation for faster labeling.</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Quality Monitoring: </a:t>
            </a:r>
            <a:r>
              <a:rPr lang="en-US" dirty="0">
                <a:latin typeface="Arial" panose="020B0604020202020204" pitchFamily="34" charset="0"/>
                <a:cs typeface="Arial" panose="020B0604020202020204" pitchFamily="34" charset="0"/>
              </a:rPr>
              <a:t>Includes instant quality review scores and quality workflows.</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Version Control: </a:t>
            </a:r>
            <a:r>
              <a:rPr lang="en-US" dirty="0">
                <a:latin typeface="Arial" panose="020B0604020202020204" pitchFamily="34" charset="0"/>
                <a:cs typeface="Arial" panose="020B0604020202020204" pitchFamily="34" charset="0"/>
              </a:rPr>
              <a:t>Track changes and iterations of annotations.</a:t>
            </a:r>
          </a:p>
          <a:p>
            <a:pPr marL="342900" indent="-342900">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marL="342900" indent="-342900">
              <a:lnSpc>
                <a:spcPct val="107000"/>
              </a:lnSpc>
              <a:spcAft>
                <a:spcPts val="800"/>
              </a:spcAft>
              <a:buFont typeface="Wingdings" panose="05000000000000000000" pitchFamily="2" charset="2"/>
              <a:buChar char="Ø"/>
              <a:tabLst>
                <a:tab pos="457200" algn="l"/>
              </a:tabLst>
            </a:pPr>
            <a:r>
              <a:rPr lang="en-US" sz="1900" b="1" kern="100" dirty="0">
                <a:latin typeface="Arial" panose="020B0604020202020204" pitchFamily="34" charset="0"/>
                <a:ea typeface="Calibri" panose="020F0502020204030204" pitchFamily="34" charset="0"/>
                <a:cs typeface="Arial" panose="020B0604020202020204" pitchFamily="34" charset="0"/>
              </a:rPr>
              <a:t>Scalability and Deployment</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Flexible Deployment</a:t>
            </a:r>
            <a:r>
              <a:rPr lang="en-US" dirty="0">
                <a:latin typeface="Arial" panose="020B0604020202020204" pitchFamily="34" charset="0"/>
                <a:cs typeface="Arial" panose="020B0604020202020204" pitchFamily="34" charset="0"/>
              </a:rPr>
              <a:t>: Cloud-based, on-premises, or hybrid options.</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Scalable Architecture</a:t>
            </a:r>
            <a:r>
              <a:rPr lang="en-US" dirty="0">
                <a:latin typeface="Arial" panose="020B0604020202020204" pitchFamily="34" charset="0"/>
                <a:cs typeface="Arial" panose="020B0604020202020204" pitchFamily="34" charset="0"/>
              </a:rPr>
              <a:t>: Supports projects of various sizes, from small datasets to enterprise-grade volumes.</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ea typeface="Calibri"/>
              <a:cs typeface="Arial" panose="020B0604020202020204" pitchFamily="34" charset="0"/>
            </a:endParaRPr>
          </a:p>
          <a:p>
            <a:endParaRPr lang="en-US" sz="2000" dirty="0">
              <a:ea typeface="Calibri"/>
              <a:cs typeface="Calibri"/>
            </a:endParaRPr>
          </a:p>
        </p:txBody>
      </p:sp>
      <p:sp>
        <p:nvSpPr>
          <p:cNvPr id="7" name="TextBox 6">
            <a:extLst>
              <a:ext uri="{FF2B5EF4-FFF2-40B4-BE49-F238E27FC236}">
                <a16:creationId xmlns:a16="http://schemas.microsoft.com/office/drawing/2014/main" id="{1FBA674F-DE1A-B418-5925-89934E86045E}"/>
              </a:ext>
            </a:extLst>
          </p:cNvPr>
          <p:cNvSpPr txBox="1"/>
          <p:nvPr/>
        </p:nvSpPr>
        <p:spPr>
          <a:xfrm>
            <a:off x="4148605" y="6417987"/>
            <a:ext cx="6096000" cy="373757"/>
          </a:xfrm>
          <a:prstGeom prst="rect">
            <a:avLst/>
          </a:prstGeom>
          <a:noFill/>
        </p:spPr>
        <p:txBody>
          <a:bodyPr wrap="square">
            <a:spAutoFit/>
          </a:bodyPr>
          <a:lstStyle/>
          <a:p>
            <a:pPr>
              <a:lnSpc>
                <a:spcPct val="107000"/>
              </a:lnSpc>
              <a:spcAft>
                <a:spcPts val="800"/>
              </a:spcAft>
            </a:pP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100" dirty="0" err="1">
                <a:latin typeface="Arial" panose="020B0604020202020204" pitchFamily="34" charset="0"/>
                <a:ea typeface="Calibri" panose="020F0502020204030204" pitchFamily="34" charset="0"/>
                <a:cs typeface="Times New Roman" panose="02020603050405020304" pitchFamily="18" charset="0"/>
              </a:rPr>
              <a:t>Digivate</a:t>
            </a:r>
            <a:r>
              <a:rPr lang="en-US" sz="1100" dirty="0">
                <a:latin typeface="Arial" panose="020B0604020202020204" pitchFamily="34" charset="0"/>
                <a:ea typeface="Calibri" panose="020F0502020204030204" pitchFamily="34" charset="0"/>
                <a:cs typeface="Times New Roman" panose="02020603050405020304" pitchFamily="18" charset="0"/>
              </a:rPr>
              <a:t> Labs | Proprietary and Confidential</a:t>
            </a:r>
            <a:endParaRPr lang="en-US" sz="1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04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E6A663-59BC-2B35-13E6-B8B07F985A75}"/>
              </a:ext>
            </a:extLst>
          </p:cNvPr>
          <p:cNvSpPr txBox="1"/>
          <p:nvPr/>
        </p:nvSpPr>
        <p:spPr>
          <a:xfrm>
            <a:off x="446313" y="365116"/>
            <a:ext cx="11625943" cy="6004657"/>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Ø"/>
              <a:tabLst>
                <a:tab pos="457200" algn="l"/>
              </a:tabLst>
            </a:pPr>
            <a:r>
              <a:rPr lang="en-US" sz="2200" b="1" kern="100" dirty="0">
                <a:latin typeface="Calibri" panose="020F0502020204030204" pitchFamily="34" charset="0"/>
                <a:ea typeface="Calibri" panose="020F0502020204030204" pitchFamily="34" charset="0"/>
                <a:cs typeface="Times New Roman" panose="02020603050405020304" pitchFamily="18" charset="0"/>
              </a:rPr>
              <a:t>Data Management and Integration</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Data Import/Export: </a:t>
            </a:r>
            <a:r>
              <a:rPr lang="en-US" dirty="0">
                <a:latin typeface="Arial" panose="020B0604020202020204" pitchFamily="34" charset="0"/>
                <a:cs typeface="Arial" panose="020B0604020202020204" pitchFamily="34" charset="0"/>
              </a:rPr>
              <a:t>Upload via URL, local files, or integrated cloud storage; export data in multiple formats.</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Third-Party Integrations: </a:t>
            </a:r>
            <a:r>
              <a:rPr lang="en-US" dirty="0">
                <a:latin typeface="Arial" panose="020B0604020202020204" pitchFamily="34" charset="0"/>
                <a:cs typeface="Arial" panose="020B0604020202020204" pitchFamily="34" charset="0"/>
              </a:rPr>
              <a:t>Connects with popular tools like AWS, Google Cloud, and Azure for easy data exchange.</a:t>
            </a:r>
          </a:p>
          <a:p>
            <a:endParaRPr lang="en-US" sz="1900" dirty="0">
              <a:latin typeface="Arial" panose="020B0604020202020204" pitchFamily="34" charset="0"/>
              <a:cs typeface="Arial" panose="020B0604020202020204" pitchFamily="34" charset="0"/>
            </a:endParaRPr>
          </a:p>
          <a:p>
            <a:pPr marL="342900" indent="-342900">
              <a:lnSpc>
                <a:spcPct val="107000"/>
              </a:lnSpc>
              <a:spcAft>
                <a:spcPts val="800"/>
              </a:spcAft>
              <a:buFont typeface="Wingdings" panose="05000000000000000000" pitchFamily="2" charset="2"/>
              <a:buChar char="Ø"/>
              <a:tabLst>
                <a:tab pos="457200" algn="l"/>
              </a:tabLst>
            </a:pPr>
            <a:r>
              <a:rPr lang="en-US" sz="1900" b="1" kern="100" dirty="0">
                <a:latin typeface="Arial" panose="020B0604020202020204" pitchFamily="34" charset="0"/>
                <a:ea typeface="Calibri" panose="020F0502020204030204" pitchFamily="34" charset="0"/>
                <a:cs typeface="Arial" panose="020B0604020202020204" pitchFamily="34" charset="0"/>
              </a:rPr>
              <a:t>Security and Compliance</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Enterprise-Grade Security</a:t>
            </a:r>
            <a:r>
              <a:rPr lang="en-US" dirty="0">
                <a:latin typeface="Arial" panose="020B0604020202020204" pitchFamily="34" charset="0"/>
                <a:cs typeface="Arial" panose="020B0604020202020204" pitchFamily="34" charset="0"/>
              </a:rPr>
              <a:t>: Provides SSO, role-based access, and compliance with data regulations (GDPR, etc.).</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On-Premises Hosting</a:t>
            </a:r>
            <a:r>
              <a:rPr lang="en-US" dirty="0">
                <a:latin typeface="Arial" panose="020B0604020202020204" pitchFamily="34" charset="0"/>
                <a:cs typeface="Arial" panose="020B0604020202020204" pitchFamily="34" charset="0"/>
              </a:rPr>
              <a:t>: For companies with strict security requirements.</a:t>
            </a:r>
          </a:p>
          <a:p>
            <a:pPr marL="342900" indent="-342900">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marL="342900" indent="-342900">
              <a:lnSpc>
                <a:spcPct val="107000"/>
              </a:lnSpc>
              <a:spcAft>
                <a:spcPts val="800"/>
              </a:spcAft>
              <a:buFont typeface="Wingdings" panose="05000000000000000000" pitchFamily="2" charset="2"/>
              <a:buChar char="Ø"/>
              <a:tabLst>
                <a:tab pos="457200" algn="l"/>
              </a:tabLst>
            </a:pPr>
            <a:r>
              <a:rPr lang="en-US" sz="1900" b="1" kern="100" dirty="0">
                <a:latin typeface="Arial" panose="020B0604020202020204" pitchFamily="34" charset="0"/>
                <a:ea typeface="Calibri" panose="020F0502020204030204" pitchFamily="34" charset="0"/>
                <a:cs typeface="Arial" panose="020B0604020202020204" pitchFamily="34" charset="0"/>
              </a:rPr>
              <a:t>Collaboration and Workflow</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Multi-Language Support</a:t>
            </a:r>
            <a:r>
              <a:rPr lang="en-US" dirty="0">
                <a:latin typeface="Arial" panose="020B0604020202020204" pitchFamily="34" charset="0"/>
                <a:cs typeface="Arial" panose="020B0604020202020204" pitchFamily="34" charset="0"/>
              </a:rPr>
              <a:t>: Annotate data in multiple languages.</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Task Assignment: </a:t>
            </a:r>
            <a:r>
              <a:rPr lang="en-US" dirty="0">
                <a:latin typeface="Arial" panose="020B0604020202020204" pitchFamily="34" charset="0"/>
                <a:cs typeface="Arial" panose="020B0604020202020204" pitchFamily="34" charset="0"/>
              </a:rPr>
              <a:t>Assign annotation tasks to specific team members.</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Analytics and Reporting: </a:t>
            </a:r>
            <a:r>
              <a:rPr lang="en-US" dirty="0">
                <a:latin typeface="Arial" panose="020B0604020202020204" pitchFamily="34" charset="0"/>
                <a:cs typeface="Arial" panose="020B0604020202020204" pitchFamily="34" charset="0"/>
              </a:rPr>
              <a:t>Track team performance and annotation progress with detailed reports.</a:t>
            </a:r>
          </a:p>
          <a:p>
            <a:endParaRPr lang="en-US" sz="1900" dirty="0">
              <a:latin typeface="Arial" panose="020B0604020202020204" pitchFamily="34" charset="0"/>
              <a:cs typeface="Arial" panose="020B0604020202020204" pitchFamily="34" charset="0"/>
            </a:endParaRPr>
          </a:p>
          <a:p>
            <a:pPr marL="342900" indent="-342900">
              <a:lnSpc>
                <a:spcPct val="107000"/>
              </a:lnSpc>
              <a:spcAft>
                <a:spcPts val="800"/>
              </a:spcAft>
              <a:buFont typeface="Wingdings" panose="05000000000000000000" pitchFamily="2" charset="2"/>
              <a:buChar char="Ø"/>
              <a:tabLst>
                <a:tab pos="457200" algn="l"/>
              </a:tabLst>
            </a:pPr>
            <a:r>
              <a:rPr lang="en-US" sz="1900" b="1" kern="100" dirty="0">
                <a:latin typeface="Arial" panose="020B0604020202020204" pitchFamily="34" charset="0"/>
                <a:ea typeface="Calibri" panose="020F0502020204030204" pitchFamily="34" charset="0"/>
                <a:cs typeface="Arial" panose="020B0604020202020204" pitchFamily="34" charset="0"/>
              </a:rPr>
              <a:t>User Support</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Comprehensive Documentation: </a:t>
            </a:r>
            <a:r>
              <a:rPr lang="en-US" dirty="0">
                <a:latin typeface="Arial" panose="020B0604020202020204" pitchFamily="34" charset="0"/>
                <a:cs typeface="Arial" panose="020B0604020202020204" pitchFamily="34" charset="0"/>
              </a:rPr>
              <a:t>Includes guides, tutorials, and a knowledge base.</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Community and Support Channels: </a:t>
            </a:r>
            <a:r>
              <a:rPr lang="en-US" dirty="0">
                <a:latin typeface="Arial" panose="020B0604020202020204" pitchFamily="34" charset="0"/>
                <a:cs typeface="Arial" panose="020B0604020202020204" pitchFamily="34" charset="0"/>
              </a:rPr>
              <a:t>Access to Slack community and professional customer support.</a:t>
            </a:r>
          </a:p>
          <a:p>
            <a:pPr>
              <a:buFont typeface="+mj-lt"/>
              <a:buAutoNum type="arabicPeriod" startAt="16"/>
            </a:pPr>
            <a:endParaRPr lang="en-US" dirty="0"/>
          </a:p>
        </p:txBody>
      </p:sp>
      <p:sp>
        <p:nvSpPr>
          <p:cNvPr id="4" name="TextBox 3">
            <a:extLst>
              <a:ext uri="{FF2B5EF4-FFF2-40B4-BE49-F238E27FC236}">
                <a16:creationId xmlns:a16="http://schemas.microsoft.com/office/drawing/2014/main" id="{A5CEE913-CD0F-2FEE-42EA-DD79D7BA388B}"/>
              </a:ext>
            </a:extLst>
          </p:cNvPr>
          <p:cNvSpPr txBox="1"/>
          <p:nvPr/>
        </p:nvSpPr>
        <p:spPr>
          <a:xfrm>
            <a:off x="4148605" y="6417987"/>
            <a:ext cx="6096000" cy="373757"/>
          </a:xfrm>
          <a:prstGeom prst="rect">
            <a:avLst/>
          </a:prstGeom>
          <a:noFill/>
        </p:spPr>
        <p:txBody>
          <a:bodyPr wrap="square">
            <a:spAutoFit/>
          </a:bodyPr>
          <a:lstStyle/>
          <a:p>
            <a:pPr>
              <a:lnSpc>
                <a:spcPct val="107000"/>
              </a:lnSpc>
              <a:spcAft>
                <a:spcPts val="800"/>
              </a:spcAft>
            </a:pP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100" dirty="0" err="1">
                <a:latin typeface="Arial" panose="020B0604020202020204" pitchFamily="34" charset="0"/>
                <a:ea typeface="Calibri" panose="020F0502020204030204" pitchFamily="34" charset="0"/>
                <a:cs typeface="Times New Roman" panose="02020603050405020304" pitchFamily="18" charset="0"/>
              </a:rPr>
              <a:t>Digivate</a:t>
            </a:r>
            <a:r>
              <a:rPr lang="en-US" sz="1100" dirty="0">
                <a:latin typeface="Arial" panose="020B0604020202020204" pitchFamily="34" charset="0"/>
                <a:ea typeface="Calibri" panose="020F0502020204030204" pitchFamily="34" charset="0"/>
                <a:cs typeface="Times New Roman" panose="02020603050405020304" pitchFamily="18" charset="0"/>
              </a:rPr>
              <a:t> Labs | Proprietary and Confidential</a:t>
            </a:r>
            <a:endParaRPr lang="en-US" sz="1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221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8">
            <a:extLst>
              <a:ext uri="{FF2B5EF4-FFF2-40B4-BE49-F238E27FC236}">
                <a16:creationId xmlns:a16="http://schemas.microsoft.com/office/drawing/2014/main" id="{E0C28A69-9B26-45AC-AFF7-719A7A50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a:p>
            <a:pPr algn="ctr">
              <a:defRPr/>
            </a:pPr>
            <a:endParaRPr lang="en-US">
              <a:solidFill>
                <a:prstClr val="white"/>
              </a:solidFill>
              <a:latin typeface="Calibri" panose="020F0502020204030204"/>
              <a:ea typeface="Calibri"/>
              <a:cs typeface="Calibri"/>
            </a:endParaRPr>
          </a:p>
        </p:txBody>
      </p:sp>
      <p:sp>
        <p:nvSpPr>
          <p:cNvPr id="5" name="Rectangle 4">
            <a:extLst>
              <a:ext uri="{FF2B5EF4-FFF2-40B4-BE49-F238E27FC236}">
                <a16:creationId xmlns:a16="http://schemas.microsoft.com/office/drawing/2014/main" id="{CB929A1D-0DC4-0907-4CDD-113D983710C2}"/>
              </a:ext>
            </a:extLst>
          </p:cNvPr>
          <p:cNvSpPr/>
          <p:nvPr/>
        </p:nvSpPr>
        <p:spPr>
          <a:xfrm>
            <a:off x="133749" y="6431165"/>
            <a:ext cx="3046027" cy="264368"/>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 </a:t>
            </a:r>
            <a:r>
              <a:rPr kumimoji="0" lang="en-US" sz="1100" b="0" i="0" u="none" strike="noStrike" kern="1200" cap="none" spc="0" normalizeH="0" baseline="0" noProof="0" err="1">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Digivate</a:t>
            </a:r>
            <a:r>
              <a:rPr kumimoji="0" lang="en-US" sz="1100" b="0" i="0" u="none" strike="noStrike" kern="1200" cap="none" spc="0" normalizeH="0" baseline="0" noProof="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rPr>
              <a:t> Labs | Proprietary and Confidential</a:t>
            </a:r>
            <a:endParaRPr kumimoji="0" lang="en-US" sz="1600" b="0" i="0" u="none" strike="noStrike" kern="1200" cap="none" spc="0" normalizeH="0" baseline="0" noProof="0">
              <a:ln>
                <a:noFill/>
              </a:ln>
              <a:solidFill>
                <a:prstClr val="white"/>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B4BE5A4-B3F1-1282-3D3A-A4D0976D1DC5}"/>
              </a:ext>
            </a:extLst>
          </p:cNvPr>
          <p:cNvSpPr txBox="1">
            <a:spLocks/>
          </p:cNvSpPr>
          <p:nvPr/>
        </p:nvSpPr>
        <p:spPr>
          <a:xfrm>
            <a:off x="7415811" y="2923216"/>
            <a:ext cx="4576691" cy="100307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6000"/>
              </a:lnSpc>
              <a:spcAft>
                <a:spcPts val="800"/>
              </a:spcAft>
              <a:buNone/>
            </a:pPr>
            <a:r>
              <a:rPr lang="en-US" sz="3600" b="1">
                <a:solidFill>
                  <a:schemeClr val="bg1"/>
                </a:solidFill>
                <a:latin typeface="Arial"/>
                <a:ea typeface="Times New Roman" panose="02020603050405020304" pitchFamily="18" charset="0"/>
                <a:cs typeface="Arial"/>
              </a:rPr>
              <a:t>Watsonx.ai</a:t>
            </a:r>
          </a:p>
        </p:txBody>
      </p:sp>
      <p:sp>
        <p:nvSpPr>
          <p:cNvPr id="3" name="TextBox 2">
            <a:extLst>
              <a:ext uri="{FF2B5EF4-FFF2-40B4-BE49-F238E27FC236}">
                <a16:creationId xmlns:a16="http://schemas.microsoft.com/office/drawing/2014/main" id="{9B08CB2F-1A61-6528-9163-53D7FE77B773}"/>
              </a:ext>
            </a:extLst>
          </p:cNvPr>
          <p:cNvSpPr txBox="1"/>
          <p:nvPr/>
        </p:nvSpPr>
        <p:spPr>
          <a:xfrm>
            <a:off x="395588" y="162467"/>
            <a:ext cx="1159691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ea typeface="Calibri"/>
              <a:cs typeface="Calibri"/>
            </a:endParaRPr>
          </a:p>
          <a:p>
            <a:pPr algn="ctr"/>
            <a:r>
              <a:rPr lang="en-US" sz="2400" b="1" dirty="0">
                <a:latin typeface="Arial"/>
                <a:cs typeface="Arial"/>
              </a:rPr>
              <a:t>Architecture</a:t>
            </a:r>
          </a:p>
        </p:txBody>
      </p:sp>
      <p:pic>
        <p:nvPicPr>
          <p:cNvPr id="4" name="Picture 3">
            <a:extLst>
              <a:ext uri="{FF2B5EF4-FFF2-40B4-BE49-F238E27FC236}">
                <a16:creationId xmlns:a16="http://schemas.microsoft.com/office/drawing/2014/main" id="{79F117BC-AA67-C6C0-69A6-8962703FE58E}"/>
              </a:ext>
            </a:extLst>
          </p:cNvPr>
          <p:cNvPicPr>
            <a:picLocks noChangeAspect="1"/>
          </p:cNvPicPr>
          <p:nvPr/>
        </p:nvPicPr>
        <p:blipFill>
          <a:blip r:embed="rId2"/>
          <a:stretch>
            <a:fillRect/>
          </a:stretch>
        </p:blipFill>
        <p:spPr>
          <a:xfrm>
            <a:off x="1709057" y="1127032"/>
            <a:ext cx="9910142" cy="4971570"/>
          </a:xfrm>
          <a:prstGeom prst="rect">
            <a:avLst/>
          </a:prstGeom>
        </p:spPr>
      </p:pic>
      <p:sp>
        <p:nvSpPr>
          <p:cNvPr id="7" name="TextBox 6">
            <a:extLst>
              <a:ext uri="{FF2B5EF4-FFF2-40B4-BE49-F238E27FC236}">
                <a16:creationId xmlns:a16="http://schemas.microsoft.com/office/drawing/2014/main" id="{1FB2B4DE-E450-9E51-158F-D1726D778F8A}"/>
              </a:ext>
            </a:extLst>
          </p:cNvPr>
          <p:cNvSpPr txBox="1"/>
          <p:nvPr/>
        </p:nvSpPr>
        <p:spPr>
          <a:xfrm>
            <a:off x="4148605" y="6417987"/>
            <a:ext cx="6096000" cy="373757"/>
          </a:xfrm>
          <a:prstGeom prst="rect">
            <a:avLst/>
          </a:prstGeom>
          <a:noFill/>
        </p:spPr>
        <p:txBody>
          <a:bodyPr wrap="square">
            <a:spAutoFit/>
          </a:bodyPr>
          <a:lstStyle/>
          <a:p>
            <a:pPr>
              <a:lnSpc>
                <a:spcPct val="107000"/>
              </a:lnSpc>
              <a:spcAft>
                <a:spcPts val="800"/>
              </a:spcAft>
            </a:pP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100" dirty="0" err="1">
                <a:latin typeface="Arial" panose="020B0604020202020204" pitchFamily="34" charset="0"/>
                <a:ea typeface="Calibri" panose="020F0502020204030204" pitchFamily="34" charset="0"/>
                <a:cs typeface="Times New Roman" panose="02020603050405020304" pitchFamily="18" charset="0"/>
              </a:rPr>
              <a:t>Digivate</a:t>
            </a:r>
            <a:r>
              <a:rPr lang="en-US" sz="1100" dirty="0">
                <a:latin typeface="Arial" panose="020B0604020202020204" pitchFamily="34" charset="0"/>
                <a:ea typeface="Calibri" panose="020F0502020204030204" pitchFamily="34" charset="0"/>
                <a:cs typeface="Times New Roman" panose="02020603050405020304" pitchFamily="18" charset="0"/>
              </a:rPr>
              <a:t> Labs | Proprietary and Confidential</a:t>
            </a:r>
            <a:endParaRPr lang="en-US" sz="1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860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E23EB0-51C6-F357-07D9-78C65262D782}"/>
              </a:ext>
            </a:extLst>
          </p:cNvPr>
          <p:cNvSpPr txBox="1"/>
          <p:nvPr/>
        </p:nvSpPr>
        <p:spPr>
          <a:xfrm>
            <a:off x="914398" y="302892"/>
            <a:ext cx="8077201" cy="2287934"/>
          </a:xfrm>
          <a:prstGeom prst="rect">
            <a:avLst/>
          </a:prstGeom>
          <a:noFill/>
        </p:spPr>
        <p:txBody>
          <a:bodyPr wrap="square">
            <a:spAutoFit/>
          </a:bodyPr>
          <a:lstStyle/>
          <a:p>
            <a:pPr>
              <a:lnSpc>
                <a:spcPct val="107000"/>
              </a:lnSpc>
              <a:spcAft>
                <a:spcPts val="800"/>
              </a:spcAft>
            </a:pPr>
            <a:r>
              <a:rPr lang="en-IN" sz="2400" b="1" dirty="0">
                <a:latin typeface="Arial" panose="020B0604020202020204" pitchFamily="34" charset="0"/>
                <a:cs typeface="Arial" panose="020B0604020202020204" pitchFamily="34" charset="0"/>
              </a:rPr>
              <a:t>Tools</a:t>
            </a:r>
          </a:p>
          <a:p>
            <a:pPr marL="342900" lvl="0" indent="-342900">
              <a:lnSpc>
                <a:spcPct val="107000"/>
              </a:lnSpc>
              <a:buFont typeface="Wingdings" panose="05000000000000000000" pitchFamily="2" charset="2"/>
              <a:buChar char="Ø"/>
            </a:pPr>
            <a:r>
              <a:rPr lang="en-IN" sz="2000" u="none" strike="noStrike" kern="100" dirty="0">
                <a:effectLst/>
                <a:latin typeface="Arial" panose="020B0604020202020204" pitchFamily="34" charset="0"/>
                <a:ea typeface="Calibri" panose="020F0502020204030204" pitchFamily="34" charset="0"/>
                <a:cs typeface="Arial" panose="020B0604020202020204" pitchFamily="34" charset="0"/>
                <a:hlinkClick r:id="rId2"/>
              </a:rPr>
              <a:t>Image Annotation Tool</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Ø"/>
            </a:pPr>
            <a:r>
              <a:rPr lang="en-IN" sz="2000" u="none" strike="noStrike" kern="100" dirty="0">
                <a:effectLst/>
                <a:latin typeface="Arial" panose="020B0604020202020204" pitchFamily="34" charset="0"/>
                <a:ea typeface="Calibri" panose="020F0502020204030204" pitchFamily="34" charset="0"/>
                <a:cs typeface="Arial" panose="020B0604020202020204" pitchFamily="34" charset="0"/>
                <a:hlinkClick r:id="rId3"/>
              </a:rPr>
              <a:t>Video Annotation Tool</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Ø"/>
            </a:pPr>
            <a:r>
              <a:rPr lang="en-IN" sz="2000" u="none" strike="noStrike" kern="100" dirty="0">
                <a:effectLst/>
                <a:latin typeface="Arial" panose="020B0604020202020204" pitchFamily="34" charset="0"/>
                <a:ea typeface="Calibri" panose="020F0502020204030204" pitchFamily="34" charset="0"/>
                <a:cs typeface="Arial" panose="020B0604020202020204" pitchFamily="34" charset="0"/>
                <a:hlinkClick r:id="rId4"/>
              </a:rPr>
              <a:t>NLP Text Annotation Tool</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Ø"/>
            </a:pPr>
            <a:r>
              <a:rPr lang="en-IN" sz="2000" u="none" strike="noStrike" kern="100" dirty="0">
                <a:effectLst/>
                <a:latin typeface="Arial" panose="020B0604020202020204" pitchFamily="34" charset="0"/>
                <a:ea typeface="Calibri" panose="020F0502020204030204" pitchFamily="34" charset="0"/>
                <a:cs typeface="Arial" panose="020B0604020202020204" pitchFamily="34" charset="0"/>
                <a:hlinkClick r:id="rId5"/>
              </a:rPr>
              <a:t>OCR Annotation Tool</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Ø"/>
            </a:pPr>
            <a:r>
              <a:rPr lang="en-IN" sz="2000" u="none" strike="noStrike" kern="100" dirty="0">
                <a:effectLst/>
                <a:latin typeface="Arial" panose="020B0604020202020204" pitchFamily="34" charset="0"/>
                <a:ea typeface="Calibri" panose="020F0502020204030204" pitchFamily="34" charset="0"/>
                <a:cs typeface="Arial" panose="020B0604020202020204" pitchFamily="34" charset="0"/>
                <a:hlinkClick r:id="rId6"/>
              </a:rPr>
              <a:t>Geospatial Annotation Tool</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A789FB-42E2-FDBA-4377-B43640036D27}"/>
              </a:ext>
            </a:extLst>
          </p:cNvPr>
          <p:cNvSpPr txBox="1"/>
          <p:nvPr/>
        </p:nvSpPr>
        <p:spPr>
          <a:xfrm>
            <a:off x="914398" y="2590826"/>
            <a:ext cx="8844286" cy="1234120"/>
          </a:xfrm>
          <a:prstGeom prst="rect">
            <a:avLst/>
          </a:prstGeom>
          <a:noFill/>
        </p:spPr>
        <p:txBody>
          <a:bodyPr wrap="square" rtlCol="0">
            <a:spAutoFit/>
          </a:bodyPr>
          <a:lstStyle/>
          <a:p>
            <a:pPr>
              <a:lnSpc>
                <a:spcPct val="107000"/>
              </a:lnSpc>
              <a:spcAft>
                <a:spcPts val="800"/>
              </a:spcAft>
            </a:pPr>
            <a:r>
              <a:rPr lang="en-IN" sz="2400" b="1" dirty="0">
                <a:latin typeface="Arial"/>
                <a:cs typeface="Arial"/>
              </a:rPr>
              <a:t>Products</a:t>
            </a:r>
          </a:p>
          <a:p>
            <a:pPr marL="285750" lvl="0" indent="-285750">
              <a:lnSpc>
                <a:spcPct val="107000"/>
              </a:lnSpc>
              <a:buSzPts val="1100"/>
              <a:buFont typeface="Wingdings" panose="05000000000000000000" pitchFamily="2" charset="2"/>
              <a:buChar char="Ø"/>
            </a:pPr>
            <a:r>
              <a:rPr lang="en-IN" sz="2000" u="none" strike="noStrike"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7"/>
              </a:rPr>
              <a:t>LLM Evaluation</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285750" lvl="0" indent="-285750">
              <a:lnSpc>
                <a:spcPct val="107000"/>
              </a:lnSpc>
              <a:buSzPts val="1100"/>
              <a:buFont typeface="Wingdings" panose="05000000000000000000" pitchFamily="2" charset="2"/>
              <a:buChar char="Ø"/>
            </a:pPr>
            <a:r>
              <a:rPr lang="en-IN" sz="2000" u="none" strike="noStrike"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8"/>
              </a:rPr>
              <a:t>Data </a:t>
            </a:r>
            <a:r>
              <a:rPr lang="en-IN" sz="2000" u="none" strike="noStrike" kern="100" dirty="0" err="1">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8"/>
              </a:rPr>
              <a:t>Labeling</a:t>
            </a:r>
            <a:endParaRPr lang="en-IN"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721E080-3CD6-1176-947E-5870AC7A43AE}"/>
              </a:ext>
            </a:extLst>
          </p:cNvPr>
          <p:cNvSpPr txBox="1"/>
          <p:nvPr/>
        </p:nvSpPr>
        <p:spPr>
          <a:xfrm>
            <a:off x="914397" y="4017370"/>
            <a:ext cx="8844285" cy="1883464"/>
          </a:xfrm>
          <a:prstGeom prst="rect">
            <a:avLst/>
          </a:prstGeom>
          <a:noFill/>
        </p:spPr>
        <p:txBody>
          <a:bodyPr wrap="square">
            <a:spAutoFit/>
          </a:bodyPr>
          <a:lstStyle/>
          <a:p>
            <a:pPr>
              <a:lnSpc>
                <a:spcPct val="107000"/>
              </a:lnSpc>
              <a:spcAft>
                <a:spcPts val="800"/>
              </a:spcAft>
            </a:pPr>
            <a:r>
              <a:rPr lang="en-IN" sz="2400" b="1" dirty="0">
                <a:latin typeface="Arial"/>
                <a:cs typeface="Arial"/>
              </a:rPr>
              <a:t>Hosting:</a:t>
            </a:r>
          </a:p>
          <a:p>
            <a:pPr marL="342900" lvl="0" indent="-342900">
              <a:lnSpc>
                <a:spcPct val="107000"/>
              </a:lnSpc>
              <a:buFont typeface="Wingdings" panose="05000000000000000000" pitchFamily="2" charset="2"/>
              <a:buChar char="Ø"/>
            </a:pPr>
            <a:r>
              <a:rPr lang="en-IN" sz="2000" b="0" u="none" strike="noStrike" kern="100" dirty="0">
                <a:effectLst/>
                <a:latin typeface="Arial" panose="020B0604020202020204" pitchFamily="34" charset="0"/>
                <a:ea typeface="Calibri" panose="020F0502020204030204" pitchFamily="34" charset="0"/>
                <a:cs typeface="Arial" panose="020B0604020202020204" pitchFamily="34" charset="0"/>
                <a:hlinkClick r:id="rId9"/>
              </a:rPr>
              <a:t>Kili on Cloud (SaaS) hosted on their infrastructure</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Ø"/>
            </a:pPr>
            <a:r>
              <a:rPr lang="en-IN" sz="2000" b="0" u="none" strike="noStrike" kern="100" dirty="0">
                <a:effectLst/>
                <a:latin typeface="Arial" panose="020B0604020202020204" pitchFamily="34" charset="0"/>
                <a:ea typeface="Calibri" panose="020F0502020204030204" pitchFamily="34" charset="0"/>
                <a:cs typeface="Arial" panose="020B0604020202020204" pitchFamily="34" charset="0"/>
                <a:hlinkClick r:id="rId10"/>
              </a:rPr>
              <a:t>Kili on Cloud (SaaS) deployed as a managed application in Azure Marketplace</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Ø"/>
            </a:pPr>
            <a:r>
              <a:rPr lang="en-IN" sz="2000" b="0" u="none" strike="noStrike" kern="100" dirty="0">
                <a:effectLst/>
                <a:latin typeface="Arial" panose="020B0604020202020204" pitchFamily="34" charset="0"/>
                <a:ea typeface="Calibri" panose="020F0502020204030204" pitchFamily="34" charset="0"/>
                <a:cs typeface="Arial" panose="020B0604020202020204" pitchFamily="34" charset="0"/>
                <a:hlinkClick r:id="rId11"/>
              </a:rPr>
              <a:t>Kili On-Premise</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F0B8293D-1ABD-6018-2C4F-73BE4F79D6BD}"/>
              </a:ext>
            </a:extLst>
          </p:cNvPr>
          <p:cNvSpPr txBox="1"/>
          <p:nvPr/>
        </p:nvSpPr>
        <p:spPr>
          <a:xfrm>
            <a:off x="4148605" y="6417987"/>
            <a:ext cx="6096000" cy="373757"/>
          </a:xfrm>
          <a:prstGeom prst="rect">
            <a:avLst/>
          </a:prstGeom>
          <a:noFill/>
        </p:spPr>
        <p:txBody>
          <a:bodyPr wrap="square">
            <a:spAutoFit/>
          </a:bodyPr>
          <a:lstStyle/>
          <a:p>
            <a:pPr>
              <a:lnSpc>
                <a:spcPct val="107000"/>
              </a:lnSpc>
              <a:spcAft>
                <a:spcPts val="800"/>
              </a:spcAft>
            </a:pP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100" dirty="0" err="1">
                <a:latin typeface="Arial" panose="020B0604020202020204" pitchFamily="34" charset="0"/>
                <a:ea typeface="Calibri" panose="020F0502020204030204" pitchFamily="34" charset="0"/>
                <a:cs typeface="Times New Roman" panose="02020603050405020304" pitchFamily="18" charset="0"/>
              </a:rPr>
              <a:t>Digivate</a:t>
            </a:r>
            <a:r>
              <a:rPr lang="en-US" sz="1100" dirty="0">
                <a:latin typeface="Arial" panose="020B0604020202020204" pitchFamily="34" charset="0"/>
                <a:ea typeface="Calibri" panose="020F0502020204030204" pitchFamily="34" charset="0"/>
                <a:cs typeface="Times New Roman" panose="02020603050405020304" pitchFamily="18" charset="0"/>
              </a:rPr>
              <a:t> Labs | Proprietary and Confidential</a:t>
            </a:r>
            <a:endParaRPr lang="en-US" sz="1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3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BD81048-4233-3210-C3CD-41F69B8AE32C}"/>
              </a:ext>
            </a:extLst>
          </p:cNvPr>
          <p:cNvGraphicFramePr>
            <a:graphicFrameLocks noGrp="1"/>
          </p:cNvGraphicFramePr>
          <p:nvPr>
            <p:extLst>
              <p:ext uri="{D42A27DB-BD31-4B8C-83A1-F6EECF244321}">
                <p14:modId xmlns:p14="http://schemas.microsoft.com/office/powerpoint/2010/main" val="694588482"/>
              </p:ext>
            </p:extLst>
          </p:nvPr>
        </p:nvGraphicFramePr>
        <p:xfrm>
          <a:off x="908958" y="1164771"/>
          <a:ext cx="10374084" cy="4854655"/>
        </p:xfrm>
        <a:graphic>
          <a:graphicData uri="http://schemas.openxmlformats.org/drawingml/2006/table">
            <a:tbl>
              <a:tblPr firstRow="1" firstCol="1" bandRow="1">
                <a:tableStyleId>{7E9639D4-E3E2-4D34-9284-5A2195B3D0D7}</a:tableStyleId>
              </a:tblPr>
              <a:tblGrid>
                <a:gridCol w="2593521">
                  <a:extLst>
                    <a:ext uri="{9D8B030D-6E8A-4147-A177-3AD203B41FA5}">
                      <a16:colId xmlns:a16="http://schemas.microsoft.com/office/drawing/2014/main" val="1291228811"/>
                    </a:ext>
                  </a:extLst>
                </a:gridCol>
                <a:gridCol w="2593521">
                  <a:extLst>
                    <a:ext uri="{9D8B030D-6E8A-4147-A177-3AD203B41FA5}">
                      <a16:colId xmlns:a16="http://schemas.microsoft.com/office/drawing/2014/main" val="3518898794"/>
                    </a:ext>
                  </a:extLst>
                </a:gridCol>
                <a:gridCol w="2593521">
                  <a:extLst>
                    <a:ext uri="{9D8B030D-6E8A-4147-A177-3AD203B41FA5}">
                      <a16:colId xmlns:a16="http://schemas.microsoft.com/office/drawing/2014/main" val="2116529547"/>
                    </a:ext>
                  </a:extLst>
                </a:gridCol>
                <a:gridCol w="2593521">
                  <a:extLst>
                    <a:ext uri="{9D8B030D-6E8A-4147-A177-3AD203B41FA5}">
                      <a16:colId xmlns:a16="http://schemas.microsoft.com/office/drawing/2014/main" val="1809158213"/>
                    </a:ext>
                  </a:extLst>
                </a:gridCol>
              </a:tblGrid>
              <a:tr h="187881">
                <a:tc>
                  <a:txBody>
                    <a:bodyPr/>
                    <a:lstStyle/>
                    <a:p>
                      <a:pPr>
                        <a:lnSpc>
                          <a:spcPct val="107000"/>
                        </a:lnSpc>
                        <a:spcAft>
                          <a:spcPts val="800"/>
                        </a:spcAft>
                      </a:pPr>
                      <a:r>
                        <a:rPr lang="en-IN" sz="1600" b="1" kern="100" dirty="0">
                          <a:effectLst/>
                          <a:latin typeface="Arial" panose="020B0604020202020204" pitchFamily="34" charset="0"/>
                          <a:cs typeface="Arial" panose="020B0604020202020204" pitchFamily="34" charset="0"/>
                        </a:rPr>
                        <a:t>Plan</a:t>
                      </a:r>
                      <a:endParaRPr lang="en-IN" sz="1400" b="1"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600" b="1" kern="100" dirty="0">
                          <a:effectLst/>
                          <a:latin typeface="Arial" panose="020B0604020202020204" pitchFamily="34" charset="0"/>
                          <a:cs typeface="Arial" panose="020B0604020202020204" pitchFamily="34" charset="0"/>
                        </a:rPr>
                        <a:t>Free</a:t>
                      </a:r>
                      <a:endParaRPr lang="en-IN" sz="1400" b="1"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600" b="1" kern="100" dirty="0">
                          <a:effectLst/>
                          <a:latin typeface="Arial" panose="020B0604020202020204" pitchFamily="34" charset="0"/>
                          <a:cs typeface="Arial" panose="020B0604020202020204" pitchFamily="34" charset="0"/>
                        </a:rPr>
                        <a:t>Grow</a:t>
                      </a:r>
                      <a:endParaRPr lang="en-IN" sz="1400" b="1"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600" b="1" kern="100" dirty="0">
                          <a:effectLst/>
                          <a:latin typeface="Arial" panose="020B0604020202020204" pitchFamily="34" charset="0"/>
                          <a:cs typeface="Arial" panose="020B0604020202020204" pitchFamily="34" charset="0"/>
                        </a:rPr>
                        <a:t>Enterprise</a:t>
                      </a:r>
                      <a:endParaRPr lang="en-IN" sz="1400" b="1"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50213197"/>
                  </a:ext>
                </a:extLst>
              </a:tr>
              <a:tr h="1149964">
                <a:tc>
                  <a:txBody>
                    <a:bodyPr/>
                    <a:lstStyle/>
                    <a:p>
                      <a:pPr>
                        <a:lnSpc>
                          <a:spcPct val="107000"/>
                        </a:lnSpc>
                        <a:spcAft>
                          <a:spcPts val="800"/>
                        </a:spcAft>
                      </a:pPr>
                      <a:r>
                        <a:rPr lang="en-IN" sz="1800" b="1" kern="100" dirty="0">
                          <a:effectLst/>
                          <a:latin typeface="Arial" panose="020B0604020202020204" pitchFamily="34" charset="0"/>
                          <a:cs typeface="Arial" panose="020B0604020202020204" pitchFamily="34" charset="0"/>
                        </a:rPr>
                        <a:t>Target</a:t>
                      </a:r>
                      <a:endParaRPr lang="en-IN" sz="1800" b="1"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600" kern="100" dirty="0">
                          <a:effectLst/>
                          <a:latin typeface="Arial" panose="020B0604020202020204" pitchFamily="34" charset="0"/>
                          <a:cs typeface="Arial" panose="020B0604020202020204" pitchFamily="34" charset="0"/>
                        </a:rPr>
                        <a:t>For individual contributors developing small-scale projects</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600" kern="100" dirty="0">
                          <a:effectLst/>
                          <a:latin typeface="Arial" panose="020B0604020202020204" pitchFamily="34" charset="0"/>
                          <a:cs typeface="Arial" panose="020B0604020202020204" pitchFamily="34" charset="0"/>
                        </a:rPr>
                        <a:t>For companies wishing to invest in their </a:t>
                      </a:r>
                      <a:r>
                        <a:rPr lang="en-IN" sz="1600" kern="100" dirty="0" err="1">
                          <a:effectLst/>
                          <a:latin typeface="Arial" panose="020B0604020202020204" pitchFamily="34" charset="0"/>
                          <a:cs typeface="Arial" panose="020B0604020202020204" pitchFamily="34" charset="0"/>
                        </a:rPr>
                        <a:t>labeling</a:t>
                      </a:r>
                      <a:r>
                        <a:rPr lang="en-IN" sz="1600" kern="100" dirty="0">
                          <a:effectLst/>
                          <a:latin typeface="Arial" panose="020B0604020202020204" pitchFamily="34" charset="0"/>
                          <a:cs typeface="Arial" panose="020B0604020202020204" pitchFamily="34" charset="0"/>
                        </a:rPr>
                        <a:t> operations</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600" kern="100" dirty="0">
                          <a:effectLst/>
                          <a:latin typeface="Arial" panose="020B0604020202020204" pitchFamily="34" charset="0"/>
                          <a:cs typeface="Arial" panose="020B0604020202020204" pitchFamily="34" charset="0"/>
                        </a:rPr>
                        <a:t>For companies with enterprise needs and specific data security requirements</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1043570"/>
                  </a:ext>
                </a:extLst>
              </a:tr>
              <a:tr h="277844">
                <a:tc>
                  <a:txBody>
                    <a:bodyPr/>
                    <a:lstStyle/>
                    <a:p>
                      <a:pPr>
                        <a:lnSpc>
                          <a:spcPct val="107000"/>
                        </a:lnSpc>
                        <a:spcAft>
                          <a:spcPts val="800"/>
                        </a:spcAft>
                      </a:pPr>
                      <a:r>
                        <a:rPr lang="en-IN" sz="1800" b="1" kern="100" dirty="0">
                          <a:effectLst/>
                          <a:latin typeface="Arial" panose="020B0604020202020204" pitchFamily="34" charset="0"/>
                          <a:cs typeface="Arial" panose="020B0604020202020204" pitchFamily="34" charset="0"/>
                        </a:rPr>
                        <a:t>Price</a:t>
                      </a:r>
                      <a:endParaRPr lang="en-IN" sz="1800" b="1"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600" kern="100">
                          <a:effectLst/>
                          <a:latin typeface="Arial" panose="020B0604020202020204" pitchFamily="34" charset="0"/>
                          <a:cs typeface="Arial" panose="020B0604020202020204" pitchFamily="34" charset="0"/>
                        </a:rPr>
                        <a:t>$0/month</a:t>
                      </a:r>
                      <a:endParaRPr lang="en-IN" sz="16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600" kern="100" dirty="0">
                          <a:effectLst/>
                          <a:latin typeface="Arial" panose="020B0604020202020204" pitchFamily="34" charset="0"/>
                          <a:cs typeface="Arial" panose="020B0604020202020204" pitchFamily="34" charset="0"/>
                        </a:rPr>
                        <a:t>*Custom price</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600" kern="100">
                          <a:effectLst/>
                          <a:latin typeface="Arial" panose="020B0604020202020204" pitchFamily="34" charset="0"/>
                          <a:cs typeface="Arial" panose="020B0604020202020204" pitchFamily="34" charset="0"/>
                        </a:rPr>
                        <a:t>*Custom price</a:t>
                      </a:r>
                      <a:endParaRPr lang="en-IN" sz="16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81243855"/>
                  </a:ext>
                </a:extLst>
              </a:tr>
              <a:tr h="3184912">
                <a:tc>
                  <a:txBody>
                    <a:bodyPr/>
                    <a:lstStyle/>
                    <a:p>
                      <a:pPr>
                        <a:lnSpc>
                          <a:spcPct val="107000"/>
                        </a:lnSpc>
                        <a:spcAft>
                          <a:spcPts val="800"/>
                        </a:spcAft>
                      </a:pPr>
                      <a:r>
                        <a:rPr lang="en-IN" sz="1800" b="1" kern="100" dirty="0">
                          <a:effectLst/>
                          <a:latin typeface="Arial" panose="020B0604020202020204" pitchFamily="34" charset="0"/>
                          <a:cs typeface="Arial" panose="020B0604020202020204" pitchFamily="34" charset="0"/>
                        </a:rPr>
                        <a:t>Features</a:t>
                      </a:r>
                      <a:endParaRPr lang="en-IN" sz="1800" b="1"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600" kern="100" dirty="0">
                          <a:effectLst/>
                          <a:latin typeface="Arial" panose="020B0604020202020204" pitchFamily="34" charset="0"/>
                          <a:cs typeface="Arial" panose="020B0604020202020204" pitchFamily="34" charset="0"/>
                        </a:rPr>
                        <a:t>- Image, video, text, PDFs, large images &amp; rich text </a:t>
                      </a:r>
                      <a:r>
                        <a:rPr lang="en-IN" sz="1600" kern="100" dirty="0" err="1">
                          <a:effectLst/>
                          <a:latin typeface="Arial" panose="020B0604020202020204" pitchFamily="34" charset="0"/>
                          <a:cs typeface="Arial" panose="020B0604020202020204" pitchFamily="34" charset="0"/>
                        </a:rPr>
                        <a:t>labeling</a:t>
                      </a:r>
                      <a:r>
                        <a:rPr lang="en-IN" sz="1600" kern="100" dirty="0">
                          <a:effectLst/>
                          <a:latin typeface="Arial" panose="020B0604020202020204" pitchFamily="34" charset="0"/>
                          <a:cs typeface="Arial" panose="020B0604020202020204" pitchFamily="34" charset="0"/>
                        </a:rPr>
                        <a:t> interfaces</a:t>
                      </a:r>
                      <a:br>
                        <a:rPr lang="en-IN" sz="1600" kern="100" dirty="0">
                          <a:effectLst/>
                          <a:latin typeface="Arial" panose="020B0604020202020204" pitchFamily="34" charset="0"/>
                          <a:cs typeface="Arial" panose="020B0604020202020204" pitchFamily="34" charset="0"/>
                        </a:rPr>
                      </a:br>
                      <a:r>
                        <a:rPr lang="en-IN" sz="1600" kern="100" dirty="0">
                          <a:effectLst/>
                          <a:latin typeface="Arial" panose="020B0604020202020204" pitchFamily="34" charset="0"/>
                          <a:cs typeface="Arial" panose="020B0604020202020204" pitchFamily="34" charset="0"/>
                        </a:rPr>
                        <a:t>- 2 users max.</a:t>
                      </a:r>
                      <a:br>
                        <a:rPr lang="en-IN" sz="1600" kern="100" dirty="0">
                          <a:effectLst/>
                          <a:latin typeface="Arial" panose="020B0604020202020204" pitchFamily="34" charset="0"/>
                          <a:cs typeface="Arial" panose="020B0604020202020204" pitchFamily="34" charset="0"/>
                        </a:rPr>
                      </a:br>
                      <a:r>
                        <a:rPr lang="en-IN" sz="1600" kern="100" dirty="0">
                          <a:effectLst/>
                          <a:latin typeface="Arial" panose="020B0604020202020204" pitchFamily="34" charset="0"/>
                          <a:cs typeface="Arial" panose="020B0604020202020204" pitchFamily="34" charset="0"/>
                        </a:rPr>
                        <a:t>- 100 annotations</a:t>
                      </a:r>
                      <a:br>
                        <a:rPr lang="en-IN" sz="1600" kern="100" dirty="0">
                          <a:effectLst/>
                          <a:latin typeface="Arial" panose="020B0604020202020204" pitchFamily="34" charset="0"/>
                          <a:cs typeface="Arial" panose="020B0604020202020204" pitchFamily="34" charset="0"/>
                        </a:rPr>
                      </a:br>
                      <a:r>
                        <a:rPr lang="en-IN" sz="1600" kern="100" dirty="0">
                          <a:effectLst/>
                          <a:latin typeface="Arial" panose="020B0604020202020204" pitchFamily="34" charset="0"/>
                          <a:cs typeface="Arial" panose="020B0604020202020204" pitchFamily="34" charset="0"/>
                        </a:rPr>
                        <a:t>- Quality workflows</a:t>
                      </a:r>
                      <a:br>
                        <a:rPr lang="en-IN" sz="1600" kern="100" dirty="0">
                          <a:effectLst/>
                          <a:latin typeface="Arial" panose="020B0604020202020204" pitchFamily="34" charset="0"/>
                          <a:cs typeface="Arial" panose="020B0604020202020204" pitchFamily="34" charset="0"/>
                        </a:rPr>
                      </a:br>
                      <a:r>
                        <a:rPr lang="en-IN" sz="1600" kern="100" dirty="0">
                          <a:effectLst/>
                          <a:latin typeface="Arial" panose="020B0604020202020204" pitchFamily="34" charset="0"/>
                          <a:cs typeface="Arial" panose="020B0604020202020204" pitchFamily="34" charset="0"/>
                        </a:rPr>
                        <a:t>- Quality and productivity metrics</a:t>
                      </a:r>
                      <a:br>
                        <a:rPr lang="en-IN" sz="1600" kern="100" dirty="0">
                          <a:effectLst/>
                          <a:latin typeface="Arial" panose="020B0604020202020204" pitchFamily="34" charset="0"/>
                          <a:cs typeface="Arial" panose="020B0604020202020204" pitchFamily="34" charset="0"/>
                        </a:rPr>
                      </a:b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600" kern="100" dirty="0">
                          <a:effectLst/>
                          <a:latin typeface="Arial" panose="020B0604020202020204" pitchFamily="34" charset="0"/>
                          <a:cs typeface="Arial" panose="020B0604020202020204" pitchFamily="34" charset="0"/>
                        </a:rPr>
                        <a:t>-All Free features plus:</a:t>
                      </a:r>
                      <a:br>
                        <a:rPr lang="en-IN" sz="1600" kern="100" dirty="0">
                          <a:effectLst/>
                          <a:latin typeface="Arial" panose="020B0604020202020204" pitchFamily="34" charset="0"/>
                          <a:cs typeface="Arial" panose="020B0604020202020204" pitchFamily="34" charset="0"/>
                        </a:rPr>
                      </a:br>
                      <a:r>
                        <a:rPr lang="en-IN" sz="1600" kern="100" dirty="0">
                          <a:effectLst/>
                          <a:latin typeface="Arial" panose="020B0604020202020204" pitchFamily="34" charset="0"/>
                          <a:cs typeface="Arial" panose="020B0604020202020204" pitchFamily="34" charset="0"/>
                        </a:rPr>
                        <a:t>- Zero-shot </a:t>
                      </a:r>
                      <a:r>
                        <a:rPr lang="en-IN" sz="1600" kern="100" dirty="0" err="1">
                          <a:effectLst/>
                          <a:latin typeface="Arial" panose="020B0604020202020204" pitchFamily="34" charset="0"/>
                          <a:cs typeface="Arial" panose="020B0604020202020204" pitchFamily="34" charset="0"/>
                        </a:rPr>
                        <a:t>Labeling</a:t>
                      </a:r>
                      <a:r>
                        <a:rPr lang="en-IN" sz="1600" kern="100" dirty="0">
                          <a:effectLst/>
                          <a:latin typeface="Arial" panose="020B0604020202020204" pitchFamily="34" charset="0"/>
                          <a:cs typeface="Arial" panose="020B0604020202020204" pitchFamily="34" charset="0"/>
                        </a:rPr>
                        <a:t> Co-pilot</a:t>
                      </a:r>
                      <a:br>
                        <a:rPr lang="en-IN" sz="1600" kern="100" dirty="0">
                          <a:effectLst/>
                          <a:latin typeface="Arial" panose="020B0604020202020204" pitchFamily="34" charset="0"/>
                          <a:cs typeface="Arial" panose="020B0604020202020204" pitchFamily="34" charset="0"/>
                        </a:rPr>
                      </a:br>
                      <a:r>
                        <a:rPr lang="en-IN" sz="1600" kern="100" dirty="0">
                          <a:effectLst/>
                          <a:latin typeface="Arial" panose="020B0604020202020204" pitchFamily="34" charset="0"/>
                          <a:cs typeface="Arial" panose="020B0604020202020204" pitchFamily="34" charset="0"/>
                        </a:rPr>
                        <a:t>- Instant quality review scores</a:t>
                      </a:r>
                      <a:br>
                        <a:rPr lang="en-IN" sz="1600" kern="100" dirty="0">
                          <a:effectLst/>
                          <a:latin typeface="Arial" panose="020B0604020202020204" pitchFamily="34" charset="0"/>
                          <a:cs typeface="Arial" panose="020B0604020202020204" pitchFamily="34" charset="0"/>
                        </a:rPr>
                      </a:br>
                      <a:r>
                        <a:rPr lang="en-IN" sz="1600" kern="100" dirty="0">
                          <a:effectLst/>
                          <a:latin typeface="Arial" panose="020B0604020202020204" pitchFamily="34" charset="0"/>
                          <a:cs typeface="Arial" panose="020B0604020202020204" pitchFamily="34" charset="0"/>
                        </a:rPr>
                        <a:t>- Upload via URL and Cloud</a:t>
                      </a:r>
                      <a:br>
                        <a:rPr lang="en-IN" sz="1600" kern="100" dirty="0">
                          <a:effectLst/>
                          <a:latin typeface="Arial" panose="020B0604020202020204" pitchFamily="34" charset="0"/>
                          <a:cs typeface="Arial" panose="020B0604020202020204" pitchFamily="34" charset="0"/>
                        </a:rPr>
                      </a:br>
                      <a:r>
                        <a:rPr lang="en-IN" sz="1600" kern="100" dirty="0">
                          <a:effectLst/>
                          <a:latin typeface="Arial" panose="020B0604020202020204" pitchFamily="34" charset="0"/>
                          <a:cs typeface="Arial" panose="020B0604020202020204" pitchFamily="34" charset="0"/>
                        </a:rPr>
                        <a:t>- API and Python SDK (no rate limit)</a:t>
                      </a:r>
                      <a:br>
                        <a:rPr lang="en-IN" sz="1600" kern="100" dirty="0">
                          <a:effectLst/>
                          <a:latin typeface="Arial" panose="020B0604020202020204" pitchFamily="34" charset="0"/>
                          <a:cs typeface="Arial" panose="020B0604020202020204" pitchFamily="34" charset="0"/>
                        </a:rPr>
                      </a:br>
                      <a:r>
                        <a:rPr lang="en-IN" sz="1600" kern="100" dirty="0">
                          <a:effectLst/>
                          <a:latin typeface="Arial" panose="020B0604020202020204" pitchFamily="34" charset="0"/>
                          <a:cs typeface="Arial" panose="020B0604020202020204" pitchFamily="34" charset="0"/>
                        </a:rPr>
                        <a:t>- Plugins</a:t>
                      </a:r>
                      <a:br>
                        <a:rPr lang="en-IN" sz="1600" kern="100" dirty="0">
                          <a:effectLst/>
                          <a:latin typeface="Arial" panose="020B0604020202020204" pitchFamily="34" charset="0"/>
                          <a:cs typeface="Arial" panose="020B0604020202020204" pitchFamily="34" charset="0"/>
                        </a:rPr>
                      </a:br>
                      <a:r>
                        <a:rPr lang="en-IN" sz="1600" kern="100" dirty="0">
                          <a:effectLst/>
                          <a:latin typeface="Arial" panose="020B0604020202020204" pitchFamily="34" charset="0"/>
                          <a:cs typeface="Arial" panose="020B0604020202020204" pitchFamily="34" charset="0"/>
                        </a:rPr>
                        <a:t>- Data cloud storage</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IN" sz="1600" kern="100" dirty="0">
                          <a:effectLst/>
                          <a:latin typeface="Arial" panose="020B0604020202020204" pitchFamily="34" charset="0"/>
                          <a:cs typeface="Arial" panose="020B0604020202020204" pitchFamily="34" charset="0"/>
                        </a:rPr>
                        <a:t>- All Grow features plus:</a:t>
                      </a:r>
                      <a:br>
                        <a:rPr lang="en-IN" sz="1600" kern="100" dirty="0">
                          <a:effectLst/>
                          <a:latin typeface="Arial" panose="020B0604020202020204" pitchFamily="34" charset="0"/>
                          <a:cs typeface="Arial" panose="020B0604020202020204" pitchFamily="34" charset="0"/>
                        </a:rPr>
                      </a:br>
                      <a:r>
                        <a:rPr lang="en-IN" sz="1600" kern="100" dirty="0">
                          <a:effectLst/>
                          <a:latin typeface="Arial" panose="020B0604020202020204" pitchFamily="34" charset="0"/>
                          <a:cs typeface="Arial" panose="020B0604020202020204" pitchFamily="34" charset="0"/>
                        </a:rPr>
                        <a:t>- SSO and on-premise hosting</a:t>
                      </a:r>
                      <a:br>
                        <a:rPr lang="en-IN" sz="1600" kern="100" dirty="0">
                          <a:effectLst/>
                          <a:latin typeface="Arial" panose="020B0604020202020204" pitchFamily="34" charset="0"/>
                          <a:cs typeface="Arial" panose="020B0604020202020204" pitchFamily="34" charset="0"/>
                        </a:rPr>
                      </a:br>
                      <a:r>
                        <a:rPr lang="en-IN" sz="1600" kern="100" dirty="0">
                          <a:effectLst/>
                          <a:latin typeface="Arial" panose="020B0604020202020204" pitchFamily="34" charset="0"/>
                          <a:cs typeface="Arial" panose="020B0604020202020204" pitchFamily="34" charset="0"/>
                        </a:rPr>
                        <a:t>- Custom contract &amp; terms</a:t>
                      </a:r>
                      <a:br>
                        <a:rPr lang="en-IN" sz="1600" kern="100" dirty="0">
                          <a:effectLst/>
                          <a:latin typeface="Arial" panose="020B0604020202020204" pitchFamily="34" charset="0"/>
                          <a:cs typeface="Arial" panose="020B0604020202020204" pitchFamily="34" charset="0"/>
                        </a:rPr>
                      </a:br>
                      <a:r>
                        <a:rPr lang="en-IN" sz="1600" kern="100" dirty="0">
                          <a:effectLst/>
                          <a:latin typeface="Arial" panose="020B0604020202020204" pitchFamily="34" charset="0"/>
                          <a:cs typeface="Arial" panose="020B0604020202020204" pitchFamily="34" charset="0"/>
                        </a:rPr>
                        <a:t>- Professional services</a:t>
                      </a:r>
                      <a:br>
                        <a:rPr lang="en-IN" sz="1600" kern="100" dirty="0">
                          <a:effectLst/>
                          <a:latin typeface="Arial" panose="020B0604020202020204" pitchFamily="34" charset="0"/>
                          <a:cs typeface="Arial" panose="020B0604020202020204" pitchFamily="34" charset="0"/>
                        </a:rPr>
                      </a:br>
                      <a:r>
                        <a:rPr lang="en-IN" sz="1600" kern="100" dirty="0">
                          <a:effectLst/>
                          <a:latin typeface="Arial" panose="020B0604020202020204" pitchFamily="34" charset="0"/>
                          <a:cs typeface="Arial" panose="020B0604020202020204" pitchFamily="34" charset="0"/>
                        </a:rPr>
                        <a:t>- Dedicated customer success representative</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45335200"/>
                  </a:ext>
                </a:extLst>
              </a:tr>
            </a:tbl>
          </a:graphicData>
        </a:graphic>
      </p:graphicFrame>
      <p:sp>
        <p:nvSpPr>
          <p:cNvPr id="3" name="TextBox 2">
            <a:extLst>
              <a:ext uri="{FF2B5EF4-FFF2-40B4-BE49-F238E27FC236}">
                <a16:creationId xmlns:a16="http://schemas.microsoft.com/office/drawing/2014/main" id="{A1DEE9B5-DF17-1576-8098-77EE5A89B7D4}"/>
              </a:ext>
            </a:extLst>
          </p:cNvPr>
          <p:cNvSpPr txBox="1"/>
          <p:nvPr/>
        </p:nvSpPr>
        <p:spPr>
          <a:xfrm>
            <a:off x="908958" y="433195"/>
            <a:ext cx="6645728" cy="470000"/>
          </a:xfrm>
          <a:prstGeom prst="rect">
            <a:avLst/>
          </a:prstGeom>
          <a:noFill/>
        </p:spPr>
        <p:txBody>
          <a:bodyPr wrap="square" rtlCol="0">
            <a:spAutoFit/>
          </a:bodyPr>
          <a:lstStyle/>
          <a:p>
            <a:pPr>
              <a:lnSpc>
                <a:spcPct val="107000"/>
              </a:lnSpc>
              <a:spcAft>
                <a:spcPts val="800"/>
              </a:spcAft>
            </a:pPr>
            <a:r>
              <a:rPr lang="en-US" sz="2400" b="1" dirty="0">
                <a:latin typeface="Arial"/>
                <a:cs typeface="Arial"/>
              </a:rPr>
              <a:t>Available Plans </a:t>
            </a:r>
            <a:endParaRPr lang="en-IN" sz="2400" b="1" dirty="0">
              <a:latin typeface="Arial"/>
              <a:cs typeface="Arial"/>
            </a:endParaRPr>
          </a:p>
        </p:txBody>
      </p:sp>
      <p:sp>
        <p:nvSpPr>
          <p:cNvPr id="5" name="TextBox 4">
            <a:extLst>
              <a:ext uri="{FF2B5EF4-FFF2-40B4-BE49-F238E27FC236}">
                <a16:creationId xmlns:a16="http://schemas.microsoft.com/office/drawing/2014/main" id="{44CD7B29-06A5-AB77-E267-98ED51F8B60E}"/>
              </a:ext>
            </a:extLst>
          </p:cNvPr>
          <p:cNvSpPr txBox="1"/>
          <p:nvPr/>
        </p:nvSpPr>
        <p:spPr>
          <a:xfrm>
            <a:off x="4231822" y="6448810"/>
            <a:ext cx="6096000" cy="373757"/>
          </a:xfrm>
          <a:prstGeom prst="rect">
            <a:avLst/>
          </a:prstGeom>
          <a:noFill/>
        </p:spPr>
        <p:txBody>
          <a:bodyPr wrap="square">
            <a:spAutoFit/>
          </a:bodyPr>
          <a:lstStyle/>
          <a:p>
            <a:pPr>
              <a:lnSpc>
                <a:spcPct val="107000"/>
              </a:lnSpc>
              <a:spcAft>
                <a:spcPts val="800"/>
              </a:spcAft>
            </a:pP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100" dirty="0" err="1">
                <a:latin typeface="Arial" panose="020B0604020202020204" pitchFamily="34" charset="0"/>
                <a:ea typeface="Calibri" panose="020F0502020204030204" pitchFamily="34" charset="0"/>
                <a:cs typeface="Times New Roman" panose="02020603050405020304" pitchFamily="18" charset="0"/>
              </a:rPr>
              <a:t>Digivate</a:t>
            </a:r>
            <a:r>
              <a:rPr lang="en-US" sz="1100" dirty="0">
                <a:latin typeface="Arial" panose="020B0604020202020204" pitchFamily="34" charset="0"/>
                <a:ea typeface="Calibri" panose="020F0502020204030204" pitchFamily="34" charset="0"/>
                <a:cs typeface="Times New Roman" panose="02020603050405020304" pitchFamily="18" charset="0"/>
              </a:rPr>
              <a:t> Labs | Proprietary and Confidential</a:t>
            </a:r>
            <a:endParaRPr lang="en-US" sz="1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911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930B97-FCB4-2918-3A74-A3B2EA4241CD}"/>
              </a:ext>
            </a:extLst>
          </p:cNvPr>
          <p:cNvSpPr txBox="1"/>
          <p:nvPr/>
        </p:nvSpPr>
        <p:spPr>
          <a:xfrm>
            <a:off x="3407229" y="402771"/>
            <a:ext cx="5137945" cy="461665"/>
          </a:xfrm>
          <a:prstGeom prst="rect">
            <a:avLst/>
          </a:prstGeom>
          <a:noFill/>
        </p:spPr>
        <p:txBody>
          <a:bodyPr wrap="none" rtlCol="0">
            <a:spAutoFit/>
          </a:bodyPr>
          <a:lstStyle/>
          <a:p>
            <a:r>
              <a:rPr lang="en-US" sz="2400" b="1" dirty="0">
                <a:latin typeface="Arial"/>
                <a:cs typeface="Arial"/>
              </a:rPr>
              <a:t>Limitations of Free account of Kili</a:t>
            </a:r>
            <a:endParaRPr lang="en-IN" sz="2400" b="1" dirty="0">
              <a:latin typeface="Arial"/>
              <a:cs typeface="Arial"/>
            </a:endParaRPr>
          </a:p>
        </p:txBody>
      </p:sp>
      <p:sp>
        <p:nvSpPr>
          <p:cNvPr id="3" name="TextBox 2">
            <a:extLst>
              <a:ext uri="{FF2B5EF4-FFF2-40B4-BE49-F238E27FC236}">
                <a16:creationId xmlns:a16="http://schemas.microsoft.com/office/drawing/2014/main" id="{E25E77AB-10C5-3475-6D40-0D367D51B635}"/>
              </a:ext>
            </a:extLst>
          </p:cNvPr>
          <p:cNvSpPr txBox="1"/>
          <p:nvPr/>
        </p:nvSpPr>
        <p:spPr>
          <a:xfrm>
            <a:off x="718456" y="864436"/>
            <a:ext cx="10114948" cy="5745163"/>
          </a:xfrm>
          <a:prstGeom prst="rect">
            <a:avLst/>
          </a:prstGeom>
          <a:noFill/>
        </p:spPr>
        <p:txBody>
          <a:bodyPr wrap="none" rtlCol="0">
            <a:spAutoFit/>
          </a:bodyPr>
          <a:lstStyle/>
          <a:p>
            <a:pPr marL="342900" lvl="0" indent="-342900">
              <a:lnSpc>
                <a:spcPct val="200000"/>
              </a:lnSpc>
              <a:buFont typeface="Arial" panose="020B0604020202020204" pitchFamily="34" charset="0"/>
              <a:buChar char="•"/>
            </a:pPr>
            <a:r>
              <a:rPr lang="en-IN" sz="2400" kern="100" dirty="0">
                <a:effectLst/>
                <a:latin typeface="Arial" panose="020B0604020202020204" pitchFamily="34" charset="0"/>
                <a:ea typeface="Calibri" panose="020F0502020204030204" pitchFamily="34" charset="0"/>
                <a:cs typeface="Arial" panose="020B0604020202020204" pitchFamily="34" charset="0"/>
              </a:rPr>
              <a:t>2 users can only work as collaborators at a time</a:t>
            </a:r>
          </a:p>
          <a:p>
            <a:pPr marL="342900" lvl="0" indent="-342900">
              <a:lnSpc>
                <a:spcPct val="200000"/>
              </a:lnSpc>
              <a:buFont typeface="Arial" panose="020B0604020202020204" pitchFamily="34" charset="0"/>
              <a:buChar char="•"/>
            </a:pPr>
            <a:r>
              <a:rPr lang="en-IN" sz="2400" kern="100" dirty="0">
                <a:effectLst/>
                <a:latin typeface="Arial" panose="020B0604020202020204" pitchFamily="34" charset="0"/>
                <a:ea typeface="Calibri" panose="020F0502020204030204" pitchFamily="34" charset="0"/>
                <a:cs typeface="Arial" panose="020B0604020202020204" pitchFamily="34" charset="0"/>
              </a:rPr>
              <a:t>100 annotations</a:t>
            </a:r>
          </a:p>
          <a:p>
            <a:pPr marL="342900" lvl="0" indent="-342900">
              <a:lnSpc>
                <a:spcPct val="200000"/>
              </a:lnSpc>
              <a:buFont typeface="Arial" panose="020B0604020202020204" pitchFamily="34" charset="0"/>
              <a:buChar char="•"/>
            </a:pPr>
            <a:r>
              <a:rPr lang="en-IN" sz="2400" kern="100" dirty="0">
                <a:effectLst/>
                <a:latin typeface="Arial" panose="020B0604020202020204" pitchFamily="34" charset="0"/>
                <a:ea typeface="Calibri" panose="020F0502020204030204" pitchFamily="34" charset="0"/>
                <a:cs typeface="Arial" panose="020B0604020202020204" pitchFamily="34" charset="0"/>
              </a:rPr>
              <a:t>We cannot pre -annotates our assets.</a:t>
            </a:r>
          </a:p>
          <a:p>
            <a:pPr marL="342900" lvl="0" indent="-342900">
              <a:lnSpc>
                <a:spcPct val="200000"/>
              </a:lnSpc>
              <a:buFont typeface="Arial" panose="020B0604020202020204" pitchFamily="34" charset="0"/>
              <a:buChar char="•"/>
            </a:pPr>
            <a:r>
              <a:rPr lang="en-IN" sz="2400" kern="100" dirty="0">
                <a:effectLst/>
                <a:latin typeface="Arial" panose="020B0604020202020204" pitchFamily="34" charset="0"/>
                <a:ea typeface="Calibri" panose="020F0502020204030204" pitchFamily="34" charset="0"/>
                <a:cs typeface="Arial" panose="020B0604020202020204" pitchFamily="34" charset="0"/>
              </a:rPr>
              <a:t>For video annotations it only provides bounding box feature</a:t>
            </a:r>
          </a:p>
          <a:p>
            <a:pPr marL="342900" lvl="0" indent="-342900">
              <a:lnSpc>
                <a:spcPct val="200000"/>
              </a:lnSpc>
              <a:buFont typeface="Arial" panose="020B0604020202020204" pitchFamily="34" charset="0"/>
              <a:buChar char="•"/>
            </a:pPr>
            <a:r>
              <a:rPr lang="en-IN" sz="2400" kern="100" dirty="0">
                <a:effectLst/>
                <a:latin typeface="Arial" panose="020B0604020202020204" pitchFamily="34" charset="0"/>
                <a:ea typeface="Calibri" panose="020F0502020204030204" pitchFamily="34" charset="0"/>
                <a:cs typeface="Arial" panose="020B0604020202020204" pitchFamily="34" charset="0"/>
              </a:rPr>
              <a:t>We cannot integrate to our ML pipelines as it does not provide any API</a:t>
            </a:r>
          </a:p>
          <a:p>
            <a:pPr marL="342900" lvl="0" indent="-342900">
              <a:lnSpc>
                <a:spcPct val="200000"/>
              </a:lnSpc>
              <a:spcAft>
                <a:spcPts val="800"/>
              </a:spcAft>
              <a:buFont typeface="Arial" panose="020B0604020202020204" pitchFamily="34" charset="0"/>
              <a:buChar char="•"/>
            </a:pPr>
            <a:r>
              <a:rPr lang="en-IN" sz="2400" kern="100" dirty="0">
                <a:effectLst/>
                <a:latin typeface="Arial" panose="020B0604020202020204" pitchFamily="34" charset="0"/>
                <a:ea typeface="Calibri" panose="020F0502020204030204" pitchFamily="34" charset="0"/>
                <a:cs typeface="Arial" panose="020B0604020202020204" pitchFamily="34" charset="0"/>
              </a:rPr>
              <a:t>No connection of data cloud storage</a:t>
            </a:r>
          </a:p>
          <a:p>
            <a:pPr marL="342900" lvl="0" indent="-342900">
              <a:lnSpc>
                <a:spcPct val="200000"/>
              </a:lnSpc>
              <a:spcAft>
                <a:spcPts val="800"/>
              </a:spcAft>
              <a:buFont typeface="Arial" panose="020B0604020202020204" pitchFamily="34" charset="0"/>
              <a:buChar char="•"/>
            </a:pPr>
            <a:r>
              <a:rPr lang="en-IN" sz="2400" kern="100" dirty="0">
                <a:latin typeface="Arial" panose="020B0604020202020204" pitchFamily="34" charset="0"/>
                <a:ea typeface="Calibri" panose="020F0502020204030204" pitchFamily="34" charset="0"/>
                <a:cs typeface="Arial" panose="020B0604020202020204" pitchFamily="34" charset="0"/>
              </a:rPr>
              <a:t>No hosting on cloud or on-premise feature is available</a:t>
            </a:r>
            <a:endParaRPr lang="en-IN" sz="2400" kern="1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
        <p:nvSpPr>
          <p:cNvPr id="4" name="TextBox 3">
            <a:extLst>
              <a:ext uri="{FF2B5EF4-FFF2-40B4-BE49-F238E27FC236}">
                <a16:creationId xmlns:a16="http://schemas.microsoft.com/office/drawing/2014/main" id="{319D9D00-E1A4-DF35-DD4A-C1980911780C}"/>
              </a:ext>
            </a:extLst>
          </p:cNvPr>
          <p:cNvSpPr txBox="1"/>
          <p:nvPr/>
        </p:nvSpPr>
        <p:spPr>
          <a:xfrm>
            <a:off x="4181262" y="6422720"/>
            <a:ext cx="6096000" cy="373757"/>
          </a:xfrm>
          <a:prstGeom prst="rect">
            <a:avLst/>
          </a:prstGeom>
          <a:noFill/>
        </p:spPr>
        <p:txBody>
          <a:bodyPr wrap="square">
            <a:spAutoFit/>
          </a:bodyPr>
          <a:lstStyle/>
          <a:p>
            <a:pPr>
              <a:lnSpc>
                <a:spcPct val="107000"/>
              </a:lnSpc>
              <a:spcAft>
                <a:spcPts val="800"/>
              </a:spcAft>
            </a:pP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100" dirty="0" err="1">
                <a:latin typeface="Arial" panose="020B0604020202020204" pitchFamily="34" charset="0"/>
                <a:ea typeface="Calibri" panose="020F0502020204030204" pitchFamily="34" charset="0"/>
                <a:cs typeface="Times New Roman" panose="02020603050405020304" pitchFamily="18" charset="0"/>
              </a:rPr>
              <a:t>Digivate</a:t>
            </a:r>
            <a:r>
              <a:rPr lang="en-US" sz="1100" dirty="0">
                <a:latin typeface="Arial" panose="020B0604020202020204" pitchFamily="34" charset="0"/>
                <a:ea typeface="Calibri" panose="020F0502020204030204" pitchFamily="34" charset="0"/>
                <a:cs typeface="Times New Roman" panose="02020603050405020304" pitchFamily="18" charset="0"/>
              </a:rPr>
              <a:t> Labs | Proprietary and Confidential</a:t>
            </a:r>
            <a:endParaRPr lang="en-US" sz="1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4618444"/>
      </p:ext>
    </p:extLst>
  </p:cSld>
  <p:clrMapOvr>
    <a:masterClrMapping/>
  </p:clrMapOvr>
</p:sld>
</file>

<file path=ppt/theme/theme1.xml><?xml version="1.0" encoding="utf-8"?>
<a:theme xmlns:a="http://schemas.openxmlformats.org/drawingml/2006/main" name="1_Meem PowerPoint Template">
  <a:themeElements>
    <a:clrScheme name="Theme 20">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Product Sans">
      <a:majorFont>
        <a:latin typeface="Product Sans"/>
        <a:ea typeface=""/>
        <a:cs typeface=""/>
      </a:majorFont>
      <a:minorFont>
        <a:latin typeface="Product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llo-2-demo" id="{15F09B42-C628-4C1F-9366-483CAA0D75CD}" vid="{50CF535C-9846-407E-9B57-696371F1B6A3}"/>
    </a:ext>
  </a:extLst>
</a:theme>
</file>

<file path=ppt/theme/theme2.xml><?xml version="1.0" encoding="utf-8"?>
<a:theme xmlns:a="http://schemas.openxmlformats.org/drawingml/2006/main" name="2_Meem PowerPoint Template">
  <a:themeElements>
    <a:clrScheme name="Theme 20">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Product Sans">
      <a:majorFont>
        <a:latin typeface="Product Sans"/>
        <a:ea typeface=""/>
        <a:cs typeface=""/>
      </a:majorFont>
      <a:minorFont>
        <a:latin typeface="Product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llo-2-demo" id="{15F09B42-C628-4C1F-9366-483CAA0D75CD}" vid="{50CF535C-9846-407E-9B57-696371F1B6A3}"/>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7141379-9f9f-4c85-8fc6-12e2b6a3c8b3" xsi:nil="true"/>
    <lcf76f155ced4ddcb4097134ff3c332f xmlns="4d5d9ba9-8c33-4b81-8cc0-f169d8253e12">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689E1FBB223D48A1BF2162C317E5D2" ma:contentTypeVersion="13" ma:contentTypeDescription="Create a new document." ma:contentTypeScope="" ma:versionID="30d8483fac0d81884ae843c16f40d6f0">
  <xsd:schema xmlns:xsd="http://www.w3.org/2001/XMLSchema" xmlns:xs="http://www.w3.org/2001/XMLSchema" xmlns:p="http://schemas.microsoft.com/office/2006/metadata/properties" xmlns:ns2="4d5d9ba9-8c33-4b81-8cc0-f169d8253e12" xmlns:ns3="c7141379-9f9f-4c85-8fc6-12e2b6a3c8b3" targetNamespace="http://schemas.microsoft.com/office/2006/metadata/properties" ma:root="true" ma:fieldsID="4f38ecc21f9b41ddd4096ab8d4155efd" ns2:_="" ns3:_="">
    <xsd:import namespace="4d5d9ba9-8c33-4b81-8cc0-f169d8253e12"/>
    <xsd:import namespace="c7141379-9f9f-4c85-8fc6-12e2b6a3c8b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5d9ba9-8c33-4b81-8cc0-f169d8253e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66aee4f-7699-46c3-b705-738696e30383"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141379-9f9f-4c85-8fc6-12e2b6a3c8b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98c7c5e-b5e8-4d7b-a35f-b7c1b654dd66}" ma:internalName="TaxCatchAll" ma:showField="CatchAllData" ma:web="c7141379-9f9f-4c85-8fc6-12e2b6a3c8b3">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CF10E-5369-48AF-BDCF-7CC385F9AE42}">
  <ds:schemaRefs>
    <ds:schemaRef ds:uri="http://schemas.microsoft.com/sharepoint/v3/contenttype/forms"/>
  </ds:schemaRefs>
</ds:datastoreItem>
</file>

<file path=customXml/itemProps2.xml><?xml version="1.0" encoding="utf-8"?>
<ds:datastoreItem xmlns:ds="http://schemas.openxmlformats.org/officeDocument/2006/customXml" ds:itemID="{DD42F276-0A97-4EA4-BE43-F14E19449A51}">
  <ds:schemaRefs>
    <ds:schemaRef ds:uri="1d59b1bc-b9a1-4999-a3df-91ce60dae1b0"/>
    <ds:schemaRef ds:uri="4d5d9ba9-8c33-4b81-8cc0-f169d8253e12"/>
    <ds:schemaRef ds:uri="88cd2603-cd01-4171-880e-b1285c802da3"/>
    <ds:schemaRef ds:uri="c7141379-9f9f-4c85-8fc6-12e2b6a3c8b3"/>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960737D-DC6C-4AAF-8C09-2B2B7926E30E}">
  <ds:schemaRefs>
    <ds:schemaRef ds:uri="4d5d9ba9-8c33-4b81-8cc0-f169d8253e12"/>
    <ds:schemaRef ds:uri="c7141379-9f9f-4c85-8fc6-12e2b6a3c8b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1116</TotalTime>
  <Words>1164</Words>
  <Application>Microsoft Office PowerPoint</Application>
  <PresentationFormat>Widescreen</PresentationFormat>
  <Paragraphs>122</Paragraphs>
  <Slides>12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Calibri</vt:lpstr>
      <vt:lpstr>Calibri Light</vt:lpstr>
      <vt:lpstr>Montserrat</vt:lpstr>
      <vt:lpstr>Product Sans</vt:lpstr>
      <vt:lpstr>Times New Roman</vt:lpstr>
      <vt:lpstr>Wingdings</vt:lpstr>
      <vt:lpstr>1_Meem PowerPoint Template</vt:lpstr>
      <vt:lpstr>2_Meem PowerPoint Template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Pricing of Upgraded Account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SlideCompass</dc:creator>
  <cp:lastModifiedBy>MOHSIN ANWER</cp:lastModifiedBy>
  <cp:revision>9</cp:revision>
  <dcterms:created xsi:type="dcterms:W3CDTF">2017-03-06T06:42:39Z</dcterms:created>
  <dcterms:modified xsi:type="dcterms:W3CDTF">2024-11-21T10:00:01Z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0x01010016689E1FBB223D48A1BF2162C317E5D2</vt:lpwstr>
  </property>
  <property fmtid="{D5CDD505-2E9C-101B-9397-08002B2CF9AE}" pid="3" name="MediaServiceImageTags">
    <vt:lpwstr/>
  </property>
</Properties>
</file>