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4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13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5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2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86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76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1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0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68D4E3-0FCC-451C-B8AB-FD6AFD64CFB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AA2981-A614-4E83-A7BB-FA7E545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IC Chips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Vadhva</a:t>
            </a:r>
            <a:r>
              <a:rPr lang="en-US" dirty="0" smtClean="0"/>
              <a:t> CPE 186</a:t>
            </a:r>
            <a:endParaRPr lang="en-US" dirty="0"/>
          </a:p>
          <a:p>
            <a:r>
              <a:rPr lang="en-US" dirty="0" smtClean="0"/>
              <a:t>Presented by: Daniel Komac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33" y="2531533"/>
            <a:ext cx="2794000" cy="1574800"/>
          </a:xfrm>
        </p:spPr>
      </p:pic>
      <p:sp>
        <p:nvSpPr>
          <p:cNvPr id="11" name="TextBox 10"/>
          <p:cNvSpPr txBox="1"/>
          <p:nvPr/>
        </p:nvSpPr>
        <p:spPr>
          <a:xfrm>
            <a:off x="1439333" y="2446866"/>
            <a:ext cx="688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Roland Moreno in 1975.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mass use was for telephones in France, 1983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Debit/Credit transactions occurred in 1993 in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1994-1998 became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America began regular use in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Contact -&gt; Contactless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929" y="2506663"/>
            <a:ext cx="3317875" cy="3317875"/>
          </a:xfrm>
        </p:spPr>
      </p:pic>
      <p:sp>
        <p:nvSpPr>
          <p:cNvPr id="5" name="TextBox 4"/>
          <p:cNvSpPr txBox="1"/>
          <p:nvPr/>
        </p:nvSpPr>
        <p:spPr>
          <a:xfrm>
            <a:off x="1295402" y="2709333"/>
            <a:ext cx="6290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	vs Contactless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2" y="2658533"/>
            <a:ext cx="429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physical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connections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secure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4400" y="2658533"/>
            <a:ext cx="4902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link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frequency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works in close </a:t>
            </a:r>
            <a:r>
              <a:rPr lang="en-US" dirty="0" err="1" smtClean="0"/>
              <a:t>proximaty</a:t>
            </a:r>
            <a:r>
              <a:rPr lang="en-US" dirty="0" smtClean="0"/>
              <a:t> to antenna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98" y="2465917"/>
            <a:ext cx="2794000" cy="372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2" y="2726267"/>
            <a:ext cx="6595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Gold plated chips with specific pin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microprocessors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Many security protocols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ISO/IEC 7816, frequency 13.56 MHz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ISO/IEC 14443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3" y="4326467"/>
            <a:ext cx="566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RNG, encryption, wait states, random variable checks, clock, power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secure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3" y="2868613"/>
            <a:ext cx="4486275" cy="2695575"/>
          </a:xfrm>
        </p:spPr>
      </p:pic>
      <p:sp>
        <p:nvSpPr>
          <p:cNvPr id="5" name="TextBox 4"/>
          <p:cNvSpPr txBox="1"/>
          <p:nvPr/>
        </p:nvSpPr>
        <p:spPr>
          <a:xfrm>
            <a:off x="1295402" y="2658533"/>
            <a:ext cx="5114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Biometrics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Personal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grants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Physical area access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Medical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369</TotalTime>
  <Words>138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Credit Card IC Chips</vt:lpstr>
      <vt:lpstr>History</vt:lpstr>
      <vt:lpstr>Concept</vt:lpstr>
      <vt:lpstr>Contact vs Contactless</vt:lpstr>
      <vt:lpstr>Hardware</vt:lpstr>
      <vt:lpstr>Field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IC Chips</dc:title>
  <dc:creator>daniel komac</dc:creator>
  <cp:lastModifiedBy>daniel komac</cp:lastModifiedBy>
  <cp:revision>14</cp:revision>
  <dcterms:created xsi:type="dcterms:W3CDTF">2016-04-12T15:14:01Z</dcterms:created>
  <dcterms:modified xsi:type="dcterms:W3CDTF">2016-04-12T21:23:43Z</dcterms:modified>
</cp:coreProperties>
</file>