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5" r:id="rId1"/>
  </p:sldMasterIdLst>
  <p:notesMasterIdLst>
    <p:notesMasterId r:id="rId13"/>
  </p:notesMasterIdLst>
  <p:sldIdLst>
    <p:sldId id="256" r:id="rId2"/>
    <p:sldId id="261" r:id="rId3"/>
    <p:sldId id="263" r:id="rId4"/>
    <p:sldId id="262" r:id="rId5"/>
    <p:sldId id="264" r:id="rId6"/>
    <p:sldId id="265" r:id="rId7"/>
    <p:sldId id="266" r:id="rId8"/>
    <p:sldId id="260" r:id="rId9"/>
    <p:sldId id="267" r:id="rId10"/>
    <p:sldId id="268" r:id="rId11"/>
    <p:sldId id="25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komac" initials="dk" lastIdx="7" clrIdx="0">
    <p:extLst>
      <p:ext uri="{19B8F6BF-5375-455C-9EA6-DF929625EA0E}">
        <p15:presenceInfo xmlns:p15="http://schemas.microsoft.com/office/powerpoint/2012/main" userId="d189bb4acca5aa7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6" autoAdjust="0"/>
    <p:restoredTop sz="94660"/>
  </p:normalViewPr>
  <p:slideViewPr>
    <p:cSldViewPr snapToGrid="0">
      <p:cViewPr varScale="1">
        <p:scale>
          <a:sx n="46" d="100"/>
          <a:sy n="46" d="100"/>
        </p:scale>
        <p:origin x="67" y="9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10-05T18:02:14.789" idx="2">
    <p:pos x="10" y="10"/>
    <p:text>Input into website
“First iteration of our system diagram, only have the user interface. This 
Is why we can enter in information but the data isn’t interpreted in any way.
Theres only our input data from the actors, that’s being put into the UI so our
 interface doesn’t do anything With the data</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6-10-05T18:10:01.317" idx="4">
    <p:pos x="10" y="10"/>
    <p:text>Most important: REQ_1,5
Second most important: REQ_2,4</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6-10-05T18:13:56.180" idx="6">
    <p:pos x="10" y="10"/>
    <p:text>Actors,Goals,Pre/Post Conditions, brief description
Intruder: Someone not in the lecture session</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4C1CEC-9293-4F48-B59B-BFF6FE3662C8}" type="datetimeFigureOut">
              <a:rPr lang="en-US" smtClean="0"/>
              <a:t>10/6/2016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75788C-3796-41D9-865A-94CCF3287C7D}" type="slidenum">
              <a:rPr lang="en-US" smtClean="0"/>
              <a:t>‹#›</a:t>
            </a:fld>
            <a:endParaRPr lang="en-US"/>
          </a:p>
        </p:txBody>
      </p:sp>
    </p:spTree>
    <p:extLst>
      <p:ext uri="{BB962C8B-B14F-4D97-AF65-F5344CB8AC3E}">
        <p14:creationId xmlns:p14="http://schemas.microsoft.com/office/powerpoint/2010/main" val="3019767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75788C-3796-41D9-865A-94CCF3287C7D}" type="slidenum">
              <a:rPr lang="en-US" smtClean="0"/>
              <a:t>6</a:t>
            </a:fld>
            <a:endParaRPr lang="en-US"/>
          </a:p>
        </p:txBody>
      </p:sp>
    </p:spTree>
    <p:extLst>
      <p:ext uri="{BB962C8B-B14F-4D97-AF65-F5344CB8AC3E}">
        <p14:creationId xmlns:p14="http://schemas.microsoft.com/office/powerpoint/2010/main" val="4258263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C13C2AA-39DF-4D71-9CE3-FF7F2932D47A}" type="datetimeFigureOut">
              <a:rPr lang="en-US" smtClean="0"/>
              <a:t>10/6/2016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AE8CC5-9075-4A3B-99DE-98018BAF6CF8}" type="slidenum">
              <a:rPr lang="en-US" smtClean="0"/>
              <a:t>‹#›</a:t>
            </a:fld>
            <a:endParaRPr lang="en-US"/>
          </a:p>
        </p:txBody>
      </p:sp>
    </p:spTree>
    <p:extLst>
      <p:ext uri="{BB962C8B-B14F-4D97-AF65-F5344CB8AC3E}">
        <p14:creationId xmlns:p14="http://schemas.microsoft.com/office/powerpoint/2010/main" val="1336191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13C2AA-39DF-4D71-9CE3-FF7F2932D47A}" type="datetimeFigureOut">
              <a:rPr lang="en-US" smtClean="0"/>
              <a:t>10/6/2016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AE8CC5-9075-4A3B-99DE-98018BAF6CF8}" type="slidenum">
              <a:rPr lang="en-US" smtClean="0"/>
              <a:t>‹#›</a:t>
            </a:fld>
            <a:endParaRPr lang="en-US"/>
          </a:p>
        </p:txBody>
      </p:sp>
    </p:spTree>
    <p:extLst>
      <p:ext uri="{BB962C8B-B14F-4D97-AF65-F5344CB8AC3E}">
        <p14:creationId xmlns:p14="http://schemas.microsoft.com/office/powerpoint/2010/main" val="2311708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13C2AA-39DF-4D71-9CE3-FF7F2932D47A}" type="datetimeFigureOut">
              <a:rPr lang="en-US" smtClean="0"/>
              <a:t>10/6/2016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AE8CC5-9075-4A3B-99DE-98018BAF6CF8}" type="slidenum">
              <a:rPr lang="en-US" smtClean="0"/>
              <a:t>‹#›</a:t>
            </a:fld>
            <a:endParaRPr lang="en-US"/>
          </a:p>
        </p:txBody>
      </p:sp>
    </p:spTree>
    <p:extLst>
      <p:ext uri="{BB962C8B-B14F-4D97-AF65-F5344CB8AC3E}">
        <p14:creationId xmlns:p14="http://schemas.microsoft.com/office/powerpoint/2010/main" val="2501908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13C2AA-39DF-4D71-9CE3-FF7F2932D47A}" type="datetimeFigureOut">
              <a:rPr lang="en-US" smtClean="0"/>
              <a:t>10/6/2016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AE8CC5-9075-4A3B-99DE-98018BAF6CF8}"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947382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13C2AA-39DF-4D71-9CE3-FF7F2932D47A}" type="datetimeFigureOut">
              <a:rPr lang="en-US" smtClean="0"/>
              <a:t>10/6/2016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AE8CC5-9075-4A3B-99DE-98018BAF6CF8}" type="slidenum">
              <a:rPr lang="en-US" smtClean="0"/>
              <a:t>‹#›</a:t>
            </a:fld>
            <a:endParaRPr lang="en-US"/>
          </a:p>
        </p:txBody>
      </p:sp>
    </p:spTree>
    <p:extLst>
      <p:ext uri="{BB962C8B-B14F-4D97-AF65-F5344CB8AC3E}">
        <p14:creationId xmlns:p14="http://schemas.microsoft.com/office/powerpoint/2010/main" val="144019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7C13C2AA-39DF-4D71-9CE3-FF7F2932D47A}" type="datetimeFigureOut">
              <a:rPr lang="en-US" smtClean="0"/>
              <a:t>10/6/2016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AE8CC5-9075-4A3B-99DE-98018BAF6CF8}" type="slidenum">
              <a:rPr lang="en-US" smtClean="0"/>
              <a:t>‹#›</a:t>
            </a:fld>
            <a:endParaRPr lang="en-US"/>
          </a:p>
        </p:txBody>
      </p:sp>
    </p:spTree>
    <p:extLst>
      <p:ext uri="{BB962C8B-B14F-4D97-AF65-F5344CB8AC3E}">
        <p14:creationId xmlns:p14="http://schemas.microsoft.com/office/powerpoint/2010/main" val="23432998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7C13C2AA-39DF-4D71-9CE3-FF7F2932D47A}" type="datetimeFigureOut">
              <a:rPr lang="en-US" smtClean="0"/>
              <a:t>10/6/2016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AE8CC5-9075-4A3B-99DE-98018BAF6CF8}" type="slidenum">
              <a:rPr lang="en-US" smtClean="0"/>
              <a:t>‹#›</a:t>
            </a:fld>
            <a:endParaRPr lang="en-US"/>
          </a:p>
        </p:txBody>
      </p:sp>
    </p:spTree>
    <p:extLst>
      <p:ext uri="{BB962C8B-B14F-4D97-AF65-F5344CB8AC3E}">
        <p14:creationId xmlns:p14="http://schemas.microsoft.com/office/powerpoint/2010/main" val="21119777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13C2AA-39DF-4D71-9CE3-FF7F2932D47A}" type="datetimeFigureOut">
              <a:rPr lang="en-US" smtClean="0"/>
              <a:t>10/6/2016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AE8CC5-9075-4A3B-99DE-98018BAF6CF8}" type="slidenum">
              <a:rPr lang="en-US" smtClean="0"/>
              <a:t>‹#›</a:t>
            </a:fld>
            <a:endParaRPr lang="en-US"/>
          </a:p>
        </p:txBody>
      </p:sp>
    </p:spTree>
    <p:extLst>
      <p:ext uri="{BB962C8B-B14F-4D97-AF65-F5344CB8AC3E}">
        <p14:creationId xmlns:p14="http://schemas.microsoft.com/office/powerpoint/2010/main" val="30688932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13C2AA-39DF-4D71-9CE3-FF7F2932D47A}" type="datetimeFigureOut">
              <a:rPr lang="en-US" smtClean="0"/>
              <a:t>10/6/2016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AE8CC5-9075-4A3B-99DE-98018BAF6CF8}" type="slidenum">
              <a:rPr lang="en-US" smtClean="0"/>
              <a:t>‹#›</a:t>
            </a:fld>
            <a:endParaRPr lang="en-US"/>
          </a:p>
        </p:txBody>
      </p:sp>
    </p:spTree>
    <p:extLst>
      <p:ext uri="{BB962C8B-B14F-4D97-AF65-F5344CB8AC3E}">
        <p14:creationId xmlns:p14="http://schemas.microsoft.com/office/powerpoint/2010/main" val="3089200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13C2AA-39DF-4D71-9CE3-FF7F2932D47A}" type="datetimeFigureOut">
              <a:rPr lang="en-US" smtClean="0"/>
              <a:t>10/6/2016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AE8CC5-9075-4A3B-99DE-98018BAF6CF8}" type="slidenum">
              <a:rPr lang="en-US" smtClean="0"/>
              <a:t>‹#›</a:t>
            </a:fld>
            <a:endParaRPr lang="en-US"/>
          </a:p>
        </p:txBody>
      </p:sp>
    </p:spTree>
    <p:extLst>
      <p:ext uri="{BB962C8B-B14F-4D97-AF65-F5344CB8AC3E}">
        <p14:creationId xmlns:p14="http://schemas.microsoft.com/office/powerpoint/2010/main" val="321693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13C2AA-39DF-4D71-9CE3-FF7F2932D47A}" type="datetimeFigureOut">
              <a:rPr lang="en-US" smtClean="0"/>
              <a:t>10/6/2016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AE8CC5-9075-4A3B-99DE-98018BAF6CF8}" type="slidenum">
              <a:rPr lang="en-US" smtClean="0"/>
              <a:t>‹#›</a:t>
            </a:fld>
            <a:endParaRPr lang="en-US"/>
          </a:p>
        </p:txBody>
      </p:sp>
    </p:spTree>
    <p:extLst>
      <p:ext uri="{BB962C8B-B14F-4D97-AF65-F5344CB8AC3E}">
        <p14:creationId xmlns:p14="http://schemas.microsoft.com/office/powerpoint/2010/main" val="2070330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C13C2AA-39DF-4D71-9CE3-FF7F2932D47A}" type="datetimeFigureOut">
              <a:rPr lang="en-US" smtClean="0"/>
              <a:t>10/6/2016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AE8CC5-9075-4A3B-99DE-98018BAF6CF8}" type="slidenum">
              <a:rPr lang="en-US" smtClean="0"/>
              <a:t>‹#›</a:t>
            </a:fld>
            <a:endParaRPr lang="en-US"/>
          </a:p>
        </p:txBody>
      </p:sp>
    </p:spTree>
    <p:extLst>
      <p:ext uri="{BB962C8B-B14F-4D97-AF65-F5344CB8AC3E}">
        <p14:creationId xmlns:p14="http://schemas.microsoft.com/office/powerpoint/2010/main" val="65764367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C13C2AA-39DF-4D71-9CE3-FF7F2932D47A}" type="datetimeFigureOut">
              <a:rPr lang="en-US" smtClean="0"/>
              <a:t>10/6/2016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AE8CC5-9075-4A3B-99DE-98018BAF6CF8}" type="slidenum">
              <a:rPr lang="en-US" smtClean="0"/>
              <a:t>‹#›</a:t>
            </a:fld>
            <a:endParaRPr lang="en-US"/>
          </a:p>
        </p:txBody>
      </p:sp>
    </p:spTree>
    <p:extLst>
      <p:ext uri="{BB962C8B-B14F-4D97-AF65-F5344CB8AC3E}">
        <p14:creationId xmlns:p14="http://schemas.microsoft.com/office/powerpoint/2010/main" val="119678761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C13C2AA-39DF-4D71-9CE3-FF7F2932D47A}" type="datetimeFigureOut">
              <a:rPr lang="en-US" smtClean="0"/>
              <a:t>10/6/2016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AE8CC5-9075-4A3B-99DE-98018BAF6CF8}" type="slidenum">
              <a:rPr lang="en-US" smtClean="0"/>
              <a:t>‹#›</a:t>
            </a:fld>
            <a:endParaRPr lang="en-US"/>
          </a:p>
        </p:txBody>
      </p:sp>
    </p:spTree>
    <p:extLst>
      <p:ext uri="{BB962C8B-B14F-4D97-AF65-F5344CB8AC3E}">
        <p14:creationId xmlns:p14="http://schemas.microsoft.com/office/powerpoint/2010/main" val="1608615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13C2AA-39DF-4D71-9CE3-FF7F2932D47A}" type="datetimeFigureOut">
              <a:rPr lang="en-US" smtClean="0"/>
              <a:t>10/6/2016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AE8CC5-9075-4A3B-99DE-98018BAF6CF8}" type="slidenum">
              <a:rPr lang="en-US" smtClean="0"/>
              <a:t>‹#›</a:t>
            </a:fld>
            <a:endParaRPr lang="en-US"/>
          </a:p>
        </p:txBody>
      </p:sp>
    </p:spTree>
    <p:extLst>
      <p:ext uri="{BB962C8B-B14F-4D97-AF65-F5344CB8AC3E}">
        <p14:creationId xmlns:p14="http://schemas.microsoft.com/office/powerpoint/2010/main" val="966240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13C2AA-39DF-4D71-9CE3-FF7F2932D47A}" type="datetimeFigureOut">
              <a:rPr lang="en-US" smtClean="0"/>
              <a:t>10/6/2016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AE8CC5-9075-4A3B-99DE-98018BAF6CF8}" type="slidenum">
              <a:rPr lang="en-US" smtClean="0"/>
              <a:t>‹#›</a:t>
            </a:fld>
            <a:endParaRPr lang="en-US"/>
          </a:p>
        </p:txBody>
      </p:sp>
    </p:spTree>
    <p:extLst>
      <p:ext uri="{BB962C8B-B14F-4D97-AF65-F5344CB8AC3E}">
        <p14:creationId xmlns:p14="http://schemas.microsoft.com/office/powerpoint/2010/main" val="26564296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13C2AA-39DF-4D71-9CE3-FF7F2932D47A}" type="datetimeFigureOut">
              <a:rPr lang="en-US" smtClean="0"/>
              <a:t>10/6/2016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AE8CC5-9075-4A3B-99DE-98018BAF6CF8}" type="slidenum">
              <a:rPr lang="en-US" smtClean="0"/>
              <a:t>‹#›</a:t>
            </a:fld>
            <a:endParaRPr lang="en-US"/>
          </a:p>
        </p:txBody>
      </p:sp>
    </p:spTree>
    <p:extLst>
      <p:ext uri="{BB962C8B-B14F-4D97-AF65-F5344CB8AC3E}">
        <p14:creationId xmlns:p14="http://schemas.microsoft.com/office/powerpoint/2010/main" val="1885530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C13C2AA-39DF-4D71-9CE3-FF7F2932D47A}" type="datetimeFigureOut">
              <a:rPr lang="en-US" smtClean="0"/>
              <a:t>10/6/2016</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FAE8CC5-9075-4A3B-99DE-98018BAF6CF8}" type="slidenum">
              <a:rPr lang="en-US" smtClean="0"/>
              <a:t>‹#›</a:t>
            </a:fld>
            <a:endParaRPr lang="en-US"/>
          </a:p>
        </p:txBody>
      </p:sp>
    </p:spTree>
    <p:extLst>
      <p:ext uri="{BB962C8B-B14F-4D97-AF65-F5344CB8AC3E}">
        <p14:creationId xmlns:p14="http://schemas.microsoft.com/office/powerpoint/2010/main" val="2304673436"/>
      </p:ext>
    </p:extLst>
  </p:cSld>
  <p:clrMap bg1="dk1" tx1="lt1" bg2="dk2" tx2="lt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 id="2147483847" r:id="rId12"/>
    <p:sldLayoutId id="2147483848" r:id="rId13"/>
    <p:sldLayoutId id="2147483849" r:id="rId14"/>
    <p:sldLayoutId id="2147483850" r:id="rId15"/>
    <p:sldLayoutId id="2147483851" r:id="rId16"/>
    <p:sldLayoutId id="2147483852"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athena.ecs.csus.edu/~israeli/Test1.html"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49381"/>
            <a:ext cx="10213571" cy="1481658"/>
          </a:xfrm>
        </p:spPr>
        <p:txBody>
          <a:bodyPr>
            <a:normAutofit/>
          </a:bodyPr>
          <a:lstStyle/>
          <a:p>
            <a:pPr algn="l"/>
            <a:r>
              <a:rPr lang="en-US" dirty="0" smtClean="0"/>
              <a:t>CSC 131: Software Engineering</a:t>
            </a:r>
            <a:endParaRPr lang="en-US" dirty="0"/>
          </a:p>
        </p:txBody>
      </p:sp>
      <p:sp>
        <p:nvSpPr>
          <p:cNvPr id="3" name="Subtitle 2"/>
          <p:cNvSpPr>
            <a:spLocks noGrp="1"/>
          </p:cNvSpPr>
          <p:nvPr>
            <p:ph type="subTitle" idx="1"/>
          </p:nvPr>
        </p:nvSpPr>
        <p:spPr>
          <a:xfrm>
            <a:off x="1524000" y="2360815"/>
            <a:ext cx="9144000" cy="2896985"/>
          </a:xfrm>
        </p:spPr>
        <p:txBody>
          <a:bodyPr>
            <a:normAutofit fontScale="92500" lnSpcReduction="20000"/>
          </a:bodyPr>
          <a:lstStyle/>
          <a:p>
            <a:r>
              <a:rPr lang="en-US" sz="4400" dirty="0" smtClean="0"/>
              <a:t>Team Name: Interactive Interface</a:t>
            </a:r>
          </a:p>
          <a:p>
            <a:endParaRPr lang="en-US" sz="4400" dirty="0"/>
          </a:p>
          <a:p>
            <a:r>
              <a:rPr lang="en-US" sz="4400" dirty="0" smtClean="0"/>
              <a:t>Group Members: Cheng Thor, Daniel Komac, Isaac Israel, Justin Rucker</a:t>
            </a:r>
            <a:endParaRPr lang="en-US" sz="4400" dirty="0"/>
          </a:p>
        </p:txBody>
      </p:sp>
    </p:spTree>
    <p:extLst>
      <p:ext uri="{BB962C8B-B14F-4D97-AF65-F5344CB8AC3E}">
        <p14:creationId xmlns:p14="http://schemas.microsoft.com/office/powerpoint/2010/main" val="21130645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306135"/>
            <a:ext cx="7101840" cy="4607808"/>
          </a:xfrm>
          <a:prstGeom prst="rect">
            <a:avLst/>
          </a:prstGeom>
        </p:spPr>
      </p:pic>
      <p:sp>
        <p:nvSpPr>
          <p:cNvPr id="3" name="TextBox 2"/>
          <p:cNvSpPr txBox="1"/>
          <p:nvPr/>
        </p:nvSpPr>
        <p:spPr>
          <a:xfrm>
            <a:off x="1371600" y="599440"/>
            <a:ext cx="6757940" cy="584775"/>
          </a:xfrm>
          <a:prstGeom prst="rect">
            <a:avLst/>
          </a:prstGeom>
          <a:noFill/>
        </p:spPr>
        <p:txBody>
          <a:bodyPr wrap="none" rtlCol="0">
            <a:spAutoFit/>
          </a:bodyPr>
          <a:lstStyle/>
          <a:p>
            <a:r>
              <a:rPr lang="en-US" sz="3200" dirty="0" smtClean="0"/>
              <a:t>Use Case 3: Professor Accessibility</a:t>
            </a:r>
            <a:endParaRPr lang="en-US" sz="3200" dirty="0"/>
          </a:p>
        </p:txBody>
      </p:sp>
    </p:spTree>
    <p:extLst>
      <p:ext uri="{BB962C8B-B14F-4D97-AF65-F5344CB8AC3E}">
        <p14:creationId xmlns:p14="http://schemas.microsoft.com/office/powerpoint/2010/main" val="31071146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15640" y="2301240"/>
            <a:ext cx="6324600" cy="369332"/>
          </a:xfrm>
          <a:prstGeom prst="rect">
            <a:avLst/>
          </a:prstGeom>
          <a:noFill/>
        </p:spPr>
        <p:txBody>
          <a:bodyPr wrap="square" rtlCol="0">
            <a:spAutoFit/>
          </a:bodyPr>
          <a:lstStyle/>
          <a:p>
            <a:r>
              <a:rPr lang="en-US" dirty="0" smtClean="0">
                <a:hlinkClick r:id="rId2"/>
              </a:rPr>
              <a:t>http://athena.ecs.csus.edu/~</a:t>
            </a:r>
            <a:r>
              <a:rPr lang="en-US" dirty="0" smtClean="0">
                <a:hlinkClick r:id="rId2"/>
              </a:rPr>
              <a:t>israeli/</a:t>
            </a:r>
            <a:endParaRPr lang="en-US" dirty="0"/>
          </a:p>
        </p:txBody>
      </p:sp>
      <p:sp>
        <p:nvSpPr>
          <p:cNvPr id="3" name="TextBox 2"/>
          <p:cNvSpPr txBox="1"/>
          <p:nvPr/>
        </p:nvSpPr>
        <p:spPr>
          <a:xfrm>
            <a:off x="2636520" y="914400"/>
            <a:ext cx="1896673" cy="369332"/>
          </a:xfrm>
          <a:prstGeom prst="rect">
            <a:avLst/>
          </a:prstGeom>
          <a:noFill/>
        </p:spPr>
        <p:txBody>
          <a:bodyPr wrap="none" rtlCol="0">
            <a:spAutoFit/>
          </a:bodyPr>
          <a:lstStyle/>
          <a:p>
            <a:r>
              <a:rPr lang="en-US" dirty="0" smtClean="0"/>
              <a:t>Example of Site:</a:t>
            </a:r>
            <a:endParaRPr lang="en-US" dirty="0"/>
          </a:p>
        </p:txBody>
      </p:sp>
    </p:spTree>
    <p:extLst>
      <p:ext uri="{BB962C8B-B14F-4D97-AF65-F5344CB8AC3E}">
        <p14:creationId xmlns:p14="http://schemas.microsoft.com/office/powerpoint/2010/main" val="36567841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System Diagram:</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25563"/>
            <a:ext cx="10001596" cy="5080429"/>
          </a:xfrm>
        </p:spPr>
      </p:pic>
    </p:spTree>
    <p:extLst>
      <p:ext uri="{BB962C8B-B14F-4D97-AF65-F5344CB8AC3E}">
        <p14:creationId xmlns:p14="http://schemas.microsoft.com/office/powerpoint/2010/main" val="31733163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447799" y="207963"/>
            <a:ext cx="9144000" cy="1008062"/>
          </a:xfrm>
        </p:spPr>
        <p:txBody>
          <a:bodyPr>
            <a:normAutofit/>
          </a:bodyPr>
          <a:lstStyle/>
          <a:p>
            <a:r>
              <a:rPr lang="en-US" dirty="0" smtClean="0"/>
              <a:t>Functional Requirements: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614" y="1648292"/>
            <a:ext cx="10708369" cy="4066708"/>
          </a:xfrm>
          <a:prstGeom prst="rect">
            <a:avLst/>
          </a:prstGeom>
        </p:spPr>
      </p:pic>
    </p:spTree>
    <p:extLst>
      <p:ext uri="{BB962C8B-B14F-4D97-AF65-F5344CB8AC3E}">
        <p14:creationId xmlns:p14="http://schemas.microsoft.com/office/powerpoint/2010/main" val="17208465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3" y="406400"/>
            <a:ext cx="10353761" cy="818321"/>
          </a:xfrm>
        </p:spPr>
        <p:txBody>
          <a:bodyPr/>
          <a:lstStyle/>
          <a:p>
            <a:r>
              <a:rPr lang="en-US" dirty="0" smtClean="0"/>
              <a:t>Use Case Diagram</a:t>
            </a:r>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165" y="1224721"/>
            <a:ext cx="7647015" cy="5423822"/>
          </a:xfrm>
          <a:prstGeom prst="rect">
            <a:avLst/>
          </a:prstGeom>
        </p:spPr>
      </p:pic>
    </p:spTree>
    <p:extLst>
      <p:ext uri="{BB962C8B-B14F-4D97-AF65-F5344CB8AC3E}">
        <p14:creationId xmlns:p14="http://schemas.microsoft.com/office/powerpoint/2010/main" val="24071066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118" y="257211"/>
            <a:ext cx="10353761" cy="1326321"/>
          </a:xfrm>
        </p:spPr>
        <p:txBody>
          <a:bodyPr/>
          <a:lstStyle/>
          <a:p>
            <a:r>
              <a:rPr lang="en-US" dirty="0" smtClean="0"/>
              <a:t>Use Case Descriptions: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5864" y="1690688"/>
            <a:ext cx="8440271" cy="4529554"/>
          </a:xfrm>
          <a:prstGeom prst="rect">
            <a:avLst/>
          </a:prstGeom>
        </p:spPr>
      </p:pic>
      <p:sp>
        <p:nvSpPr>
          <p:cNvPr id="5" name="TextBox 4"/>
          <p:cNvSpPr txBox="1"/>
          <p:nvPr/>
        </p:nvSpPr>
        <p:spPr>
          <a:xfrm>
            <a:off x="1549400" y="1191212"/>
            <a:ext cx="5213415" cy="523220"/>
          </a:xfrm>
          <a:prstGeom prst="rect">
            <a:avLst/>
          </a:prstGeom>
          <a:noFill/>
        </p:spPr>
        <p:txBody>
          <a:bodyPr wrap="none" rtlCol="0">
            <a:spAutoFit/>
          </a:bodyPr>
          <a:lstStyle/>
          <a:p>
            <a:r>
              <a:rPr lang="en-US" sz="2800" dirty="0" smtClean="0"/>
              <a:t>Use Case 1: Attendance Log-In</a:t>
            </a:r>
            <a:endParaRPr lang="en-US" sz="2800" dirty="0"/>
          </a:p>
        </p:txBody>
      </p:sp>
    </p:spTree>
    <p:extLst>
      <p:ext uri="{BB962C8B-B14F-4D97-AF65-F5344CB8AC3E}">
        <p14:creationId xmlns:p14="http://schemas.microsoft.com/office/powerpoint/2010/main" val="22621546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4400" y="1981774"/>
            <a:ext cx="8107965" cy="3403025"/>
          </a:xfrm>
          <a:prstGeom prst="rect">
            <a:avLst/>
          </a:prstGeom>
        </p:spPr>
      </p:pic>
      <p:sp>
        <p:nvSpPr>
          <p:cNvPr id="3" name="TextBox 2"/>
          <p:cNvSpPr txBox="1"/>
          <p:nvPr/>
        </p:nvSpPr>
        <p:spPr>
          <a:xfrm>
            <a:off x="2184400" y="711200"/>
            <a:ext cx="7858760" cy="584775"/>
          </a:xfrm>
          <a:prstGeom prst="rect">
            <a:avLst/>
          </a:prstGeom>
          <a:noFill/>
        </p:spPr>
        <p:txBody>
          <a:bodyPr wrap="square" rtlCol="0">
            <a:spAutoFit/>
          </a:bodyPr>
          <a:lstStyle/>
          <a:p>
            <a:r>
              <a:rPr lang="en-US" sz="3200" dirty="0" smtClean="0"/>
              <a:t>Use Case 1_1: Validation Check</a:t>
            </a:r>
            <a:endParaRPr lang="en-US" sz="3200" dirty="0"/>
          </a:p>
        </p:txBody>
      </p:sp>
    </p:spTree>
    <p:extLst>
      <p:ext uri="{BB962C8B-B14F-4D97-AF65-F5344CB8AC3E}">
        <p14:creationId xmlns:p14="http://schemas.microsoft.com/office/powerpoint/2010/main" val="33334329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0399" y="1639332"/>
            <a:ext cx="8951829" cy="3999468"/>
          </a:xfrm>
          <a:prstGeom prst="rect">
            <a:avLst/>
          </a:prstGeom>
        </p:spPr>
      </p:pic>
      <p:sp>
        <p:nvSpPr>
          <p:cNvPr id="3" name="TextBox 2"/>
          <p:cNvSpPr txBox="1"/>
          <p:nvPr/>
        </p:nvSpPr>
        <p:spPr>
          <a:xfrm>
            <a:off x="1930399" y="1054557"/>
            <a:ext cx="8098692" cy="584775"/>
          </a:xfrm>
          <a:prstGeom prst="rect">
            <a:avLst/>
          </a:prstGeom>
          <a:noFill/>
        </p:spPr>
        <p:txBody>
          <a:bodyPr wrap="none" rtlCol="0">
            <a:spAutoFit/>
          </a:bodyPr>
          <a:lstStyle/>
          <a:p>
            <a:r>
              <a:rPr lang="en-US" sz="3200" dirty="0" smtClean="0"/>
              <a:t>Use Case 1_2: Confirmation of Attendance</a:t>
            </a:r>
            <a:endParaRPr lang="en-US" sz="3200" dirty="0"/>
          </a:p>
        </p:txBody>
      </p:sp>
    </p:spTree>
    <p:extLst>
      <p:ext uri="{BB962C8B-B14F-4D97-AF65-F5344CB8AC3E}">
        <p14:creationId xmlns:p14="http://schemas.microsoft.com/office/powerpoint/2010/main" val="38386234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258332"/>
            <a:ext cx="7162800" cy="5053440"/>
          </a:xfrm>
          <a:prstGeom prst="rect">
            <a:avLst/>
          </a:prstGeom>
        </p:spPr>
      </p:pic>
      <p:sp>
        <p:nvSpPr>
          <p:cNvPr id="5" name="TextBox 4"/>
          <p:cNvSpPr txBox="1"/>
          <p:nvPr/>
        </p:nvSpPr>
        <p:spPr>
          <a:xfrm>
            <a:off x="1752600" y="673557"/>
            <a:ext cx="7683322" cy="584775"/>
          </a:xfrm>
          <a:prstGeom prst="rect">
            <a:avLst/>
          </a:prstGeom>
          <a:noFill/>
        </p:spPr>
        <p:txBody>
          <a:bodyPr wrap="none" rtlCol="0">
            <a:spAutoFit/>
          </a:bodyPr>
          <a:lstStyle/>
          <a:p>
            <a:r>
              <a:rPr lang="en-US" sz="3200" dirty="0" smtClean="0"/>
              <a:t>Use Case 2: </a:t>
            </a:r>
            <a:r>
              <a:rPr lang="en-US" sz="3200" dirty="0" err="1" smtClean="0"/>
              <a:t>SacCT</a:t>
            </a:r>
            <a:r>
              <a:rPr lang="en-US" sz="3200" dirty="0" smtClean="0"/>
              <a:t> Attendance Tracking</a:t>
            </a:r>
            <a:endParaRPr lang="en-US" sz="3200" dirty="0"/>
          </a:p>
        </p:txBody>
      </p:sp>
    </p:spTree>
    <p:extLst>
      <p:ext uri="{BB962C8B-B14F-4D97-AF65-F5344CB8AC3E}">
        <p14:creationId xmlns:p14="http://schemas.microsoft.com/office/powerpoint/2010/main" val="38924886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499174"/>
            <a:ext cx="7059048" cy="4627223"/>
          </a:xfrm>
          <a:prstGeom prst="rect">
            <a:avLst/>
          </a:prstGeom>
        </p:spPr>
      </p:pic>
      <p:sp>
        <p:nvSpPr>
          <p:cNvPr id="3" name="TextBox 2"/>
          <p:cNvSpPr txBox="1"/>
          <p:nvPr/>
        </p:nvSpPr>
        <p:spPr>
          <a:xfrm>
            <a:off x="1752600" y="914400"/>
            <a:ext cx="7059048" cy="584775"/>
          </a:xfrm>
          <a:prstGeom prst="rect">
            <a:avLst/>
          </a:prstGeom>
          <a:noFill/>
        </p:spPr>
        <p:txBody>
          <a:bodyPr wrap="none" rtlCol="0">
            <a:spAutoFit/>
          </a:bodyPr>
          <a:lstStyle/>
          <a:p>
            <a:r>
              <a:rPr lang="en-US" sz="3200" dirty="0" smtClean="0"/>
              <a:t>Use Case 2_1: Editable Tabular Form</a:t>
            </a:r>
            <a:endParaRPr lang="en-US" sz="3200" dirty="0"/>
          </a:p>
        </p:txBody>
      </p:sp>
    </p:spTree>
    <p:extLst>
      <p:ext uri="{BB962C8B-B14F-4D97-AF65-F5344CB8AC3E}">
        <p14:creationId xmlns:p14="http://schemas.microsoft.com/office/powerpoint/2010/main" val="38432176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1563</TotalTime>
  <Words>87</Words>
  <Application>Microsoft Office PowerPoint</Application>
  <PresentationFormat>Widescreen</PresentationFormat>
  <Paragraphs>17</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Bookman Old Style</vt:lpstr>
      <vt:lpstr>Calibri</vt:lpstr>
      <vt:lpstr>Rockwell</vt:lpstr>
      <vt:lpstr>Damask</vt:lpstr>
      <vt:lpstr>CSC 131: Software Engineering</vt:lpstr>
      <vt:lpstr>System Diagram:</vt:lpstr>
      <vt:lpstr>Functional Requirements:</vt:lpstr>
      <vt:lpstr>Use Case Diagram</vt:lpstr>
      <vt:lpstr>Use Case Descriptions: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131: Software Enginnering</dc:title>
  <dc:creator>daniel komac</dc:creator>
  <cp:lastModifiedBy>daniel komac</cp:lastModifiedBy>
  <cp:revision>16</cp:revision>
  <dcterms:created xsi:type="dcterms:W3CDTF">2016-10-05T19:19:22Z</dcterms:created>
  <dcterms:modified xsi:type="dcterms:W3CDTF">2016-10-07T00:31:32Z</dcterms:modified>
</cp:coreProperties>
</file>