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b01514841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b01514841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b0151484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b0151484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b01514841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b01514841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b01514841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b01514841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b01514841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b01514841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b015148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b015148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b015148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b015148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b01514841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b01514841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b01514841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b01514841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b01514841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b01514841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b01514841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b01514841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b01514841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b01514841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b01514841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b01514841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1576675"/>
            <a:ext cx="8520600" cy="12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Krebs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46150" y="27970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Erfassung und Analyse der Daten aus der AOL Datenbank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J.Splawinski , Moez Rjiba, Younes labidi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" y="1562500"/>
            <a:ext cx="4194800" cy="25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638" y="1496825"/>
            <a:ext cx="4591425" cy="2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25" y="696625"/>
            <a:ext cx="6924501" cy="4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5" y="1651175"/>
            <a:ext cx="4330826" cy="26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51" y="1752600"/>
            <a:ext cx="4384449" cy="27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74" y="477675"/>
            <a:ext cx="7301601" cy="45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Vielen Dank </a:t>
            </a:r>
            <a:r>
              <a:rPr lang="en"/>
              <a:t>für Ihre Aufmerksamkeit! </a:t>
            </a:r>
            <a:r>
              <a:rPr lang="en"/>
              <a:t> 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ER-Diagramm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775" y="67550"/>
            <a:ext cx="6243626" cy="50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Paar Beispiel Fragen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 gibt es die größte Anzahl der an Krebs erkrankten Personen?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 gibt es die größte Anzahl von Selbsthilfegruppen?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Anzahl der Patienten/innen die zu eine Selbsthilfegruppe gehören?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Wie grosse interesse haben die Patienten/innen an die Selbsthilfegruppen?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Welchen Art des Krebs leiden die Patienten/innen?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Überlebenschance für eine Krebsart? (externe quelle)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Welche Region ist am stärksten mit Krebs getroffen? (da soll man aufpassen dass nicht alle Regionen der Land sind gleichmäßig besetzt)?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 welchen Therapie ist eine bestimmte Krebsart verbunden?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Zusammenhang zwischen Geschlecht und Krebsart?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Zusammenhang zwischen Region und Krebsart?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Zusammenhang zwischen Region und Sterblichkeit?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Zusammenhang zwischen Geschlecht und Sterblichkeit?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ist der Zusammenhang zwischen Geschlecht und Teilnahme in Selbsthilfegruppe?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Beispiel Anfrage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637675"/>
            <a:ext cx="70305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SELBSTHILFEGRUPPE.LOKATION, LOKATION.STADT, LOKATION.REGION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LOKATION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SELBSTHILFEGRUPPE on SELBSTHILFEGRUPPE.LOKATION = LOKATION.LOKATIONSNR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150" y="1400163"/>
            <a:ext cx="46863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Datenmodell</a:t>
            </a:r>
            <a:r>
              <a:rPr lang="en"/>
              <a:t> in Praxis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 mit der Lokation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Überlebenschance</a:t>
            </a:r>
            <a:r>
              <a:rPr lang="en"/>
              <a:t> kommen doppelt vor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Anfrage zur </a:t>
            </a:r>
            <a:r>
              <a:rPr lang="en"/>
              <a:t>Selbsthilfegruppen</a:t>
            </a:r>
            <a:r>
              <a:rPr lang="en"/>
              <a:t> schwer darstellbar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Je Patient kann mehrere Behandlungen bekommen - falsche </a:t>
            </a:r>
            <a:r>
              <a:rPr lang="en"/>
              <a:t>Kardinalität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Die Nachfolgen schwer darstellbar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Arzneimittel schwer zu beschreiben - neue Tabelle soll erstellt werden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91500" y="59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Diagramm 2 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815" y="0"/>
            <a:ext cx="59905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Quellen </a:t>
            </a:r>
            <a:r>
              <a:rPr lang="en">
                <a:solidFill>
                  <a:srgbClr val="000000"/>
                </a:solidFill>
              </a:rPr>
              <a:t> für</a:t>
            </a:r>
            <a:r>
              <a:rPr lang="en"/>
              <a:t> die Tabellen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665700" y="1338425"/>
            <a:ext cx="76686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 	Arten des Krebs: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https://www.cancer.net/cancer-types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	Überlebenschancen:   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https://www.cancerresearchuk.org/health-professional/cancer-statistics/statistics-by-cancer-type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Arten der Behandlung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https://www.cancer.gov/about-cancer/treatment/types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Kosten der Behandlung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https://www.asbestos.com/treatment/expenses/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https://www.curetoday.com/publications/cure/2015/immunotherapy/considering-cost-whats-an-immunotherapy-worth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https://sciencelife.uchospitals.edu/2015/05/19/costs-mount-for-targeted-cancer-therapies/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https://www.ncbi.nlm.nih.gov/pmc/articles/PMC4822976/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https://bioinformant.com/cost-of-stem-cell-therapy/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https://www.ncbi.nlm.nih.gov/pmc/articles/PMC5844748/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164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zur Tabellen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945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= cx_Oracle.connect('sXXXXXX/student@localhost:1521/oracle')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 = connection.cursor()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male = "male"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female = "female"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cursor.execute('select PATIENTNR from PATIENT where GESCHLECHT like \'m\'')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cursor.fetchall()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row in result: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findqueries = ("select QUERY from AOLDATA.QUERYDATA where ANONID = :1")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addasmale = ("update PATIENT set GESCHLECHT = 'm' where PATIENTNR =:1")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addasfemale = ("update PATIENT set GESCHLECHT = 'w' where PATIENTNR =:1")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cursor.execute(findqueries, (row))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result2 = cursor.fetchall()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row2 in result2: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rowtostring = ''.join(row2)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if (rowtostring.find(female) &gt; 0):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cursor.execute(addasfemale, (row))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(rowtostring.find(male) &gt; 0):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cursor.execute(addasmale, (row))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136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Visualisierung der Daten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002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Allgemein sind 3021 Patienten erfasst.</a:t>
            </a:r>
            <a:endParaRPr/>
          </a:p>
        </p:txBody>
      </p:sp>
      <p:pic>
        <p:nvPicPr>
          <p:cNvPr id="328" name="Google Shape;32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00" y="1500725"/>
            <a:ext cx="5797676" cy="31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