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5" r:id="rId6"/>
    <p:sldId id="26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e77400a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e77400a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4e77400a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4e77400a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e77400a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e77400a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4f26573f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4f26573f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4f26573f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4f26573f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p.co.in/project/new-parliament-build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074775" y="889403"/>
            <a:ext cx="5046900" cy="9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ID1054: Project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342300" y="1745075"/>
            <a:ext cx="4407900" cy="21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(Team Digijoy)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Team members:</a:t>
            </a:r>
            <a:endParaRPr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>
                <a:solidFill>
                  <a:srgbClr val="FF0000"/>
                </a:solidFill>
              </a:rPr>
              <a:t>Digjoy Nandi (AI20BTECH11007)</a:t>
            </a:r>
            <a:endParaRPr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>
                <a:solidFill>
                  <a:srgbClr val="FF0000"/>
                </a:solidFill>
              </a:rPr>
              <a:t>Dishank (AI20BTECH11011)</a:t>
            </a:r>
            <a:endParaRPr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>
                <a:solidFill>
                  <a:srgbClr val="FF0000"/>
                </a:solidFill>
              </a:rPr>
              <a:t>Perambuduri Srikaran (AI20BTECH11018)</a:t>
            </a:r>
            <a:endParaRPr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>
                <a:solidFill>
                  <a:srgbClr val="FF0000"/>
                </a:solidFill>
              </a:rPr>
              <a:t>Tanay Yadav (AI20BTECH11026)</a:t>
            </a:r>
            <a:endParaRPr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>
                <a:solidFill>
                  <a:srgbClr val="FF0000"/>
                </a:solidFill>
              </a:rPr>
              <a:t>Vaishnavi W (AI20BTECH11025)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945375" y="640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Idea: New Parliament Building of India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600" y="1321500"/>
            <a:ext cx="4726554" cy="303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3041625" y="4360000"/>
            <a:ext cx="33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(Target Model)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Genesis Of Idea:</a:t>
            </a:r>
            <a:r>
              <a:rPr lang="en">
                <a:solidFill>
                  <a:srgbClr val="FF0000"/>
                </a:solidFill>
              </a:rPr>
              <a:t> Homage to a new and developing India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819150" y="2020050"/>
            <a:ext cx="6840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Applications:</a:t>
            </a:r>
            <a:r>
              <a:rPr lang="en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Can be used as a display item in museums. Can also be used to plan the ongoing construction of the new parliament building of India.</a:t>
            </a:r>
            <a:endParaRPr sz="2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faced: 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483700"/>
            <a:ext cx="7505700" cy="29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First task was obtaining reliable floor plan for the target model. We were able to get the same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https://www.hcp.co.in/project/new-parliament-building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Individual structures were built by each member of the group. Assembling them was another challenge. 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Ashoka emblem on top of new parliament building very complex to design. A lion was downloaded from the internet as an stl file. Then the stl file was converted into a parasolid file using CADexchanger. Solidedge can edit parasolid objects. Thus the lion was cut such that it fit in a quarter circle, and then four such copies were assembled on a cylindrical base to get the emblem. 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Dividing work between each group member in order to complete the project within the given time needed planning.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19150" y="530050"/>
            <a:ext cx="75057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CAD assembly model: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367825"/>
            <a:ext cx="67818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1442350" y="1807050"/>
            <a:ext cx="45453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Printing time estimate:</a:t>
            </a:r>
            <a:endParaRPr sz="23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Material Estimate(in³):</a:t>
            </a:r>
            <a:endParaRPr sz="23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Support Material Estimate(in³):</a:t>
            </a:r>
            <a:endParaRPr sz="2340"/>
          </a:p>
        </p:txBody>
      </p:sp>
      <p:sp>
        <p:nvSpPr>
          <p:cNvPr id="196" name="Google Shape;196;p24"/>
          <p:cNvSpPr txBox="1"/>
          <p:nvPr/>
        </p:nvSpPr>
        <p:spPr>
          <a:xfrm>
            <a:off x="5987650" y="1807050"/>
            <a:ext cx="1309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7h 10m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12.29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1.97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Nunito</vt:lpstr>
      <vt:lpstr>Shift</vt:lpstr>
      <vt:lpstr>ID1054: Project</vt:lpstr>
      <vt:lpstr>Project Idea: New Parliament Building of India</vt:lpstr>
      <vt:lpstr>Genesis Of Idea: Homage to a new and developing India</vt:lpstr>
      <vt:lpstr>Challenges faced: </vt:lpstr>
      <vt:lpstr>Final CAD assembly model:</vt:lpstr>
      <vt:lpstr>Printing time estimate: Material Estimate(in³): Support Material Estimate(in³):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ID1054: Project</dc:title>
  <cp:lastModifiedBy>digjoynandi12@gmail.com</cp:lastModifiedBy>
  <cp:revision>1</cp:revision>
  <dcterms:modified xsi:type="dcterms:W3CDTF">2021-08-03T06:32:28Z</dcterms:modified>
</cp:coreProperties>
</file>