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5FD3-8166-46DE-AD0D-3F0B40B32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9703" y="1649337"/>
            <a:ext cx="4870421" cy="77940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Project: PEX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25E1D-B8F2-40EF-9DE2-DD04F5A9B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9705" y="4539559"/>
            <a:ext cx="4870420" cy="140546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Author: Antonio langton</a:t>
            </a:r>
          </a:p>
          <a:p>
            <a:pPr algn="l"/>
            <a:r>
              <a:rPr lang="en-GB" dirty="0"/>
              <a:t>                       Course: elatt (2018)</a:t>
            </a:r>
          </a:p>
          <a:p>
            <a:r>
              <a:rPr lang="en-GB" dirty="0"/>
              <a:t>web design level2 diploma</a:t>
            </a:r>
          </a:p>
          <a:p>
            <a:r>
              <a:rPr lang="en-GB" dirty="0"/>
              <a:t>Supervisor: Subrata Chakraborty</a:t>
            </a:r>
          </a:p>
        </p:txBody>
      </p:sp>
    </p:spTree>
    <p:extLst>
      <p:ext uri="{BB962C8B-B14F-4D97-AF65-F5344CB8AC3E}">
        <p14:creationId xmlns:p14="http://schemas.microsoft.com/office/powerpoint/2010/main" val="336107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C00C4-7DAB-4ADB-9982-B196F730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1" y="561974"/>
            <a:ext cx="3752850" cy="54292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User registration page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0ABDF-E3E9-4F5E-BC8F-7F85B9151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1" y="1323974"/>
            <a:ext cx="3474845" cy="5162552"/>
          </a:xfrm>
        </p:spPr>
        <p:txBody>
          <a:bodyPr>
            <a:normAutofit/>
          </a:bodyPr>
          <a:lstStyle/>
          <a:p>
            <a:r>
              <a:rPr lang="en-GB" dirty="0"/>
              <a:t>This webpage will be very simply in it’s implementation as will save the purely utilitarian goal of allowing users to submit their personal details to become a member of the website.</a:t>
            </a:r>
          </a:p>
          <a:p>
            <a:endParaRPr lang="en-GB" dirty="0"/>
          </a:p>
          <a:p>
            <a:r>
              <a:rPr lang="en-GB" dirty="0"/>
              <a:t>Non-member users will be directed to this webpage whenever they attempt to access a facility on the website that requires the user to be logged-in.</a:t>
            </a:r>
          </a:p>
          <a:p>
            <a:endParaRPr lang="en-GB" dirty="0"/>
          </a:p>
          <a:p>
            <a:r>
              <a:rPr lang="en-GB" sz="1400" dirty="0"/>
              <a:t>More details bout this webpage will be given in the website mockup slides.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2C729C-9F0B-4E71-B8B0-98E3127C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97" y="369692"/>
            <a:ext cx="8602852" cy="61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6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C00C4-7DAB-4ADB-9982-B196F730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1" y="561974"/>
            <a:ext cx="3752850" cy="542925"/>
          </a:xfrm>
        </p:spPr>
        <p:txBody>
          <a:bodyPr>
            <a:normAutofit/>
          </a:bodyPr>
          <a:lstStyle/>
          <a:p>
            <a:r>
              <a:rPr lang="en-GB" b="1" dirty="0"/>
              <a:t>contact page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0ABDF-E3E9-4F5E-BC8F-7F85B9151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1" y="1323974"/>
            <a:ext cx="3474845" cy="5162552"/>
          </a:xfrm>
        </p:spPr>
        <p:txBody>
          <a:bodyPr>
            <a:normAutofit/>
          </a:bodyPr>
          <a:lstStyle/>
          <a:p>
            <a:r>
              <a:rPr lang="en-GB" dirty="0"/>
              <a:t>This webpage will allow member users to leave a message for the administrators of the website.</a:t>
            </a:r>
          </a:p>
          <a:p>
            <a:endParaRPr lang="en-GB" dirty="0"/>
          </a:p>
          <a:p>
            <a:r>
              <a:rPr lang="en-GB" dirty="0"/>
              <a:t>ember users will be directed to this webpage whenever they attempt to access a facility on the website that requires the user to be logged-in.</a:t>
            </a:r>
          </a:p>
          <a:p>
            <a:endParaRPr lang="en-GB" dirty="0"/>
          </a:p>
          <a:p>
            <a:r>
              <a:rPr lang="en-GB" sz="1400" dirty="0"/>
              <a:t>More details bout this webpage will be given in the website mockup slides.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0F4DC-AC70-47A8-913A-7A688904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95" y="356714"/>
            <a:ext cx="8594299" cy="61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3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C00C4-7DAB-4ADB-9982-B196F730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1" y="561974"/>
            <a:ext cx="3436744" cy="542925"/>
          </a:xfrm>
        </p:spPr>
        <p:txBody>
          <a:bodyPr>
            <a:normAutofit/>
          </a:bodyPr>
          <a:lstStyle/>
          <a:p>
            <a:r>
              <a:rPr lang="en-GB" b="1" dirty="0"/>
              <a:t>PICTURE VIEW page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0ABDF-E3E9-4F5E-BC8F-7F85B9151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2" y="1323974"/>
            <a:ext cx="3380518" cy="5162552"/>
          </a:xfrm>
        </p:spPr>
        <p:txBody>
          <a:bodyPr>
            <a:normAutofit/>
          </a:bodyPr>
          <a:lstStyle/>
          <a:p>
            <a:r>
              <a:rPr lang="en-GB" dirty="0"/>
              <a:t>This webpage will display the image that the member user selected.</a:t>
            </a:r>
          </a:p>
          <a:p>
            <a:endParaRPr lang="en-GB" dirty="0"/>
          </a:p>
          <a:p>
            <a:r>
              <a:rPr lang="en-GB" dirty="0"/>
              <a:t>Any additional information provided by NASA about this image (or video) will also be displayed on this page.</a:t>
            </a:r>
          </a:p>
          <a:p>
            <a:endParaRPr lang="en-GB" dirty="0"/>
          </a:p>
          <a:p>
            <a:r>
              <a:rPr lang="en-GB" sz="1400" dirty="0"/>
              <a:t>More details bout this webpage will be given in the website mockup slides.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82775-9229-4B53-A3B9-1614AF68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69" y="257176"/>
            <a:ext cx="8707676" cy="618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9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C00C4-7DAB-4ADB-9982-B196F730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1" y="561974"/>
            <a:ext cx="3190874" cy="542925"/>
          </a:xfrm>
        </p:spPr>
        <p:txBody>
          <a:bodyPr>
            <a:normAutofit/>
          </a:bodyPr>
          <a:lstStyle/>
          <a:p>
            <a:r>
              <a:rPr lang="en-GB" b="1" dirty="0"/>
              <a:t>MEDIA SEARCH page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0ABDF-E3E9-4F5E-BC8F-7F85B9151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2" y="1323974"/>
            <a:ext cx="3380518" cy="5162552"/>
          </a:xfrm>
        </p:spPr>
        <p:txBody>
          <a:bodyPr>
            <a:normAutofit/>
          </a:bodyPr>
          <a:lstStyle/>
          <a:p>
            <a:r>
              <a:rPr lang="en-GB" dirty="0"/>
              <a:t>This webpage will allow member users to enter values into a fixed set of available search criteria.</a:t>
            </a:r>
          </a:p>
          <a:p>
            <a:endParaRPr lang="en-GB" dirty="0"/>
          </a:p>
          <a:p>
            <a:r>
              <a:rPr lang="en-GB" dirty="0"/>
              <a:t>After a search has been submitted, any results (i.e. a collection of images and videos) will be displayed in the gallery shown below the search criteria form.</a:t>
            </a:r>
          </a:p>
          <a:p>
            <a:endParaRPr lang="en-GB" dirty="0"/>
          </a:p>
          <a:p>
            <a:r>
              <a:rPr lang="en-GB" sz="1400" dirty="0"/>
              <a:t>More details bout this webpage will be given in the website mockup slides.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DEDDD-AABF-40B5-980F-DE8127962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34773"/>
            <a:ext cx="8886822" cy="630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0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14AE-670E-4305-A952-6A52D71A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5950"/>
            <a:ext cx="10131425" cy="1456267"/>
          </a:xfrm>
        </p:spPr>
        <p:txBody>
          <a:bodyPr/>
          <a:lstStyle/>
          <a:p>
            <a:r>
              <a:rPr lang="en-GB" b="1" dirty="0"/>
              <a:t>PEX – Ptolemy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4BA2-E95F-41D1-9E0E-71D6E459A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20775"/>
            <a:ext cx="10131425" cy="1605186"/>
          </a:xfrm>
        </p:spPr>
        <p:txBody>
          <a:bodyPr>
            <a:normAutofit/>
          </a:bodyPr>
          <a:lstStyle/>
          <a:p>
            <a:r>
              <a:rPr lang="en-GB" dirty="0"/>
              <a:t>PEX is a website dedicated to providing access to resources made available by the NASA space agency.</a:t>
            </a:r>
          </a:p>
          <a:p>
            <a:endParaRPr lang="en-GB" dirty="0"/>
          </a:p>
          <a:p>
            <a:r>
              <a:rPr lang="en-GB" dirty="0"/>
              <a:t>The target audience of this website are space exploration enthusiasts and individuals with an interest in astronomy.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FF2BFF-06A2-4404-A385-CABAEAECE2EA}"/>
              </a:ext>
            </a:extLst>
          </p:cNvPr>
          <p:cNvSpPr txBox="1">
            <a:spLocks/>
          </p:cNvSpPr>
          <p:nvPr/>
        </p:nvSpPr>
        <p:spPr>
          <a:xfrm>
            <a:off x="701465" y="4123275"/>
            <a:ext cx="10131425" cy="243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Patrons of this website will initially be provided with access to two NASA media resources.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Picture of the Day (APOD) online repository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NASA’s search facility – which provides for finding media from a wider range of NASA repositories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82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9EDF4B-CFDD-497F-8198-A2E68199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Design goals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3B841-455B-40FF-ADBC-13F5E9C9A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70" y="2098623"/>
            <a:ext cx="4709054" cy="576262"/>
          </a:xfrm>
        </p:spPr>
        <p:txBody>
          <a:bodyPr/>
          <a:lstStyle/>
          <a:p>
            <a:r>
              <a:rPr lang="en-GB" dirty="0"/>
              <a:t>Aesthetic Appeal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6B059-713F-41C8-9DBA-6B2E1B083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3186398"/>
            <a:ext cx="10526281" cy="292099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primary concern is that all the webpages of this website present a consistent feel and appearance. </a:t>
            </a:r>
          </a:p>
          <a:p>
            <a:endParaRPr lang="en-GB" dirty="0"/>
          </a:p>
          <a:p>
            <a:r>
              <a:rPr lang="en-GB" dirty="0"/>
              <a:t>The colour scheme should be accommodating to patrons with a moderate visual impairment.</a:t>
            </a:r>
          </a:p>
          <a:p>
            <a:endParaRPr lang="en-GB" dirty="0"/>
          </a:p>
          <a:p>
            <a:r>
              <a:rPr lang="en-GB" dirty="0"/>
              <a:t>The overall layout should be clean and uncluttered.</a:t>
            </a:r>
          </a:p>
          <a:p>
            <a:endParaRPr lang="en-GB" dirty="0"/>
          </a:p>
          <a:p>
            <a:r>
              <a:rPr lang="en-GB" dirty="0"/>
              <a:t>All the webpages should behave in a responsive manner depending on the device from which the website is being accessed.</a:t>
            </a:r>
          </a:p>
        </p:txBody>
      </p:sp>
    </p:spTree>
    <p:extLst>
      <p:ext uri="{BB962C8B-B14F-4D97-AF65-F5344CB8AC3E}">
        <p14:creationId xmlns:p14="http://schemas.microsoft.com/office/powerpoint/2010/main" val="128955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96534-939B-42B4-8F07-747A91D132B9}"/>
              </a:ext>
            </a:extLst>
          </p:cNvPr>
          <p:cNvSpPr txBox="1">
            <a:spLocks/>
          </p:cNvSpPr>
          <p:nvPr/>
        </p:nvSpPr>
        <p:spPr>
          <a:xfrm>
            <a:off x="708228" y="2030182"/>
            <a:ext cx="47228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Technical Constraints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1F2826-30AB-407B-8AE0-C3D182D884F3}"/>
              </a:ext>
            </a:extLst>
          </p:cNvPr>
          <p:cNvSpPr txBox="1">
            <a:spLocks/>
          </p:cNvSpPr>
          <p:nvPr/>
        </p:nvSpPr>
        <p:spPr>
          <a:xfrm>
            <a:off x="769083" y="2645252"/>
            <a:ext cx="4888767" cy="402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These are largely defined by the course curriculum 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C93C935-2373-4A0A-9803-5636141E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 b="1" dirty="0"/>
              <a:t>Design goals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301824-3C67-4614-8AEF-3328BF94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1051878"/>
            <a:ext cx="4818134" cy="51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96534-939B-42B4-8F07-747A91D132B9}"/>
              </a:ext>
            </a:extLst>
          </p:cNvPr>
          <p:cNvSpPr txBox="1">
            <a:spLocks/>
          </p:cNvSpPr>
          <p:nvPr/>
        </p:nvSpPr>
        <p:spPr>
          <a:xfrm>
            <a:off x="746328" y="2030182"/>
            <a:ext cx="47228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Attendant Issues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1F2826-30AB-407B-8AE0-C3D182D884F3}"/>
              </a:ext>
            </a:extLst>
          </p:cNvPr>
          <p:cNvSpPr txBox="1">
            <a:spLocks/>
          </p:cNvSpPr>
          <p:nvPr/>
        </p:nvSpPr>
        <p:spPr>
          <a:xfrm>
            <a:off x="473807" y="2921477"/>
            <a:ext cx="11037377" cy="2920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These are largely contained within two categories:</a:t>
            </a:r>
          </a:p>
          <a:p>
            <a:endParaRPr lang="en-GB" dirty="0"/>
          </a:p>
          <a:p>
            <a:r>
              <a:rPr lang="en-GB" dirty="0"/>
              <a:t>Patrons with a visual impairment – as mentioned in the Aesthetic Appeal goals </a:t>
            </a:r>
          </a:p>
          <a:p>
            <a:endParaRPr lang="en-GB" dirty="0"/>
          </a:p>
          <a:p>
            <a:r>
              <a:rPr lang="en-GB" dirty="0"/>
              <a:t>Adherence to the regulations concerning the handling of personal data of patrons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C93C935-2373-4A0A-9803-5636141E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 b="1" dirty="0"/>
              <a:t>Design goals</a:t>
            </a:r>
          </a:p>
        </p:txBody>
      </p:sp>
    </p:spTree>
    <p:extLst>
      <p:ext uri="{BB962C8B-B14F-4D97-AF65-F5344CB8AC3E}">
        <p14:creationId xmlns:p14="http://schemas.microsoft.com/office/powerpoint/2010/main" val="117815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0D3EA6C-7826-461A-A64C-64D57A4E3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07" y="171450"/>
            <a:ext cx="8315325" cy="6446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DA22B7-B573-4E61-8F7B-9D0BB99F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32" y="447675"/>
            <a:ext cx="2013218" cy="619125"/>
          </a:xfrm>
        </p:spPr>
        <p:txBody>
          <a:bodyPr anchor="t">
            <a:normAutofit fontScale="90000"/>
          </a:bodyPr>
          <a:lstStyle/>
          <a:p>
            <a:r>
              <a:rPr lang="en-GB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74703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C00C4-7DAB-4ADB-9982-B196F730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1" y="561974"/>
            <a:ext cx="3752850" cy="542925"/>
          </a:xfrm>
        </p:spPr>
        <p:txBody>
          <a:bodyPr/>
          <a:lstStyle/>
          <a:p>
            <a:r>
              <a:rPr lang="en-GB" b="1" dirty="0"/>
              <a:t>Home page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0ABDF-E3E9-4F5E-BC8F-7F85B9151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1" y="1323974"/>
            <a:ext cx="3752850" cy="516255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user is presented with an active carousel displaying a seven day window of APOD (astronomy picture of the day) media – this will either be a static image or video.</a:t>
            </a:r>
          </a:p>
          <a:p>
            <a:endParaRPr lang="en-GB" dirty="0"/>
          </a:p>
          <a:p>
            <a:r>
              <a:rPr lang="en-GB" dirty="0"/>
              <a:t>Each carousel image will have a button which when clicked will take the member user to a separate webpage where more details about the media can be viewed – in the Picture View page. Both static image and video media will be handled in the same manner.</a:t>
            </a:r>
          </a:p>
          <a:p>
            <a:endParaRPr lang="en-GB" dirty="0"/>
          </a:p>
          <a:p>
            <a:r>
              <a:rPr lang="en-GB" dirty="0"/>
              <a:t>The user will also have access to the navigation bar where other parts of the website can be accessed.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A585B4-83A5-41EF-8322-1522B6F3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784" y="409574"/>
            <a:ext cx="8264916" cy="58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1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C00C4-7DAB-4ADB-9982-B196F730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1" y="561974"/>
            <a:ext cx="3752850" cy="542925"/>
          </a:xfrm>
        </p:spPr>
        <p:txBody>
          <a:bodyPr/>
          <a:lstStyle/>
          <a:p>
            <a:r>
              <a:rPr lang="en-GB" b="1" dirty="0"/>
              <a:t>About page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0ABDF-E3E9-4F5E-BC8F-7F85B9151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1" y="1323974"/>
            <a:ext cx="3613680" cy="5162552"/>
          </a:xfrm>
        </p:spPr>
        <p:txBody>
          <a:bodyPr>
            <a:normAutofit/>
          </a:bodyPr>
          <a:lstStyle/>
          <a:p>
            <a:r>
              <a:rPr lang="en-GB" dirty="0"/>
              <a:t>The user is presented with an brief rendition on the contribution of Ptolemy to the discipline of astronomy.</a:t>
            </a:r>
          </a:p>
          <a:p>
            <a:endParaRPr lang="en-GB" dirty="0"/>
          </a:p>
          <a:p>
            <a:r>
              <a:rPr lang="en-GB" dirty="0"/>
              <a:t>Details will also be outlined on the philosophy behind PEX and the direction it may take in future releases of the website.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1AFB6-157C-48C9-B76B-7F26E78F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31" y="571500"/>
            <a:ext cx="8425918" cy="598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6C00C4-7DAB-4ADB-9982-B196F730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1" y="561974"/>
            <a:ext cx="3752850" cy="542925"/>
          </a:xfrm>
        </p:spPr>
        <p:txBody>
          <a:bodyPr/>
          <a:lstStyle/>
          <a:p>
            <a:r>
              <a:rPr lang="en-GB" b="1" dirty="0"/>
              <a:t>LOGIN page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0ABDF-E3E9-4F5E-BC8F-7F85B9151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1" y="1323974"/>
            <a:ext cx="3474845" cy="5162552"/>
          </a:xfrm>
        </p:spPr>
        <p:txBody>
          <a:bodyPr>
            <a:normAutofit/>
          </a:bodyPr>
          <a:lstStyle/>
          <a:p>
            <a:r>
              <a:rPr lang="en-GB" dirty="0"/>
              <a:t>This webpage will be very simply in it’s implementation as it will save the purely utilitarian goal of allowing members (i.e. users that have registered) to login to the website.</a:t>
            </a:r>
          </a:p>
          <a:p>
            <a:endParaRPr lang="en-GB" dirty="0"/>
          </a:p>
          <a:p>
            <a:r>
              <a:rPr lang="en-GB" sz="1400" dirty="0"/>
              <a:t>More details bout this webpage will be given in the website mockup slides.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D7312-A530-415F-8DBB-F99E51A68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96" y="533399"/>
            <a:ext cx="8546673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57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285</TotalTime>
  <Words>674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Celestial</vt:lpstr>
      <vt:lpstr>Project: PEX</vt:lpstr>
      <vt:lpstr>PEX – Ptolemy exchange</vt:lpstr>
      <vt:lpstr>Design goals</vt:lpstr>
      <vt:lpstr>Design goals</vt:lpstr>
      <vt:lpstr>Design goals</vt:lpstr>
      <vt:lpstr>Overview</vt:lpstr>
      <vt:lpstr>Home page</vt:lpstr>
      <vt:lpstr>About page</vt:lpstr>
      <vt:lpstr>LOGIN page</vt:lpstr>
      <vt:lpstr>User registration page</vt:lpstr>
      <vt:lpstr>contact page</vt:lpstr>
      <vt:lpstr>PICTURE VIEW page</vt:lpstr>
      <vt:lpstr>MEDIA SEARCH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PEX</dc:title>
  <dc:creator>Antonio Langton</dc:creator>
  <cp:lastModifiedBy>Antonio Langton</cp:lastModifiedBy>
  <cp:revision>24</cp:revision>
  <dcterms:created xsi:type="dcterms:W3CDTF">2020-11-08T13:04:18Z</dcterms:created>
  <dcterms:modified xsi:type="dcterms:W3CDTF">2020-11-08T17:49:28Z</dcterms:modified>
</cp:coreProperties>
</file>