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6"/>
    <p:restoredTop sz="94280"/>
  </p:normalViewPr>
  <p:slideViewPr>
    <p:cSldViewPr snapToGrid="0" snapToObjects="1">
      <p:cViewPr>
        <p:scale>
          <a:sx n="114" d="100"/>
          <a:sy n="114" d="100"/>
        </p:scale>
        <p:origin x="68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416D-4ABF-A847-ABD3-5FD7439B28C0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B08C-00C8-9249-8831-C59BFCE0D03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297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416D-4ABF-A847-ABD3-5FD7439B28C0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B08C-00C8-9249-8831-C59BFCE0D03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839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416D-4ABF-A847-ABD3-5FD7439B28C0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B08C-00C8-9249-8831-C59BFCE0D03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126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416D-4ABF-A847-ABD3-5FD7439B28C0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B08C-00C8-9249-8831-C59BFCE0D03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536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416D-4ABF-A847-ABD3-5FD7439B28C0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B08C-00C8-9249-8831-C59BFCE0D03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55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416D-4ABF-A847-ABD3-5FD7439B28C0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B08C-00C8-9249-8831-C59BFCE0D03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47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416D-4ABF-A847-ABD3-5FD7439B28C0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B08C-00C8-9249-8831-C59BFCE0D03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930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416D-4ABF-A847-ABD3-5FD7439B28C0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B08C-00C8-9249-8831-C59BFCE0D03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127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416D-4ABF-A847-ABD3-5FD7439B28C0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B08C-00C8-9249-8831-C59BFCE0D03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844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416D-4ABF-A847-ABD3-5FD7439B28C0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B08C-00C8-9249-8831-C59BFCE0D03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672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416D-4ABF-A847-ABD3-5FD7439B28C0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B08C-00C8-9249-8831-C59BFCE0D03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71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2416D-4ABF-A847-ABD3-5FD7439B28C0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BB08C-00C8-9249-8831-C59BFCE0D03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595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537739" y="2629997"/>
            <a:ext cx="4719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OUTLIERS DESCRIPTION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7622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32" y="1097131"/>
            <a:ext cx="3268093" cy="435133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66" y="1097131"/>
            <a:ext cx="3407005" cy="43513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897" y="1097131"/>
            <a:ext cx="3496107" cy="4351338"/>
          </a:xfrm>
          <a:prstGeom prst="rect">
            <a:avLst/>
          </a:prstGeom>
        </p:spPr>
      </p:pic>
      <p:cxnSp>
        <p:nvCxnSpPr>
          <p:cNvPr id="3" name="Conector recto de flecha 2"/>
          <p:cNvCxnSpPr/>
          <p:nvPr/>
        </p:nvCxnSpPr>
        <p:spPr>
          <a:xfrm flipV="1">
            <a:off x="4468483" y="4790261"/>
            <a:ext cx="172528" cy="733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468483" y="4364966"/>
            <a:ext cx="483079" cy="500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ángulo 10"/>
          <p:cNvSpPr/>
          <p:nvPr/>
        </p:nvSpPr>
        <p:spPr>
          <a:xfrm>
            <a:off x="3733923" y="5570223"/>
            <a:ext cx="1469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 smtClean="0"/>
              <a:t>4OJI_1:A.G19</a:t>
            </a:r>
            <a:endParaRPr lang="es-ES_tradnl" b="1" dirty="0"/>
          </a:p>
        </p:txBody>
      </p:sp>
      <p:sp>
        <p:nvSpPr>
          <p:cNvPr id="13" name="Elipse 12"/>
          <p:cNvSpPr/>
          <p:nvPr/>
        </p:nvSpPr>
        <p:spPr>
          <a:xfrm flipV="1">
            <a:off x="10868325" y="4441166"/>
            <a:ext cx="483079" cy="500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10862414" y="4790260"/>
            <a:ext cx="172528" cy="733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9613428" y="5570223"/>
            <a:ext cx="173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 smtClean="0"/>
              <a:t>4W2F_1:CA.U84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68869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       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7" y="1027906"/>
            <a:ext cx="3481136" cy="457941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86" y="1027906"/>
            <a:ext cx="3552992" cy="45794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631" y="935305"/>
            <a:ext cx="3673029" cy="4672012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1850898" y="4532235"/>
            <a:ext cx="483079" cy="500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1833645" y="5032567"/>
            <a:ext cx="172528" cy="733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1160053" y="5765812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 smtClean="0"/>
              <a:t>5B2P_1:B.U67</a:t>
            </a:r>
            <a:endParaRPr lang="es-ES_tradnl" b="1" dirty="0"/>
          </a:p>
        </p:txBody>
      </p:sp>
      <p:sp>
        <p:nvSpPr>
          <p:cNvPr id="12" name="Elipse 11"/>
          <p:cNvSpPr/>
          <p:nvPr/>
        </p:nvSpPr>
        <p:spPr>
          <a:xfrm>
            <a:off x="7199766" y="4532235"/>
            <a:ext cx="483079" cy="500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7268777" y="5156503"/>
            <a:ext cx="172528" cy="733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6344532" y="5950478"/>
            <a:ext cx="1733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 smtClean="0"/>
              <a:t>5JS1_1:B.A9    </a:t>
            </a:r>
          </a:p>
          <a:p>
            <a:r>
              <a:rPr lang="es-ES_tradnl" b="1" dirty="0" smtClean="0"/>
              <a:t>3ZJV_1:B.U47^C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69566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811" y="1280192"/>
            <a:ext cx="3636378" cy="4756831"/>
          </a:xfrm>
        </p:spPr>
      </p:pic>
    </p:spTree>
    <p:extLst>
      <p:ext uri="{BB962C8B-B14F-4D97-AF65-F5344CB8AC3E}">
        <p14:creationId xmlns:p14="http://schemas.microsoft.com/office/powerpoint/2010/main" val="106267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49" y="2347022"/>
            <a:ext cx="2057400" cy="25527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84149" y="277089"/>
            <a:ext cx="3297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 PROVIDED</a:t>
            </a:r>
            <a:endParaRPr lang="en-US" sz="3600" b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2843561" y="2246661"/>
            <a:ext cx="0" cy="116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2843561" y="3512634"/>
            <a:ext cx="0" cy="116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3017214" y="2560507"/>
            <a:ext cx="152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 err="1" smtClean="0"/>
              <a:t>Trinucleotides</a:t>
            </a:r>
            <a:endParaRPr lang="es-ES_tradnl" b="1" dirty="0"/>
          </a:p>
        </p:txBody>
      </p:sp>
      <p:sp>
        <p:nvSpPr>
          <p:cNvPr id="11" name="Rectángulo 10"/>
          <p:cNvSpPr/>
          <p:nvPr/>
        </p:nvSpPr>
        <p:spPr>
          <a:xfrm>
            <a:off x="3066330" y="3910774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 smtClean="0"/>
              <a:t>Original </a:t>
            </a:r>
            <a:r>
              <a:rPr lang="es-ES_tradnl" b="1" dirty="0" err="1" smtClean="0"/>
              <a:t>PDBs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024311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13</Words>
  <Application>Microsoft Macintosh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Tema de Office</vt:lpstr>
      <vt:lpstr>Presentación de PowerPoint</vt:lpstr>
      <vt:lpstr>Presentación de PowerPoint</vt:lpstr>
      <vt:lpstr>      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3</cp:revision>
  <dcterms:created xsi:type="dcterms:W3CDTF">2020-07-03T06:57:57Z</dcterms:created>
  <dcterms:modified xsi:type="dcterms:W3CDTF">2020-07-03T19:27:00Z</dcterms:modified>
</cp:coreProperties>
</file>