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280"/>
  </p:normalViewPr>
  <p:slideViewPr>
    <p:cSldViewPr snapToGrid="0" snapToObjects="1">
      <p:cViewPr varScale="1">
        <p:scale>
          <a:sx n="80" d="100"/>
          <a:sy n="8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9A755-B18D-B24F-9EF3-A659F39D0EFA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CCC28-2BD5-8846-B439-6D9F67E42E0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27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75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52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857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3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56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74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64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39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1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0F66-C2D2-E948-BEDA-6171BF2109FC}" type="datetimeFigureOut">
              <a:rPr lang="es-ES_tradnl" smtClean="0"/>
              <a:t>27/6/20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28C7-1E9C-1A44-A051-87E1F147E25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35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02569" y="2871537"/>
            <a:ext cx="727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Plots of angles versus its own scoring</a:t>
            </a:r>
            <a:endParaRPr lang="en-US" sz="3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506" y="144379"/>
            <a:ext cx="716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r>
              <a:rPr lang="en-US" sz="3600" b="1" dirty="0" smtClean="0"/>
              <a:t>) PLOTS APPLYING BAYES THEOREM</a:t>
            </a:r>
            <a:endParaRPr lang="en-US" sz="36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" y="1437041"/>
            <a:ext cx="3659135" cy="47732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43" y="1437041"/>
            <a:ext cx="3762067" cy="47732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5" y="1497296"/>
            <a:ext cx="3693106" cy="47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506" y="144379"/>
            <a:ext cx="716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r>
              <a:rPr lang="en-US" sz="3600" b="1" dirty="0" smtClean="0"/>
              <a:t>) PLOTS APPLYING BAYES THEOREM</a:t>
            </a:r>
            <a:endParaRPr lang="en-US" sz="36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275907"/>
            <a:ext cx="3714697" cy="4819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14" y="1290865"/>
            <a:ext cx="3763926" cy="48663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51" y="1275907"/>
            <a:ext cx="3822049" cy="48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5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506" y="144379"/>
            <a:ext cx="716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  <a:r>
              <a:rPr lang="en-US" sz="3600" b="1" dirty="0" smtClean="0"/>
              <a:t>) PLOTS APPLYING BAYES THEOREM</a:t>
            </a:r>
            <a:endParaRPr lang="en-US" sz="36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31" y="1283369"/>
            <a:ext cx="3902747" cy="49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2" y="1097131"/>
            <a:ext cx="3268093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6" y="1097131"/>
            <a:ext cx="3407005" cy="43513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154" y="1097131"/>
            <a:ext cx="3496107" cy="43513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      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7" y="1027906"/>
            <a:ext cx="3481136" cy="457941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86" y="1027906"/>
            <a:ext cx="3552992" cy="45794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31" y="935305"/>
            <a:ext cx="3673029" cy="46720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11" y="1280192"/>
            <a:ext cx="3636378" cy="4756831"/>
          </a:xfrm>
        </p:spPr>
      </p:pic>
      <p:sp>
        <p:nvSpPr>
          <p:cNvPr id="5" name="CuadroTexto 4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15917" y="2646947"/>
            <a:ext cx="641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Plots of angles </a:t>
            </a:r>
            <a:r>
              <a:rPr lang="en-US" sz="3600" b="1" smtClean="0"/>
              <a:t>versus total </a:t>
            </a:r>
            <a:r>
              <a:rPr lang="en-US" sz="3600" b="1" dirty="0" smtClean="0"/>
              <a:t>score</a:t>
            </a:r>
            <a:endParaRPr lang="en-US" sz="3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27907"/>
            <a:ext cx="3601368" cy="473121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64" y="1027906"/>
            <a:ext cx="3628597" cy="47312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8" y="1063332"/>
            <a:ext cx="3673642" cy="46957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8" y="1027906"/>
            <a:ext cx="3664916" cy="469912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75" y="1027907"/>
            <a:ext cx="3714643" cy="46991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29" y="1027906"/>
            <a:ext cx="3648508" cy="470545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4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4" y="755189"/>
            <a:ext cx="4184951" cy="5360889"/>
          </a:xfrm>
        </p:spPr>
      </p:pic>
      <p:sp>
        <p:nvSpPr>
          <p:cNvPr id="5" name="CuadroTexto 4"/>
          <p:cNvSpPr txBox="1"/>
          <p:nvPr/>
        </p:nvSpPr>
        <p:spPr>
          <a:xfrm>
            <a:off x="192506" y="144379"/>
            <a:ext cx="917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1) PLOTS WITHOUT APPLYING BAYES THEOREM</a:t>
            </a:r>
            <a:endParaRPr lang="en-US" sz="3600" b="1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506" y="144379"/>
            <a:ext cx="716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1) PLOTS APPLYING BAYES THEOREM</a:t>
            </a:r>
            <a:endParaRPr lang="en-US" sz="36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907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502569" y="2871537"/>
            <a:ext cx="727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Plots of angles versus its own scoring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8826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101</Words>
  <Application>Microsoft Macintosh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</cp:revision>
  <dcterms:created xsi:type="dcterms:W3CDTF">2020-06-25T16:21:39Z</dcterms:created>
  <dcterms:modified xsi:type="dcterms:W3CDTF">2020-06-27T21:23:04Z</dcterms:modified>
</cp:coreProperties>
</file>