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280"/>
  </p:normalViewPr>
  <p:slideViewPr>
    <p:cSldViewPr snapToGrid="0" snapToObjects="1">
      <p:cViewPr varScale="1">
        <p:scale>
          <a:sx n="74" d="100"/>
          <a:sy n="74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B0B3-DE4C-8E41-9369-B7DD351EB6D6}" type="datetimeFigureOut">
              <a:rPr lang="es-ES_tradnl" smtClean="0"/>
              <a:t>10/7/20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341-BC8A-DD47-B036-EE2687B5980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119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B0B3-DE4C-8E41-9369-B7DD351EB6D6}" type="datetimeFigureOut">
              <a:rPr lang="es-ES_tradnl" smtClean="0"/>
              <a:t>10/7/20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341-BC8A-DD47-B036-EE2687B5980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95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B0B3-DE4C-8E41-9369-B7DD351EB6D6}" type="datetimeFigureOut">
              <a:rPr lang="es-ES_tradnl" smtClean="0"/>
              <a:t>10/7/20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341-BC8A-DD47-B036-EE2687B5980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1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B0B3-DE4C-8E41-9369-B7DD351EB6D6}" type="datetimeFigureOut">
              <a:rPr lang="es-ES_tradnl" smtClean="0"/>
              <a:t>10/7/20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341-BC8A-DD47-B036-EE2687B5980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733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B0B3-DE4C-8E41-9369-B7DD351EB6D6}" type="datetimeFigureOut">
              <a:rPr lang="es-ES_tradnl" smtClean="0"/>
              <a:t>10/7/20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341-BC8A-DD47-B036-EE2687B5980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461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B0B3-DE4C-8E41-9369-B7DD351EB6D6}" type="datetimeFigureOut">
              <a:rPr lang="es-ES_tradnl" smtClean="0"/>
              <a:t>10/7/20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341-BC8A-DD47-B036-EE2687B5980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921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B0B3-DE4C-8E41-9369-B7DD351EB6D6}" type="datetimeFigureOut">
              <a:rPr lang="es-ES_tradnl" smtClean="0"/>
              <a:t>10/7/20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341-BC8A-DD47-B036-EE2687B5980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61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B0B3-DE4C-8E41-9369-B7DD351EB6D6}" type="datetimeFigureOut">
              <a:rPr lang="es-ES_tradnl" smtClean="0"/>
              <a:t>10/7/20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341-BC8A-DD47-B036-EE2687B5980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887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B0B3-DE4C-8E41-9369-B7DD351EB6D6}" type="datetimeFigureOut">
              <a:rPr lang="es-ES_tradnl" smtClean="0"/>
              <a:t>10/7/20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341-BC8A-DD47-B036-EE2687B5980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400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B0B3-DE4C-8E41-9369-B7DD351EB6D6}" type="datetimeFigureOut">
              <a:rPr lang="es-ES_tradnl" smtClean="0"/>
              <a:t>10/7/20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341-BC8A-DD47-B036-EE2687B5980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289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B0B3-DE4C-8E41-9369-B7DD351EB6D6}" type="datetimeFigureOut">
              <a:rPr lang="es-ES_tradnl" smtClean="0"/>
              <a:t>10/7/20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341-BC8A-DD47-B036-EE2687B5980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315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B0B3-DE4C-8E41-9369-B7DD351EB6D6}" type="datetimeFigureOut">
              <a:rPr lang="es-ES_tradnl" smtClean="0"/>
              <a:t>10/7/20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5341-BC8A-DD47-B036-EE2687B5980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09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61062" y="2380299"/>
            <a:ext cx="6801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b="1" dirty="0" smtClean="0"/>
              <a:t>SCORING ANALYSIS OF PDBS</a:t>
            </a:r>
            <a:endParaRPr lang="es-ES_tradnl" sz="4400" b="1" dirty="0"/>
          </a:p>
        </p:txBody>
      </p:sp>
    </p:spTree>
    <p:extLst>
      <p:ext uri="{BB962C8B-B14F-4D97-AF65-F5344CB8AC3E}">
        <p14:creationId xmlns:p14="http://schemas.microsoft.com/office/powerpoint/2010/main" val="61033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34" y="634919"/>
            <a:ext cx="4209959" cy="549055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2709" y="441754"/>
            <a:ext cx="248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1RHT: </a:t>
            </a:r>
            <a:r>
              <a:rPr lang="es-ES_tradnl" sz="3600" dirty="0" smtClean="0"/>
              <a:t>NMR </a:t>
            </a:r>
            <a:endParaRPr lang="es-ES_tradnl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80223" y="441754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1TFN: </a:t>
            </a:r>
            <a:r>
              <a:rPr lang="es-ES_tradnl" sz="3600" dirty="0" smtClean="0"/>
              <a:t>NMR</a:t>
            </a:r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13" y="910046"/>
            <a:ext cx="34925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5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19" y="794493"/>
            <a:ext cx="3068337" cy="6233570"/>
          </a:xfrm>
        </p:spPr>
      </p:pic>
      <p:sp>
        <p:nvSpPr>
          <p:cNvPr id="5" name="CuadroTexto 4"/>
          <p:cNvSpPr txBox="1"/>
          <p:nvPr/>
        </p:nvSpPr>
        <p:spPr>
          <a:xfrm>
            <a:off x="652709" y="441754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361D: </a:t>
            </a:r>
            <a:r>
              <a:rPr lang="es-ES_tradnl" sz="3600" dirty="0" smtClean="0"/>
              <a:t>NMR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156428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378601" y="2541647"/>
            <a:ext cx="11434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000" b="1" dirty="0" smtClean="0"/>
              <a:t>ANALYSIS OF </a:t>
            </a:r>
            <a:r>
              <a:rPr lang="es-ES_tradnl" sz="4000" b="1" dirty="0" err="1" smtClean="0"/>
              <a:t>PDBs</a:t>
            </a:r>
            <a:r>
              <a:rPr lang="es-ES_tradnl" sz="4000" b="1" dirty="0" smtClean="0"/>
              <a:t> WELL SCORED BY PDB BACKBONE </a:t>
            </a:r>
          </a:p>
          <a:p>
            <a:pPr algn="ctr"/>
            <a:r>
              <a:rPr lang="es-ES_tradnl" sz="4000" b="1" dirty="0" smtClean="0"/>
              <a:t>SCORING</a:t>
            </a:r>
            <a:endParaRPr lang="es-ES_tradnl" sz="4000" b="1" dirty="0"/>
          </a:p>
        </p:txBody>
      </p:sp>
    </p:spTree>
    <p:extLst>
      <p:ext uri="{BB962C8B-B14F-4D97-AF65-F5344CB8AC3E}">
        <p14:creationId xmlns:p14="http://schemas.microsoft.com/office/powerpoint/2010/main" val="26139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8" y="441754"/>
            <a:ext cx="5407849" cy="657807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52708" y="220531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2B7G: </a:t>
            </a:r>
            <a:r>
              <a:rPr lang="es-ES_tradnl" sz="3600" dirty="0" smtClean="0"/>
              <a:t>NMR</a:t>
            </a:r>
            <a:endParaRPr lang="es-ES_tradnl" sz="36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" r="2942"/>
          <a:stretch/>
        </p:blipFill>
        <p:spPr>
          <a:xfrm>
            <a:off x="7495832" y="543697"/>
            <a:ext cx="3328112" cy="5930556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249228" y="220531"/>
            <a:ext cx="391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3ND3: </a:t>
            </a:r>
            <a:r>
              <a:rPr lang="es-ES_tradnl" sz="3600" dirty="0" smtClean="0"/>
              <a:t>X-RAY 1.37 </a:t>
            </a:r>
            <a:r>
              <a:rPr lang="es-ES_tradnl" sz="3600" dirty="0" err="1" smtClean="0"/>
              <a:t>Å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167478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71" y="441754"/>
            <a:ext cx="3594100" cy="5651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7" y="208289"/>
            <a:ext cx="4172210" cy="702771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83058" y="72102"/>
            <a:ext cx="412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5NXT: </a:t>
            </a:r>
            <a:r>
              <a:rPr lang="es-ES_tradnl" sz="3600" dirty="0" smtClean="0"/>
              <a:t>X-RAY 1.379 </a:t>
            </a:r>
            <a:r>
              <a:rPr lang="es-ES_tradnl" sz="3600" dirty="0" err="1"/>
              <a:t>Å</a:t>
            </a:r>
            <a:endParaRPr lang="es-ES_tradnl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60768" y="72102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5UF3: </a:t>
            </a:r>
            <a:r>
              <a:rPr lang="es-ES_tradnl" sz="3600" dirty="0" smtClean="0"/>
              <a:t>NMR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12049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04" y="764919"/>
            <a:ext cx="2937891" cy="56309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59" y="764919"/>
            <a:ext cx="3175000" cy="55245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16522" y="118588"/>
            <a:ext cx="409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5NQI: </a:t>
            </a:r>
            <a:r>
              <a:rPr lang="es-ES_tradnl" sz="3600" dirty="0" smtClean="0"/>
              <a:t>X-RAY 0.851 </a:t>
            </a:r>
            <a:r>
              <a:rPr lang="es-ES_tradnl" sz="3600" dirty="0" err="1"/>
              <a:t>Å</a:t>
            </a:r>
            <a:endParaRPr lang="es-ES_tradnl" sz="3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610573" y="112869"/>
            <a:ext cx="3582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1JID: </a:t>
            </a:r>
            <a:r>
              <a:rPr lang="es-ES_tradnl" sz="3600" smtClean="0"/>
              <a:t>X-RAY 1.80 </a:t>
            </a:r>
            <a:r>
              <a:rPr lang="es-ES_tradnl" sz="3600" dirty="0" err="1" smtClean="0"/>
              <a:t>Å</a:t>
            </a:r>
            <a:endParaRPr lang="es-ES_tradnl" sz="3600" b="1" dirty="0" smtClean="0"/>
          </a:p>
          <a:p>
            <a:endParaRPr lang="es-ES_tradnl" sz="3600" b="1" dirty="0"/>
          </a:p>
        </p:txBody>
      </p:sp>
    </p:spTree>
    <p:extLst>
      <p:ext uri="{BB962C8B-B14F-4D97-AF65-F5344CB8AC3E}">
        <p14:creationId xmlns:p14="http://schemas.microsoft.com/office/powerpoint/2010/main" val="13729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493921" y="2541647"/>
            <a:ext cx="11204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000" b="1" dirty="0" smtClean="0"/>
              <a:t>ANALYSIS OF </a:t>
            </a:r>
            <a:r>
              <a:rPr lang="es-ES_tradnl" sz="4000" b="1" dirty="0" err="1" smtClean="0"/>
              <a:t>PDBs</a:t>
            </a:r>
            <a:r>
              <a:rPr lang="es-ES_tradnl" sz="4000" b="1" dirty="0" smtClean="0"/>
              <a:t> BAD SCORED BY PDB BACKBONE </a:t>
            </a:r>
          </a:p>
          <a:p>
            <a:pPr algn="ctr"/>
            <a:r>
              <a:rPr lang="es-ES_tradnl" sz="4000" b="1" dirty="0" smtClean="0"/>
              <a:t>SCORING</a:t>
            </a:r>
            <a:endParaRPr lang="es-ES_tradnl" sz="4000" b="1" dirty="0"/>
          </a:p>
        </p:txBody>
      </p:sp>
    </p:spTree>
    <p:extLst>
      <p:ext uri="{BB962C8B-B14F-4D97-AF65-F5344CB8AC3E}">
        <p14:creationId xmlns:p14="http://schemas.microsoft.com/office/powerpoint/2010/main" val="11086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18" y="764919"/>
            <a:ext cx="3187700" cy="54356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40803" y="118588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1KIS: </a:t>
            </a:r>
            <a:r>
              <a:rPr lang="es-ES_tradnl" sz="3600" dirty="0" smtClean="0"/>
              <a:t>NMR</a:t>
            </a:r>
            <a:endParaRPr lang="es-ES_tradnl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792252" y="118588"/>
            <a:ext cx="22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smtClean="0"/>
              <a:t>1AFX:</a:t>
            </a:r>
            <a:r>
              <a:rPr lang="es-ES_tradnl" sz="3600" smtClean="0"/>
              <a:t>NMR</a:t>
            </a:r>
            <a:endParaRPr lang="es-ES_tradnl" sz="36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49" y="1304858"/>
            <a:ext cx="35306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6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28" y="764919"/>
            <a:ext cx="4497906" cy="5548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5" y="764919"/>
            <a:ext cx="4135779" cy="590825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35978" y="436036"/>
            <a:ext cx="22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1F9L: </a:t>
            </a:r>
            <a:r>
              <a:rPr lang="es-ES_tradnl" sz="3600" dirty="0" smtClean="0"/>
              <a:t>NMR</a:t>
            </a:r>
            <a:endParaRPr lang="es-ES_tradnl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80223" y="441754"/>
            <a:ext cx="2426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1JWC: </a:t>
            </a:r>
            <a:r>
              <a:rPr lang="es-ES_tradnl" sz="3600" dirty="0" smtClean="0"/>
              <a:t>NMR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176639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12" y="441754"/>
            <a:ext cx="3481417" cy="587688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17" y="764919"/>
            <a:ext cx="2833444" cy="581901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94343" y="118588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1NA2: </a:t>
            </a:r>
            <a:r>
              <a:rPr lang="es-ES_tradnl" sz="3600" dirty="0" smtClean="0"/>
              <a:t>NMR</a:t>
            </a:r>
            <a:endParaRPr lang="es-ES_tradnl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80222" y="118588"/>
            <a:ext cx="260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smtClean="0"/>
              <a:t>1QWA: </a:t>
            </a:r>
            <a:r>
              <a:rPr lang="es-ES_tradnl" sz="3600" dirty="0" smtClean="0"/>
              <a:t>NMR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1065720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73</Words>
  <Application>Microsoft Macintosh PowerPoint</Application>
  <PresentationFormat>Panorámica</PresentationFormat>
  <Paragraphs>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2</cp:revision>
  <dcterms:created xsi:type="dcterms:W3CDTF">2020-07-10T13:22:06Z</dcterms:created>
  <dcterms:modified xsi:type="dcterms:W3CDTF">2020-07-10T14:17:11Z</dcterms:modified>
</cp:coreProperties>
</file>