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762900" y="182450"/>
            <a:ext cx="2328599" cy="373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Are you a grad student?</a:t>
            </a:r>
          </a:p>
        </p:txBody>
      </p:sp>
      <p:sp>
        <p:nvSpPr>
          <p:cNvPr id="35" name="Shape 35"/>
          <p:cNvSpPr/>
          <p:nvPr/>
        </p:nvSpPr>
        <p:spPr>
          <a:xfrm>
            <a:off x="1885375" y="1211900"/>
            <a:ext cx="1624799" cy="4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want 2000 level credit?</a:t>
            </a:r>
          </a:p>
        </p:txBody>
      </p:sp>
      <p:sp>
        <p:nvSpPr>
          <p:cNvPr id="36" name="Shape 36"/>
          <p:cNvSpPr/>
          <p:nvPr/>
        </p:nvSpPr>
        <p:spPr>
          <a:xfrm>
            <a:off x="616825" y="2649925"/>
            <a:ext cx="1532400" cy="18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all the CS1234 half credit work in addition to the regular work. Do not register for CS1234. Email the TAs.</a:t>
            </a:r>
          </a:p>
        </p:txBody>
      </p:sp>
      <p:sp>
        <p:nvSpPr>
          <p:cNvPr id="37" name="Shape 37"/>
          <p:cNvSpPr/>
          <p:nvPr/>
        </p:nvSpPr>
        <p:spPr>
          <a:xfrm>
            <a:off x="4074575" y="2109125"/>
            <a:ext cx="19044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want to take CS1234 for the extra half credit?</a:t>
            </a:r>
          </a:p>
        </p:txBody>
      </p:sp>
      <p:sp>
        <p:nvSpPr>
          <p:cNvPr id="38" name="Shape 38"/>
          <p:cNvSpPr/>
          <p:nvPr/>
        </p:nvSpPr>
        <p:spPr>
          <a:xfrm>
            <a:off x="3123537" y="3688375"/>
            <a:ext cx="13380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 register for CS123. Half credit work is now extra credit.</a:t>
            </a:r>
          </a:p>
        </p:txBody>
      </p:sp>
      <p:sp>
        <p:nvSpPr>
          <p:cNvPr id="39" name="Shape 39"/>
          <p:cNvSpPr/>
          <p:nvPr/>
        </p:nvSpPr>
        <p:spPr>
          <a:xfrm>
            <a:off x="5630250" y="3788275"/>
            <a:ext cx="19818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for both CS123 and CS1234. Do all the half credit work in addition to the regular work.</a:t>
            </a:r>
          </a:p>
        </p:txBody>
      </p:sp>
      <p:cxnSp>
        <p:nvCxnSpPr>
          <p:cNvPr id="40" name="Shape 40"/>
          <p:cNvCxnSpPr>
            <a:stCxn id="34" idx="2"/>
            <a:endCxn id="37" idx="0"/>
          </p:cNvCxnSpPr>
          <p:nvPr/>
        </p:nvCxnSpPr>
        <p:spPr>
          <a:xfrm>
            <a:off x="3927199" y="555949"/>
            <a:ext cx="1099500" cy="155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" name="Shape 41"/>
          <p:cNvSpPr txBox="1"/>
          <p:nvPr/>
        </p:nvSpPr>
        <p:spPr>
          <a:xfrm>
            <a:off x="3596775" y="1511650"/>
            <a:ext cx="538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</a:t>
            </a:r>
          </a:p>
        </p:txBody>
      </p:sp>
      <p:cxnSp>
        <p:nvCxnSpPr>
          <p:cNvPr id="42" name="Shape 42"/>
          <p:cNvCxnSpPr>
            <a:stCxn id="34" idx="2"/>
            <a:endCxn id="35" idx="0"/>
          </p:cNvCxnSpPr>
          <p:nvPr/>
        </p:nvCxnSpPr>
        <p:spPr>
          <a:xfrm flipH="1">
            <a:off x="2697799" y="555949"/>
            <a:ext cx="1229400" cy="656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" name="Shape 43"/>
          <p:cNvSpPr txBox="1"/>
          <p:nvPr/>
        </p:nvSpPr>
        <p:spPr>
          <a:xfrm>
            <a:off x="2584750" y="654850"/>
            <a:ext cx="538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Yes</a:t>
            </a:r>
          </a:p>
        </p:txBody>
      </p:sp>
      <p:cxnSp>
        <p:nvCxnSpPr>
          <p:cNvPr id="44" name="Shape 44"/>
          <p:cNvCxnSpPr>
            <a:stCxn id="35" idx="2"/>
            <a:endCxn id="36" idx="0"/>
          </p:cNvCxnSpPr>
          <p:nvPr/>
        </p:nvCxnSpPr>
        <p:spPr>
          <a:xfrm flipH="1">
            <a:off x="1383174" y="1674800"/>
            <a:ext cx="1314600" cy="9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" name="Shape 45"/>
          <p:cNvSpPr txBox="1"/>
          <p:nvPr/>
        </p:nvSpPr>
        <p:spPr>
          <a:xfrm>
            <a:off x="1416025" y="1930912"/>
            <a:ext cx="53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</a:t>
            </a:r>
          </a:p>
        </p:txBody>
      </p:sp>
      <p:cxnSp>
        <p:nvCxnSpPr>
          <p:cNvPr id="46" name="Shape 46"/>
          <p:cNvCxnSpPr>
            <a:stCxn id="35" idx="2"/>
            <a:endCxn id="37" idx="0"/>
          </p:cNvCxnSpPr>
          <p:nvPr/>
        </p:nvCxnSpPr>
        <p:spPr>
          <a:xfrm>
            <a:off x="2697774" y="1674800"/>
            <a:ext cx="2328900" cy="4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" name="Shape 47"/>
          <p:cNvSpPr txBox="1"/>
          <p:nvPr/>
        </p:nvSpPr>
        <p:spPr>
          <a:xfrm>
            <a:off x="4374275" y="1019762"/>
            <a:ext cx="538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</a:t>
            </a:r>
          </a:p>
        </p:txBody>
      </p:sp>
      <p:cxnSp>
        <p:nvCxnSpPr>
          <p:cNvPr id="48" name="Shape 48"/>
          <p:cNvCxnSpPr>
            <a:stCxn id="37" idx="2"/>
            <a:endCxn id="38" idx="0"/>
          </p:cNvCxnSpPr>
          <p:nvPr/>
        </p:nvCxnSpPr>
        <p:spPr>
          <a:xfrm flipH="1">
            <a:off x="3792575" y="3184025"/>
            <a:ext cx="1234200" cy="50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" name="Shape 49"/>
          <p:cNvCxnSpPr>
            <a:stCxn id="37" idx="2"/>
            <a:endCxn id="39" idx="0"/>
          </p:cNvCxnSpPr>
          <p:nvPr/>
        </p:nvCxnSpPr>
        <p:spPr>
          <a:xfrm>
            <a:off x="5026775" y="3184025"/>
            <a:ext cx="1594500" cy="60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" name="Shape 50"/>
          <p:cNvSpPr txBox="1"/>
          <p:nvPr/>
        </p:nvSpPr>
        <p:spPr>
          <a:xfrm>
            <a:off x="3701250" y="3210300"/>
            <a:ext cx="538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5847325" y="3279775"/>
            <a:ext cx="538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