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6" r:id="rId6"/>
    <p:sldId id="3835" r:id="rId7"/>
    <p:sldId id="3838" r:id="rId8"/>
    <p:sldId id="3836" r:id="rId9"/>
    <p:sldId id="3840" r:id="rId10"/>
    <p:sldId id="3833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EE3FE-381B-FF9B-F9F4-86D4E351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5761" y="6296002"/>
            <a:ext cx="1348274" cy="2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F5C5D-7C4A-E4BC-3C5F-B05898ED448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289219" y="6305691"/>
            <a:ext cx="1459077" cy="2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Angular pipes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Digvijay Chaudhari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Topics we are going to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125"/>
            <a:ext cx="5393361" cy="472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Introduction to pipes</a:t>
            </a:r>
          </a:p>
          <a:p>
            <a:pPr marL="0" indent="0">
              <a:buNone/>
            </a:pPr>
            <a:r>
              <a:rPr lang="en-US" dirty="0"/>
              <a:t>Types of pipe</a:t>
            </a:r>
          </a:p>
          <a:p>
            <a:pPr marL="0" indent="0">
              <a:buNone/>
            </a:pPr>
            <a:r>
              <a:rPr lang="en-US" dirty="0"/>
              <a:t>Demo</a:t>
            </a:r>
          </a:p>
          <a:p>
            <a:pPr marL="0" indent="0">
              <a:buNone/>
            </a:pPr>
            <a:r>
              <a:rPr lang="en-US" dirty="0"/>
              <a:t>Summary</a:t>
            </a:r>
          </a:p>
        </p:txBody>
      </p:sp>
      <p:pic>
        <p:nvPicPr>
          <p:cNvPr id="8" name="Picture 7" descr="A page in a planner">
            <a:extLst>
              <a:ext uri="{FF2B5EF4-FFF2-40B4-BE49-F238E27FC236}">
                <a16:creationId xmlns:a16="http://schemas.microsoft.com/office/drawing/2014/main" id="{5FEECA8B-F44B-BD64-9385-FA925CAB1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5" r="9694" b="-2"/>
          <a:stretch/>
        </p:blipFill>
        <p:spPr>
          <a:xfrm>
            <a:off x="6374920" y="776270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Angular Pipes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0D43B3-8FFE-32A1-4D50-276F37A11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194" y="6338656"/>
            <a:ext cx="1370349" cy="2691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C7D0A3-C78F-7029-9B7E-3DBF0604939B}"/>
              </a:ext>
            </a:extLst>
          </p:cNvPr>
          <p:cNvSpPr txBox="1"/>
          <p:nvPr/>
        </p:nvSpPr>
        <p:spPr>
          <a:xfrm>
            <a:off x="7622200" y="3203975"/>
            <a:ext cx="2849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6">
                    <a:lumMod val="50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416AB-E4AC-09FA-766C-E6320F23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What is Pipe?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767E-642C-2662-DC34-FA898557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 pipe is a template mechanism that we can use to transform data and display it in another form to the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B07D-95E3-69B8-6086-E24EAD33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AAF8-6BB4-E888-C4AE-4C00D69D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Angular Pipes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5FD8-FA45-5CB1-3FD9-2021C578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8203BB-26DE-A9A5-B8F9-EDD14145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162" y="6356350"/>
            <a:ext cx="1374464" cy="307647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E8490927-F77C-0FF5-6473-6E60EA93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93" y="3529371"/>
            <a:ext cx="4948907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2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E6158-A5A5-3844-7501-9F495E4B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C0A4-D21C-8467-89A7-E8A72C29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Angular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7313E-587F-3EF4-8022-0B5CE3AA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15570-212E-C1FF-C8CB-13912DBE9E3F}"/>
              </a:ext>
            </a:extLst>
          </p:cNvPr>
          <p:cNvSpPr txBox="1"/>
          <p:nvPr/>
        </p:nvSpPr>
        <p:spPr>
          <a:xfrm>
            <a:off x="4038600" y="1136342"/>
            <a:ext cx="435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Types of Pipes</a:t>
            </a:r>
          </a:p>
        </p:txBody>
      </p:sp>
      <p:sp>
        <p:nvSpPr>
          <p:cNvPr id="6" name="Arrow: Left-Up 5">
            <a:extLst>
              <a:ext uri="{FF2B5EF4-FFF2-40B4-BE49-F238E27FC236}">
                <a16:creationId xmlns:a16="http://schemas.microsoft.com/office/drawing/2014/main" id="{79F22C23-92FB-0CCD-00E5-E9F9849722E0}"/>
              </a:ext>
            </a:extLst>
          </p:cNvPr>
          <p:cNvSpPr/>
          <p:nvPr/>
        </p:nvSpPr>
        <p:spPr>
          <a:xfrm rot="13323421">
            <a:off x="5530846" y="1866113"/>
            <a:ext cx="1569137" cy="150312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6F982-6D24-6E36-8558-AA6791F8E80D}"/>
              </a:ext>
            </a:extLst>
          </p:cNvPr>
          <p:cNvSpPr txBox="1"/>
          <p:nvPr/>
        </p:nvSpPr>
        <p:spPr>
          <a:xfrm>
            <a:off x="3743785" y="3244334"/>
            <a:ext cx="3131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Built in pipes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E12D1-8AC8-6B82-9FCA-AD5136D34B24}"/>
              </a:ext>
            </a:extLst>
          </p:cNvPr>
          <p:cNvSpPr txBox="1"/>
          <p:nvPr/>
        </p:nvSpPr>
        <p:spPr>
          <a:xfrm>
            <a:off x="6929021" y="3244334"/>
            <a:ext cx="292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Custom pipes</a:t>
            </a:r>
          </a:p>
        </p:txBody>
      </p:sp>
    </p:spTree>
    <p:extLst>
      <p:ext uri="{BB962C8B-B14F-4D97-AF65-F5344CB8AC3E}">
        <p14:creationId xmlns:p14="http://schemas.microsoft.com/office/powerpoint/2010/main" val="32517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649C-BD46-E07B-3CB4-86D40BB9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pipes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68E19-44FC-20BE-1B82-C7D1DE61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E00D-615E-ECD4-BB07-B2A636C8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Angular Pipes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941EA-3A91-99C7-3E5F-CCE6D6F5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8899039-BDBE-3799-3C50-4C5AB4C0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90148"/>
              </p:ext>
            </p:extLst>
          </p:nvPr>
        </p:nvGraphicFramePr>
        <p:xfrm>
          <a:off x="838200" y="1901240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643047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0048399"/>
                    </a:ext>
                  </a:extLst>
                </a:gridCol>
              </a:tblGrid>
              <a:tr h="3624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69317"/>
                  </a:ext>
                </a:extLst>
              </a:tr>
              <a:tr h="36249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UpperCasePipe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{{name | uppercase}}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39105"/>
                  </a:ext>
                </a:extLst>
              </a:tr>
              <a:tr h="36249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LowerCasePipe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{{name | lowercase}}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82819"/>
                  </a:ext>
                </a:extLst>
              </a:tr>
              <a:tr h="36249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DatePipe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{{currentdate | date:'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fullDate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'}}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20826"/>
                  </a:ext>
                </a:extLst>
              </a:tr>
              <a:tr h="36249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DecimalPipe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 mynumber|number:'2.4-8'}}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67887"/>
                  </a:ext>
                </a:extLst>
              </a:tr>
              <a:tr h="36249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CurrencyPipe 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mynumber|currency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:'INR'}}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34220"/>
                  </a:ext>
                </a:extLst>
              </a:tr>
              <a:tr h="36249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SlicePipe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 text | slice:2 }}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25368"/>
                  </a:ext>
                </a:extLst>
              </a:tr>
              <a:tr h="36249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JsonPipe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jsonvalue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| 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17286"/>
                  </a:ext>
                </a:extLst>
              </a:tr>
              <a:tr h="36249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PercentPipe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 mynumber|percent}}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5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37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A3DA3-FEA4-16C8-1642-C61C0DD2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D079D-5737-1BBA-CCC2-1B2A9B61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F3F6-6B6D-0E19-447E-20AD3A89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9EF7E-B814-F7F7-2BE9-B18E5BF6B4CD}"/>
              </a:ext>
            </a:extLst>
          </p:cNvPr>
          <p:cNvSpPr txBox="1"/>
          <p:nvPr/>
        </p:nvSpPr>
        <p:spPr>
          <a:xfrm>
            <a:off x="2361460" y="2911876"/>
            <a:ext cx="737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6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179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&amp; Conclusion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pic>
        <p:nvPicPr>
          <p:cNvPr id="9" name="Picture Placeholder 8" descr="Black and white spiralling staircase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0" y="1783573"/>
            <a:ext cx="5850384" cy="329085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4349" y="6356350"/>
            <a:ext cx="3390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Angular Pipes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F4433-32D6-8FCD-15A0-0BA9086B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943" y="6374415"/>
            <a:ext cx="1280271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Angular Pipes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5303520"/>
            <a:ext cx="4709160" cy="751051"/>
          </a:xfrm>
        </p:spPr>
        <p:txBody>
          <a:bodyPr/>
          <a:lstStyle/>
          <a:p>
            <a:r>
              <a:rPr lang="en-US" dirty="0"/>
              <a:t>Digvijay Chaudhari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{967194B7-F797-4E6B-84B3-F2811B3CFEB3}tf78504181_win32</Template>
  <TotalTime>19890</TotalTime>
  <Words>151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Angular pipes</vt:lpstr>
      <vt:lpstr>Topics we are going to covered</vt:lpstr>
      <vt:lpstr>What is Pipe?</vt:lpstr>
      <vt:lpstr>PowerPoint Presentation</vt:lpstr>
      <vt:lpstr>Built in pipes</vt:lpstr>
      <vt:lpstr>PowerPoint Presentation</vt:lpstr>
      <vt:lpstr>Summary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pipes</dc:title>
  <dc:creator>Digvijay Onkar</dc:creator>
  <cp:lastModifiedBy>Digvijay Onkar</cp:lastModifiedBy>
  <cp:revision>21</cp:revision>
  <dcterms:created xsi:type="dcterms:W3CDTF">2022-05-15T14:10:02Z</dcterms:created>
  <dcterms:modified xsi:type="dcterms:W3CDTF">2022-06-01T12:02:09Z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