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7772400" cy="10058400"/>
  <p:notesSz cx="6858000" cy="9144000"/>
  <p:embeddedFontLst>
    <p:embeddedFont>
      <p:font typeface="Canva Sans Bold" charset="1" panose="020B08030305010401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13" Target="../media/image24.png" Type="http://schemas.openxmlformats.org/officeDocument/2006/relationships/image"/><Relationship Id="rId14" Target="../media/image25.png" Type="http://schemas.openxmlformats.org/officeDocument/2006/relationships/image"/><Relationship Id="rId15" Target="../media/image26.png" Type="http://schemas.openxmlformats.org/officeDocument/2006/relationships/image"/><Relationship Id="rId16" Target="../media/image27.png" Type="http://schemas.openxmlformats.org/officeDocument/2006/relationships/image"/><Relationship Id="rId17" Target="../media/image28.png" Type="http://schemas.openxmlformats.org/officeDocument/2006/relationships/image"/><Relationship Id="rId18" Target="../media/image29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9667" y="0"/>
            <a:ext cx="7891734" cy="11001679"/>
          </a:xfrm>
          <a:custGeom>
            <a:avLst/>
            <a:gdLst/>
            <a:ahLst/>
            <a:cxnLst/>
            <a:rect r="r" b="b" t="t" l="l"/>
            <a:pathLst>
              <a:path h="11001679" w="7891734">
                <a:moveTo>
                  <a:pt x="0" y="0"/>
                </a:moveTo>
                <a:lnTo>
                  <a:pt x="7891734" y="0"/>
                </a:lnTo>
                <a:lnTo>
                  <a:pt x="7891734" y="11001679"/>
                </a:lnTo>
                <a:lnTo>
                  <a:pt x="0" y="110016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</a:blip>
            <a:stretch>
              <a:fillRect l="0" t="-3832" r="0" b="-383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000" y="108000"/>
            <a:ext cx="3131454" cy="915035"/>
          </a:xfrm>
          <a:custGeom>
            <a:avLst/>
            <a:gdLst/>
            <a:ahLst/>
            <a:cxnLst/>
            <a:rect r="r" b="b" t="t" l="l"/>
            <a:pathLst>
              <a:path h="915035" w="3131454">
                <a:moveTo>
                  <a:pt x="0" y="0"/>
                </a:moveTo>
                <a:lnTo>
                  <a:pt x="3131454" y="0"/>
                </a:lnTo>
                <a:lnTo>
                  <a:pt x="3131454" y="915035"/>
                </a:lnTo>
                <a:lnTo>
                  <a:pt x="0" y="915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6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58024" y="184532"/>
            <a:ext cx="1606376" cy="761970"/>
          </a:xfrm>
          <a:custGeom>
            <a:avLst/>
            <a:gdLst/>
            <a:ahLst/>
            <a:cxnLst/>
            <a:rect r="r" b="b" t="t" l="l"/>
            <a:pathLst>
              <a:path h="761970" w="1606376">
                <a:moveTo>
                  <a:pt x="0" y="0"/>
                </a:moveTo>
                <a:lnTo>
                  <a:pt x="1606376" y="0"/>
                </a:lnTo>
                <a:lnTo>
                  <a:pt x="1606376" y="761971"/>
                </a:lnTo>
                <a:lnTo>
                  <a:pt x="0" y="761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677" b="-36585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6422663" y="7465717"/>
            <a:ext cx="1502458" cy="2692867"/>
          </a:xfrm>
          <a:custGeom>
            <a:avLst/>
            <a:gdLst/>
            <a:ahLst/>
            <a:cxnLst/>
            <a:rect r="r" b="b" t="t" l="l"/>
            <a:pathLst>
              <a:path h="2692867" w="1502458">
                <a:moveTo>
                  <a:pt x="1502458" y="2692867"/>
                </a:moveTo>
                <a:lnTo>
                  <a:pt x="0" y="2692867"/>
                </a:lnTo>
                <a:lnTo>
                  <a:pt x="0" y="0"/>
                </a:lnTo>
                <a:lnTo>
                  <a:pt x="1502458" y="0"/>
                </a:lnTo>
                <a:lnTo>
                  <a:pt x="1502458" y="2692867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77240" y="2001563"/>
            <a:ext cx="6217920" cy="7279597"/>
            <a:chOff x="0" y="0"/>
            <a:chExt cx="2167467" cy="25375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67467" cy="2537550"/>
            </a:xfrm>
            <a:custGeom>
              <a:avLst/>
              <a:gdLst/>
              <a:ahLst/>
              <a:cxnLst/>
              <a:rect r="r" b="b" t="t" l="l"/>
              <a:pathLst>
                <a:path h="2537550" w="2167467">
                  <a:moveTo>
                    <a:pt x="47314" y="0"/>
                  </a:moveTo>
                  <a:lnTo>
                    <a:pt x="2120153" y="0"/>
                  </a:lnTo>
                  <a:cubicBezTo>
                    <a:pt x="2146284" y="0"/>
                    <a:pt x="2167467" y="21183"/>
                    <a:pt x="2167467" y="47314"/>
                  </a:cubicBezTo>
                  <a:lnTo>
                    <a:pt x="2167467" y="2490236"/>
                  </a:lnTo>
                  <a:cubicBezTo>
                    <a:pt x="2167467" y="2516367"/>
                    <a:pt x="2146284" y="2537550"/>
                    <a:pt x="2120153" y="2537550"/>
                  </a:cubicBezTo>
                  <a:lnTo>
                    <a:pt x="47314" y="2537550"/>
                  </a:lnTo>
                  <a:cubicBezTo>
                    <a:pt x="21183" y="2537550"/>
                    <a:pt x="0" y="2516367"/>
                    <a:pt x="0" y="2490236"/>
                  </a:cubicBezTo>
                  <a:lnTo>
                    <a:pt x="0" y="47314"/>
                  </a:lnTo>
                  <a:cubicBezTo>
                    <a:pt x="0" y="21183"/>
                    <a:pt x="21183" y="0"/>
                    <a:pt x="473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167467" cy="256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78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116867" y="7813026"/>
            <a:ext cx="2280943" cy="760314"/>
          </a:xfrm>
          <a:custGeom>
            <a:avLst/>
            <a:gdLst/>
            <a:ahLst/>
            <a:cxnLst/>
            <a:rect r="r" b="b" t="t" l="l"/>
            <a:pathLst>
              <a:path h="760314" w="2280943">
                <a:moveTo>
                  <a:pt x="0" y="0"/>
                </a:moveTo>
                <a:lnTo>
                  <a:pt x="2280942" y="0"/>
                </a:lnTo>
                <a:lnTo>
                  <a:pt x="2280942" y="760314"/>
                </a:lnTo>
                <a:lnTo>
                  <a:pt x="0" y="7603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8461" y="2408679"/>
            <a:ext cx="3441591" cy="813076"/>
          </a:xfrm>
          <a:custGeom>
            <a:avLst/>
            <a:gdLst/>
            <a:ahLst/>
            <a:cxnLst/>
            <a:rect r="r" b="b" t="t" l="l"/>
            <a:pathLst>
              <a:path h="813076" w="3441591">
                <a:moveTo>
                  <a:pt x="0" y="0"/>
                </a:moveTo>
                <a:lnTo>
                  <a:pt x="3441592" y="0"/>
                </a:lnTo>
                <a:lnTo>
                  <a:pt x="3441592" y="813076"/>
                </a:lnTo>
                <a:lnTo>
                  <a:pt x="0" y="8130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530053" y="1625941"/>
            <a:ext cx="2379817" cy="2379817"/>
          </a:xfrm>
          <a:custGeom>
            <a:avLst/>
            <a:gdLst/>
            <a:ahLst/>
            <a:cxnLst/>
            <a:rect r="r" b="b" t="t" l="l"/>
            <a:pathLst>
              <a:path h="2379817" w="2379817">
                <a:moveTo>
                  <a:pt x="0" y="0"/>
                </a:moveTo>
                <a:lnTo>
                  <a:pt x="2379816" y="0"/>
                </a:lnTo>
                <a:lnTo>
                  <a:pt x="2379816" y="2379817"/>
                </a:lnTo>
                <a:lnTo>
                  <a:pt x="0" y="23798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091771" y="3726580"/>
            <a:ext cx="2469767" cy="842551"/>
          </a:xfrm>
          <a:custGeom>
            <a:avLst/>
            <a:gdLst/>
            <a:ahLst/>
            <a:cxnLst/>
            <a:rect r="r" b="b" t="t" l="l"/>
            <a:pathLst>
              <a:path h="842551" w="2469767">
                <a:moveTo>
                  <a:pt x="0" y="0"/>
                </a:moveTo>
                <a:lnTo>
                  <a:pt x="2469767" y="0"/>
                </a:lnTo>
                <a:lnTo>
                  <a:pt x="2469767" y="842551"/>
                </a:lnTo>
                <a:lnTo>
                  <a:pt x="0" y="84255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02761" y="4807382"/>
            <a:ext cx="2394783" cy="802376"/>
          </a:xfrm>
          <a:custGeom>
            <a:avLst/>
            <a:gdLst/>
            <a:ahLst/>
            <a:cxnLst/>
            <a:rect r="r" b="b" t="t" l="l"/>
            <a:pathLst>
              <a:path h="802376" w="2394783">
                <a:moveTo>
                  <a:pt x="0" y="0"/>
                </a:moveTo>
                <a:lnTo>
                  <a:pt x="2394783" y="0"/>
                </a:lnTo>
                <a:lnTo>
                  <a:pt x="2394783" y="802376"/>
                </a:lnTo>
                <a:lnTo>
                  <a:pt x="0" y="8023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360327" y="5031849"/>
            <a:ext cx="2405798" cy="1542611"/>
          </a:xfrm>
          <a:custGeom>
            <a:avLst/>
            <a:gdLst/>
            <a:ahLst/>
            <a:cxnLst/>
            <a:rect r="r" b="b" t="t" l="l"/>
            <a:pathLst>
              <a:path h="1542611" w="2405798">
                <a:moveTo>
                  <a:pt x="0" y="0"/>
                </a:moveTo>
                <a:lnTo>
                  <a:pt x="2405798" y="0"/>
                </a:lnTo>
                <a:lnTo>
                  <a:pt x="2405798" y="1542610"/>
                </a:lnTo>
                <a:lnTo>
                  <a:pt x="0" y="154261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30287" r="0" b="-25669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504388" y="3488412"/>
            <a:ext cx="1318887" cy="1318887"/>
          </a:xfrm>
          <a:custGeom>
            <a:avLst/>
            <a:gdLst/>
            <a:ahLst/>
            <a:cxnLst/>
            <a:rect r="r" b="b" t="t" l="l"/>
            <a:pathLst>
              <a:path h="1318887" w="1318887">
                <a:moveTo>
                  <a:pt x="0" y="0"/>
                </a:moveTo>
                <a:lnTo>
                  <a:pt x="1318887" y="0"/>
                </a:lnTo>
                <a:lnTo>
                  <a:pt x="1318887" y="1318887"/>
                </a:lnTo>
                <a:lnTo>
                  <a:pt x="0" y="131888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88461" y="3831355"/>
            <a:ext cx="1849590" cy="584933"/>
          </a:xfrm>
          <a:custGeom>
            <a:avLst/>
            <a:gdLst/>
            <a:ahLst/>
            <a:cxnLst/>
            <a:rect r="r" b="b" t="t" l="l"/>
            <a:pathLst>
              <a:path h="584933" w="1849590">
                <a:moveTo>
                  <a:pt x="0" y="0"/>
                </a:moveTo>
                <a:lnTo>
                  <a:pt x="1849590" y="0"/>
                </a:lnTo>
                <a:lnTo>
                  <a:pt x="1849590" y="584933"/>
                </a:lnTo>
                <a:lnTo>
                  <a:pt x="0" y="58493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88461" y="5732747"/>
            <a:ext cx="2846396" cy="920090"/>
          </a:xfrm>
          <a:custGeom>
            <a:avLst/>
            <a:gdLst/>
            <a:ahLst/>
            <a:cxnLst/>
            <a:rect r="r" b="b" t="t" l="l"/>
            <a:pathLst>
              <a:path h="920090" w="2846396">
                <a:moveTo>
                  <a:pt x="0" y="0"/>
                </a:moveTo>
                <a:lnTo>
                  <a:pt x="2846396" y="0"/>
                </a:lnTo>
                <a:lnTo>
                  <a:pt x="2846396" y="920090"/>
                </a:lnTo>
                <a:lnTo>
                  <a:pt x="0" y="92009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4782" t="-19786" r="-13764" b="-2785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018261" y="6997826"/>
            <a:ext cx="3903389" cy="633973"/>
          </a:xfrm>
          <a:custGeom>
            <a:avLst/>
            <a:gdLst/>
            <a:ahLst/>
            <a:cxnLst/>
            <a:rect r="r" b="b" t="t" l="l"/>
            <a:pathLst>
              <a:path h="633973" w="3903389">
                <a:moveTo>
                  <a:pt x="0" y="0"/>
                </a:moveTo>
                <a:lnTo>
                  <a:pt x="3903388" y="0"/>
                </a:lnTo>
                <a:lnTo>
                  <a:pt x="3903388" y="633972"/>
                </a:lnTo>
                <a:lnTo>
                  <a:pt x="0" y="63397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2165" t="-37560" r="-10882" b="-21537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8455" y="7631798"/>
            <a:ext cx="2596372" cy="891654"/>
          </a:xfrm>
          <a:custGeom>
            <a:avLst/>
            <a:gdLst/>
            <a:ahLst/>
            <a:cxnLst/>
            <a:rect r="r" b="b" t="t" l="l"/>
            <a:pathLst>
              <a:path h="891654" w="2596372">
                <a:moveTo>
                  <a:pt x="0" y="0"/>
                </a:moveTo>
                <a:lnTo>
                  <a:pt x="2596373" y="0"/>
                </a:lnTo>
                <a:lnTo>
                  <a:pt x="2596373" y="891654"/>
                </a:lnTo>
                <a:lnTo>
                  <a:pt x="0" y="89165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45576" t="-35251" r="-39413" b="-71461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48065" y="6948238"/>
            <a:ext cx="1983360" cy="683560"/>
          </a:xfrm>
          <a:custGeom>
            <a:avLst/>
            <a:gdLst/>
            <a:ahLst/>
            <a:cxnLst/>
            <a:rect r="r" b="b" t="t" l="l"/>
            <a:pathLst>
              <a:path h="683560" w="1983360">
                <a:moveTo>
                  <a:pt x="0" y="0"/>
                </a:moveTo>
                <a:lnTo>
                  <a:pt x="1983360" y="0"/>
                </a:lnTo>
                <a:lnTo>
                  <a:pt x="1983360" y="683560"/>
                </a:lnTo>
                <a:lnTo>
                  <a:pt x="0" y="68356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70948" y="937310"/>
            <a:ext cx="6830504" cy="68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8"/>
              </a:lnSpc>
            </a:pPr>
            <a:r>
              <a:rPr lang="en-US" sz="4013" b="true">
                <a:solidFill>
                  <a:srgbClr val="5E17E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Past</a:t>
            </a:r>
            <a:r>
              <a:rPr lang="en-US" sz="401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Sponsors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828" y="0"/>
            <a:ext cx="7891734" cy="11001679"/>
          </a:xfrm>
          <a:custGeom>
            <a:avLst/>
            <a:gdLst/>
            <a:ahLst/>
            <a:cxnLst/>
            <a:rect r="r" b="b" t="t" l="l"/>
            <a:pathLst>
              <a:path h="11001679" w="7891734">
                <a:moveTo>
                  <a:pt x="0" y="0"/>
                </a:moveTo>
                <a:lnTo>
                  <a:pt x="7891734" y="0"/>
                </a:lnTo>
                <a:lnTo>
                  <a:pt x="7891734" y="11001679"/>
                </a:lnTo>
                <a:lnTo>
                  <a:pt x="0" y="110016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</a:blip>
            <a:stretch>
              <a:fillRect l="0" t="-3832" r="0" b="-383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000" y="108000"/>
            <a:ext cx="3131454" cy="915035"/>
          </a:xfrm>
          <a:custGeom>
            <a:avLst/>
            <a:gdLst/>
            <a:ahLst/>
            <a:cxnLst/>
            <a:rect r="r" b="b" t="t" l="l"/>
            <a:pathLst>
              <a:path h="915035" w="3131454">
                <a:moveTo>
                  <a:pt x="0" y="0"/>
                </a:moveTo>
                <a:lnTo>
                  <a:pt x="3131454" y="0"/>
                </a:lnTo>
                <a:lnTo>
                  <a:pt x="3131454" y="915035"/>
                </a:lnTo>
                <a:lnTo>
                  <a:pt x="0" y="915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6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58024" y="184532"/>
            <a:ext cx="1606376" cy="761970"/>
          </a:xfrm>
          <a:custGeom>
            <a:avLst/>
            <a:gdLst/>
            <a:ahLst/>
            <a:cxnLst/>
            <a:rect r="r" b="b" t="t" l="l"/>
            <a:pathLst>
              <a:path h="761970" w="1606376">
                <a:moveTo>
                  <a:pt x="0" y="0"/>
                </a:moveTo>
                <a:lnTo>
                  <a:pt x="1606376" y="0"/>
                </a:lnTo>
                <a:lnTo>
                  <a:pt x="1606376" y="761971"/>
                </a:lnTo>
                <a:lnTo>
                  <a:pt x="0" y="761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677" b="-36585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6422663" y="7465717"/>
            <a:ext cx="1502458" cy="2692867"/>
          </a:xfrm>
          <a:custGeom>
            <a:avLst/>
            <a:gdLst/>
            <a:ahLst/>
            <a:cxnLst/>
            <a:rect r="r" b="b" t="t" l="l"/>
            <a:pathLst>
              <a:path h="2692867" w="1502458">
                <a:moveTo>
                  <a:pt x="1502458" y="2692867"/>
                </a:moveTo>
                <a:lnTo>
                  <a:pt x="0" y="2692867"/>
                </a:lnTo>
                <a:lnTo>
                  <a:pt x="0" y="0"/>
                </a:lnTo>
                <a:lnTo>
                  <a:pt x="1502458" y="0"/>
                </a:lnTo>
                <a:lnTo>
                  <a:pt x="1502458" y="2692867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77240" y="2001563"/>
            <a:ext cx="6217920" cy="7279597"/>
            <a:chOff x="0" y="0"/>
            <a:chExt cx="2167467" cy="25375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67467" cy="2537550"/>
            </a:xfrm>
            <a:custGeom>
              <a:avLst/>
              <a:gdLst/>
              <a:ahLst/>
              <a:cxnLst/>
              <a:rect r="r" b="b" t="t" l="l"/>
              <a:pathLst>
                <a:path h="2537550" w="2167467">
                  <a:moveTo>
                    <a:pt x="47314" y="0"/>
                  </a:moveTo>
                  <a:lnTo>
                    <a:pt x="2120153" y="0"/>
                  </a:lnTo>
                  <a:cubicBezTo>
                    <a:pt x="2146284" y="0"/>
                    <a:pt x="2167467" y="21183"/>
                    <a:pt x="2167467" y="47314"/>
                  </a:cubicBezTo>
                  <a:lnTo>
                    <a:pt x="2167467" y="2490236"/>
                  </a:lnTo>
                  <a:cubicBezTo>
                    <a:pt x="2167467" y="2516367"/>
                    <a:pt x="2146284" y="2537550"/>
                    <a:pt x="2120153" y="2537550"/>
                  </a:cubicBezTo>
                  <a:lnTo>
                    <a:pt x="47314" y="2537550"/>
                  </a:lnTo>
                  <a:cubicBezTo>
                    <a:pt x="21183" y="2537550"/>
                    <a:pt x="0" y="2516367"/>
                    <a:pt x="0" y="2490236"/>
                  </a:cubicBezTo>
                  <a:lnTo>
                    <a:pt x="0" y="47314"/>
                  </a:lnTo>
                  <a:cubicBezTo>
                    <a:pt x="0" y="21183"/>
                    <a:pt x="21183" y="0"/>
                    <a:pt x="4731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167467" cy="256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78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53307" y="1769703"/>
            <a:ext cx="2009349" cy="2009349"/>
          </a:xfrm>
          <a:custGeom>
            <a:avLst/>
            <a:gdLst/>
            <a:ahLst/>
            <a:cxnLst/>
            <a:rect r="r" b="b" t="t" l="l"/>
            <a:pathLst>
              <a:path h="2009349" w="2009349">
                <a:moveTo>
                  <a:pt x="0" y="0"/>
                </a:moveTo>
                <a:lnTo>
                  <a:pt x="2009349" y="0"/>
                </a:lnTo>
                <a:lnTo>
                  <a:pt x="2009349" y="2009349"/>
                </a:lnTo>
                <a:lnTo>
                  <a:pt x="0" y="20093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8481" y="3242430"/>
            <a:ext cx="1243808" cy="1243808"/>
          </a:xfrm>
          <a:custGeom>
            <a:avLst/>
            <a:gdLst/>
            <a:ahLst/>
            <a:cxnLst/>
            <a:rect r="r" b="b" t="t" l="l"/>
            <a:pathLst>
              <a:path h="1243808" w="1243808">
                <a:moveTo>
                  <a:pt x="0" y="0"/>
                </a:moveTo>
                <a:lnTo>
                  <a:pt x="1243808" y="0"/>
                </a:lnTo>
                <a:lnTo>
                  <a:pt x="1243808" y="1243808"/>
                </a:lnTo>
                <a:lnTo>
                  <a:pt x="0" y="12438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87125" y="2449105"/>
            <a:ext cx="2801591" cy="591319"/>
          </a:xfrm>
          <a:custGeom>
            <a:avLst/>
            <a:gdLst/>
            <a:ahLst/>
            <a:cxnLst/>
            <a:rect r="r" b="b" t="t" l="l"/>
            <a:pathLst>
              <a:path h="591319" w="2801591">
                <a:moveTo>
                  <a:pt x="0" y="0"/>
                </a:moveTo>
                <a:lnTo>
                  <a:pt x="2801590" y="0"/>
                </a:lnTo>
                <a:lnTo>
                  <a:pt x="2801590" y="591319"/>
                </a:lnTo>
                <a:lnTo>
                  <a:pt x="0" y="5913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49439" y="3532861"/>
            <a:ext cx="2045809" cy="662946"/>
          </a:xfrm>
          <a:custGeom>
            <a:avLst/>
            <a:gdLst/>
            <a:ahLst/>
            <a:cxnLst/>
            <a:rect r="r" b="b" t="t" l="l"/>
            <a:pathLst>
              <a:path h="662946" w="2045809">
                <a:moveTo>
                  <a:pt x="0" y="0"/>
                </a:moveTo>
                <a:lnTo>
                  <a:pt x="2045809" y="0"/>
                </a:lnTo>
                <a:lnTo>
                  <a:pt x="2045809" y="662946"/>
                </a:lnTo>
                <a:lnTo>
                  <a:pt x="0" y="6629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253832" y="3420185"/>
            <a:ext cx="2741328" cy="1095071"/>
          </a:xfrm>
          <a:custGeom>
            <a:avLst/>
            <a:gdLst/>
            <a:ahLst/>
            <a:cxnLst/>
            <a:rect r="r" b="b" t="t" l="l"/>
            <a:pathLst>
              <a:path h="1095071" w="2741328">
                <a:moveTo>
                  <a:pt x="0" y="0"/>
                </a:moveTo>
                <a:lnTo>
                  <a:pt x="2741328" y="0"/>
                </a:lnTo>
                <a:lnTo>
                  <a:pt x="2741328" y="1095071"/>
                </a:lnTo>
                <a:lnTo>
                  <a:pt x="0" y="1095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01505" y="4591456"/>
            <a:ext cx="1423817" cy="1319533"/>
          </a:xfrm>
          <a:custGeom>
            <a:avLst/>
            <a:gdLst/>
            <a:ahLst/>
            <a:cxnLst/>
            <a:rect r="r" b="b" t="t" l="l"/>
            <a:pathLst>
              <a:path h="1319533" w="1423817">
                <a:moveTo>
                  <a:pt x="0" y="0"/>
                </a:moveTo>
                <a:lnTo>
                  <a:pt x="1423817" y="0"/>
                </a:lnTo>
                <a:lnTo>
                  <a:pt x="1423817" y="1319533"/>
                </a:lnTo>
                <a:lnTo>
                  <a:pt x="0" y="131953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0019" t="-37054" r="-28528" b="-3402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601024" y="4782399"/>
            <a:ext cx="2684652" cy="921276"/>
          </a:xfrm>
          <a:custGeom>
            <a:avLst/>
            <a:gdLst/>
            <a:ahLst/>
            <a:cxnLst/>
            <a:rect r="r" b="b" t="t" l="l"/>
            <a:pathLst>
              <a:path h="921276" w="2684652">
                <a:moveTo>
                  <a:pt x="0" y="0"/>
                </a:moveTo>
                <a:lnTo>
                  <a:pt x="2684652" y="0"/>
                </a:lnTo>
                <a:lnTo>
                  <a:pt x="2684652" y="921276"/>
                </a:lnTo>
                <a:lnTo>
                  <a:pt x="0" y="9212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28567" r="0" b="-28706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214579" y="4612492"/>
            <a:ext cx="1646633" cy="1646633"/>
          </a:xfrm>
          <a:custGeom>
            <a:avLst/>
            <a:gdLst/>
            <a:ahLst/>
            <a:cxnLst/>
            <a:rect r="r" b="b" t="t" l="l"/>
            <a:pathLst>
              <a:path h="1646633" w="1646633">
                <a:moveTo>
                  <a:pt x="0" y="0"/>
                </a:moveTo>
                <a:lnTo>
                  <a:pt x="1646633" y="0"/>
                </a:lnTo>
                <a:lnTo>
                  <a:pt x="1646633" y="1646633"/>
                </a:lnTo>
                <a:lnTo>
                  <a:pt x="0" y="164663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65183" y="5674657"/>
            <a:ext cx="3091799" cy="1770758"/>
          </a:xfrm>
          <a:custGeom>
            <a:avLst/>
            <a:gdLst/>
            <a:ahLst/>
            <a:cxnLst/>
            <a:rect r="r" b="b" t="t" l="l"/>
            <a:pathLst>
              <a:path h="1770758" w="3091799">
                <a:moveTo>
                  <a:pt x="0" y="0"/>
                </a:moveTo>
                <a:lnTo>
                  <a:pt x="3091800" y="0"/>
                </a:lnTo>
                <a:lnTo>
                  <a:pt x="3091800" y="1770758"/>
                </a:lnTo>
                <a:lnTo>
                  <a:pt x="0" y="17707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766592" y="6169957"/>
            <a:ext cx="3106303" cy="1359492"/>
          </a:xfrm>
          <a:custGeom>
            <a:avLst/>
            <a:gdLst/>
            <a:ahLst/>
            <a:cxnLst/>
            <a:rect r="r" b="b" t="t" l="l"/>
            <a:pathLst>
              <a:path h="1359492" w="3106303">
                <a:moveTo>
                  <a:pt x="0" y="0"/>
                </a:moveTo>
                <a:lnTo>
                  <a:pt x="3106303" y="0"/>
                </a:lnTo>
                <a:lnTo>
                  <a:pt x="3106303" y="1359492"/>
                </a:lnTo>
                <a:lnTo>
                  <a:pt x="0" y="135949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55064" r="0" b="-4556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58130" y="7394236"/>
            <a:ext cx="1406937" cy="1026035"/>
            <a:chOff x="0" y="0"/>
            <a:chExt cx="1875916" cy="136804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72397" cy="1172427"/>
            </a:xfrm>
            <a:custGeom>
              <a:avLst/>
              <a:gdLst/>
              <a:ahLst/>
              <a:cxnLst/>
              <a:rect r="r" b="b" t="t" l="l"/>
              <a:pathLst>
                <a:path h="1172427" w="1772397">
                  <a:moveTo>
                    <a:pt x="0" y="0"/>
                  </a:moveTo>
                  <a:lnTo>
                    <a:pt x="1772397" y="0"/>
                  </a:lnTo>
                  <a:lnTo>
                    <a:pt x="1772397" y="1172427"/>
                  </a:lnTo>
                  <a:lnTo>
                    <a:pt x="0" y="1172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-2107" r="0" b="-2107"/>
              </a:stretch>
            </a:blipFill>
          </p:spPr>
        </p:sp>
        <p:grpSp>
          <p:nvGrpSpPr>
            <p:cNvPr name="Group 21" id="21"/>
            <p:cNvGrpSpPr/>
            <p:nvPr/>
          </p:nvGrpSpPr>
          <p:grpSpPr>
            <a:xfrm rot="0">
              <a:off x="1213095" y="977118"/>
              <a:ext cx="644879" cy="272435"/>
              <a:chOff x="0" y="0"/>
              <a:chExt cx="775970" cy="327815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45720" y="48746"/>
                <a:ext cx="678180" cy="248603"/>
              </a:xfrm>
              <a:custGeom>
                <a:avLst/>
                <a:gdLst/>
                <a:ahLst/>
                <a:cxnLst/>
                <a:rect r="r" b="b" t="t" l="l"/>
                <a:pathLst>
                  <a:path h="248603" w="678180">
                    <a:moveTo>
                      <a:pt x="76200" y="84086"/>
                    </a:moveTo>
                    <a:cubicBezTo>
                      <a:pt x="528320" y="85305"/>
                      <a:pt x="554990" y="125520"/>
                      <a:pt x="547370" y="146237"/>
                    </a:cubicBezTo>
                    <a:cubicBezTo>
                      <a:pt x="537210" y="171829"/>
                      <a:pt x="431800" y="198639"/>
                      <a:pt x="391160" y="194983"/>
                    </a:cubicBezTo>
                    <a:cubicBezTo>
                      <a:pt x="363220" y="192546"/>
                      <a:pt x="334010" y="176703"/>
                      <a:pt x="321310" y="157205"/>
                    </a:cubicBezTo>
                    <a:cubicBezTo>
                      <a:pt x="309880" y="138925"/>
                      <a:pt x="308610" y="101147"/>
                      <a:pt x="314960" y="81649"/>
                    </a:cubicBezTo>
                    <a:cubicBezTo>
                      <a:pt x="321310" y="64588"/>
                      <a:pt x="335280" y="49964"/>
                      <a:pt x="351790" y="42652"/>
                    </a:cubicBezTo>
                    <a:cubicBezTo>
                      <a:pt x="370840" y="34122"/>
                      <a:pt x="410210" y="32903"/>
                      <a:pt x="430530" y="40215"/>
                    </a:cubicBezTo>
                    <a:cubicBezTo>
                      <a:pt x="448310" y="47527"/>
                      <a:pt x="461010" y="62151"/>
                      <a:pt x="468630" y="76774"/>
                    </a:cubicBezTo>
                    <a:cubicBezTo>
                      <a:pt x="476250" y="92617"/>
                      <a:pt x="480060" y="113334"/>
                      <a:pt x="476250" y="129176"/>
                    </a:cubicBezTo>
                    <a:cubicBezTo>
                      <a:pt x="473710" y="145018"/>
                      <a:pt x="462280" y="163298"/>
                      <a:pt x="449580" y="174266"/>
                    </a:cubicBezTo>
                    <a:cubicBezTo>
                      <a:pt x="436880" y="185234"/>
                      <a:pt x="417830" y="193764"/>
                      <a:pt x="400050" y="194983"/>
                    </a:cubicBezTo>
                    <a:cubicBezTo>
                      <a:pt x="383540" y="196202"/>
                      <a:pt x="361950" y="191327"/>
                      <a:pt x="347980" y="182796"/>
                    </a:cubicBezTo>
                    <a:cubicBezTo>
                      <a:pt x="332740" y="173047"/>
                      <a:pt x="320040" y="157205"/>
                      <a:pt x="313690" y="141363"/>
                    </a:cubicBezTo>
                    <a:cubicBezTo>
                      <a:pt x="307340" y="126739"/>
                      <a:pt x="307340" y="106022"/>
                      <a:pt x="312420" y="90179"/>
                    </a:cubicBezTo>
                    <a:cubicBezTo>
                      <a:pt x="317500" y="74337"/>
                      <a:pt x="325120" y="59713"/>
                      <a:pt x="344170" y="47527"/>
                    </a:cubicBezTo>
                    <a:cubicBezTo>
                      <a:pt x="382270" y="23154"/>
                      <a:pt x="510540" y="0"/>
                      <a:pt x="565150" y="0"/>
                    </a:cubicBezTo>
                    <a:cubicBezTo>
                      <a:pt x="595630" y="0"/>
                      <a:pt x="621030" y="1218"/>
                      <a:pt x="638810" y="17061"/>
                    </a:cubicBezTo>
                    <a:cubicBezTo>
                      <a:pt x="660400" y="34122"/>
                      <a:pt x="678180" y="76774"/>
                      <a:pt x="678180" y="104803"/>
                    </a:cubicBezTo>
                    <a:cubicBezTo>
                      <a:pt x="678180" y="129176"/>
                      <a:pt x="664210" y="158424"/>
                      <a:pt x="647700" y="176703"/>
                    </a:cubicBezTo>
                    <a:cubicBezTo>
                      <a:pt x="629920" y="194983"/>
                      <a:pt x="603250" y="203513"/>
                      <a:pt x="572770" y="213262"/>
                    </a:cubicBezTo>
                    <a:cubicBezTo>
                      <a:pt x="530860" y="224230"/>
                      <a:pt x="480060" y="226668"/>
                      <a:pt x="416560" y="229105"/>
                    </a:cubicBezTo>
                    <a:cubicBezTo>
                      <a:pt x="318770" y="233979"/>
                      <a:pt x="100330" y="248603"/>
                      <a:pt x="43180" y="224230"/>
                    </a:cubicBezTo>
                    <a:cubicBezTo>
                      <a:pt x="20320" y="214481"/>
                      <a:pt x="12700" y="199857"/>
                      <a:pt x="6350" y="185234"/>
                    </a:cubicBezTo>
                    <a:cubicBezTo>
                      <a:pt x="0" y="169391"/>
                      <a:pt x="0" y="147456"/>
                      <a:pt x="5080" y="132832"/>
                    </a:cubicBezTo>
                    <a:cubicBezTo>
                      <a:pt x="8890" y="120646"/>
                      <a:pt x="15240" y="110896"/>
                      <a:pt x="25400" y="102366"/>
                    </a:cubicBezTo>
                    <a:cubicBezTo>
                      <a:pt x="38100" y="93835"/>
                      <a:pt x="76200" y="84086"/>
                      <a:pt x="76200" y="84086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1155046" y="870778"/>
              <a:ext cx="720871" cy="497269"/>
              <a:chOff x="0" y="0"/>
              <a:chExt cx="867410" cy="598354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41910" y="43871"/>
                <a:ext cx="774700" cy="513049"/>
              </a:xfrm>
              <a:custGeom>
                <a:avLst/>
                <a:gdLst/>
                <a:ahLst/>
                <a:cxnLst/>
                <a:rect r="r" b="b" t="t" l="l"/>
                <a:pathLst>
                  <a:path h="513049" w="774700">
                    <a:moveTo>
                      <a:pt x="762000" y="116990"/>
                    </a:moveTo>
                    <a:cubicBezTo>
                      <a:pt x="581660" y="366812"/>
                      <a:pt x="541020" y="369249"/>
                      <a:pt x="499110" y="381436"/>
                    </a:cubicBezTo>
                    <a:cubicBezTo>
                      <a:pt x="455930" y="393622"/>
                      <a:pt x="415290" y="403371"/>
                      <a:pt x="364490" y="410683"/>
                    </a:cubicBezTo>
                    <a:cubicBezTo>
                      <a:pt x="299720" y="420432"/>
                      <a:pt x="185420" y="438712"/>
                      <a:pt x="138430" y="427744"/>
                    </a:cubicBezTo>
                    <a:cubicBezTo>
                      <a:pt x="115570" y="421651"/>
                      <a:pt x="100330" y="411902"/>
                      <a:pt x="90170" y="396060"/>
                    </a:cubicBezTo>
                    <a:cubicBezTo>
                      <a:pt x="78740" y="378999"/>
                      <a:pt x="73660" y="343658"/>
                      <a:pt x="80010" y="324160"/>
                    </a:cubicBezTo>
                    <a:cubicBezTo>
                      <a:pt x="85090" y="305880"/>
                      <a:pt x="104140" y="290038"/>
                      <a:pt x="118110" y="281507"/>
                    </a:cubicBezTo>
                    <a:cubicBezTo>
                      <a:pt x="129540" y="274195"/>
                      <a:pt x="135890" y="274195"/>
                      <a:pt x="156210" y="271758"/>
                    </a:cubicBezTo>
                    <a:cubicBezTo>
                      <a:pt x="228600" y="264446"/>
                      <a:pt x="585470" y="268102"/>
                      <a:pt x="660400" y="292475"/>
                    </a:cubicBezTo>
                    <a:cubicBezTo>
                      <a:pt x="684530" y="301005"/>
                      <a:pt x="694690" y="309536"/>
                      <a:pt x="704850" y="321722"/>
                    </a:cubicBezTo>
                    <a:cubicBezTo>
                      <a:pt x="713740" y="335127"/>
                      <a:pt x="717550" y="358282"/>
                      <a:pt x="717550" y="372905"/>
                    </a:cubicBezTo>
                    <a:cubicBezTo>
                      <a:pt x="716280" y="385092"/>
                      <a:pt x="711200" y="394841"/>
                      <a:pt x="703580" y="404590"/>
                    </a:cubicBezTo>
                    <a:cubicBezTo>
                      <a:pt x="694690" y="416777"/>
                      <a:pt x="678180" y="428963"/>
                      <a:pt x="659130" y="433838"/>
                    </a:cubicBezTo>
                    <a:cubicBezTo>
                      <a:pt x="635000" y="441149"/>
                      <a:pt x="595630" y="436275"/>
                      <a:pt x="563880" y="433838"/>
                    </a:cubicBezTo>
                    <a:cubicBezTo>
                      <a:pt x="530860" y="430182"/>
                      <a:pt x="492760" y="428963"/>
                      <a:pt x="467360" y="414339"/>
                    </a:cubicBezTo>
                    <a:cubicBezTo>
                      <a:pt x="444500" y="399715"/>
                      <a:pt x="419100" y="374124"/>
                      <a:pt x="416560" y="352188"/>
                    </a:cubicBezTo>
                    <a:cubicBezTo>
                      <a:pt x="414020" y="329034"/>
                      <a:pt x="434340" y="297349"/>
                      <a:pt x="453390" y="277851"/>
                    </a:cubicBezTo>
                    <a:cubicBezTo>
                      <a:pt x="472440" y="258353"/>
                      <a:pt x="504190" y="241292"/>
                      <a:pt x="532130" y="236417"/>
                    </a:cubicBezTo>
                    <a:cubicBezTo>
                      <a:pt x="557530" y="231543"/>
                      <a:pt x="590550" y="236417"/>
                      <a:pt x="614680" y="248604"/>
                    </a:cubicBezTo>
                    <a:cubicBezTo>
                      <a:pt x="640080" y="262009"/>
                      <a:pt x="671830" y="290038"/>
                      <a:pt x="679450" y="316848"/>
                    </a:cubicBezTo>
                    <a:cubicBezTo>
                      <a:pt x="687070" y="344877"/>
                      <a:pt x="676910" y="393622"/>
                      <a:pt x="657860" y="416777"/>
                    </a:cubicBezTo>
                    <a:cubicBezTo>
                      <a:pt x="638810" y="438712"/>
                      <a:pt x="610870" y="447243"/>
                      <a:pt x="570230" y="456992"/>
                    </a:cubicBezTo>
                    <a:cubicBezTo>
                      <a:pt x="490220" y="475271"/>
                      <a:pt x="278130" y="460648"/>
                      <a:pt x="196850" y="471616"/>
                    </a:cubicBezTo>
                    <a:cubicBezTo>
                      <a:pt x="157480" y="476490"/>
                      <a:pt x="120650" y="502082"/>
                      <a:pt x="109220" y="491114"/>
                    </a:cubicBezTo>
                    <a:cubicBezTo>
                      <a:pt x="97790" y="478927"/>
                      <a:pt x="154940" y="409465"/>
                      <a:pt x="144780" y="385092"/>
                    </a:cubicBezTo>
                    <a:cubicBezTo>
                      <a:pt x="135890" y="364375"/>
                      <a:pt x="67310" y="360719"/>
                      <a:pt x="68580" y="348532"/>
                    </a:cubicBezTo>
                    <a:cubicBezTo>
                      <a:pt x="71120" y="322941"/>
                      <a:pt x="294640" y="262009"/>
                      <a:pt x="347980" y="266883"/>
                    </a:cubicBezTo>
                    <a:cubicBezTo>
                      <a:pt x="372110" y="268102"/>
                      <a:pt x="384810" y="279070"/>
                      <a:pt x="396240" y="290038"/>
                    </a:cubicBezTo>
                    <a:cubicBezTo>
                      <a:pt x="408940" y="302224"/>
                      <a:pt x="417830" y="321722"/>
                      <a:pt x="420370" y="337565"/>
                    </a:cubicBezTo>
                    <a:cubicBezTo>
                      <a:pt x="422910" y="354626"/>
                      <a:pt x="417830" y="374124"/>
                      <a:pt x="408940" y="388748"/>
                    </a:cubicBezTo>
                    <a:cubicBezTo>
                      <a:pt x="400050" y="403371"/>
                      <a:pt x="384810" y="417995"/>
                      <a:pt x="368300" y="422870"/>
                    </a:cubicBezTo>
                    <a:cubicBezTo>
                      <a:pt x="346710" y="430182"/>
                      <a:pt x="307340" y="427744"/>
                      <a:pt x="288290" y="415558"/>
                    </a:cubicBezTo>
                    <a:cubicBezTo>
                      <a:pt x="269240" y="403371"/>
                      <a:pt x="252730" y="369249"/>
                      <a:pt x="250190" y="348532"/>
                    </a:cubicBezTo>
                    <a:cubicBezTo>
                      <a:pt x="248920" y="330253"/>
                      <a:pt x="255270" y="311973"/>
                      <a:pt x="266700" y="298568"/>
                    </a:cubicBezTo>
                    <a:cubicBezTo>
                      <a:pt x="281940" y="282726"/>
                      <a:pt x="317500" y="266883"/>
                      <a:pt x="339090" y="265665"/>
                    </a:cubicBezTo>
                    <a:cubicBezTo>
                      <a:pt x="358140" y="264446"/>
                      <a:pt x="377190" y="274195"/>
                      <a:pt x="389890" y="283944"/>
                    </a:cubicBezTo>
                    <a:cubicBezTo>
                      <a:pt x="403860" y="294912"/>
                      <a:pt x="415290" y="313192"/>
                      <a:pt x="419100" y="329034"/>
                    </a:cubicBezTo>
                    <a:cubicBezTo>
                      <a:pt x="422910" y="344877"/>
                      <a:pt x="421640" y="365593"/>
                      <a:pt x="412750" y="381436"/>
                    </a:cubicBezTo>
                    <a:cubicBezTo>
                      <a:pt x="402590" y="399715"/>
                      <a:pt x="381000" y="413121"/>
                      <a:pt x="350520" y="427744"/>
                    </a:cubicBezTo>
                    <a:cubicBezTo>
                      <a:pt x="293370" y="455773"/>
                      <a:pt x="146050" y="513049"/>
                      <a:pt x="86360" y="505738"/>
                    </a:cubicBezTo>
                    <a:cubicBezTo>
                      <a:pt x="50800" y="500863"/>
                      <a:pt x="17780" y="482583"/>
                      <a:pt x="8890" y="460648"/>
                    </a:cubicBezTo>
                    <a:cubicBezTo>
                      <a:pt x="0" y="436275"/>
                      <a:pt x="25400" y="386310"/>
                      <a:pt x="44450" y="363156"/>
                    </a:cubicBezTo>
                    <a:cubicBezTo>
                      <a:pt x="60960" y="342439"/>
                      <a:pt x="78740" y="333909"/>
                      <a:pt x="113030" y="324160"/>
                    </a:cubicBezTo>
                    <a:cubicBezTo>
                      <a:pt x="193040" y="302224"/>
                      <a:pt x="506730" y="266883"/>
                      <a:pt x="544830" y="305880"/>
                    </a:cubicBezTo>
                    <a:cubicBezTo>
                      <a:pt x="561340" y="322941"/>
                      <a:pt x="533400" y="381436"/>
                      <a:pt x="534670" y="381436"/>
                    </a:cubicBezTo>
                    <a:cubicBezTo>
                      <a:pt x="534670" y="381436"/>
                      <a:pt x="535940" y="297349"/>
                      <a:pt x="556260" y="283944"/>
                    </a:cubicBezTo>
                    <a:cubicBezTo>
                      <a:pt x="574040" y="270539"/>
                      <a:pt x="617220" y="285163"/>
                      <a:pt x="642620" y="290038"/>
                    </a:cubicBezTo>
                    <a:cubicBezTo>
                      <a:pt x="661670" y="294912"/>
                      <a:pt x="679450" y="298568"/>
                      <a:pt x="692150" y="309536"/>
                    </a:cubicBezTo>
                    <a:cubicBezTo>
                      <a:pt x="704850" y="319285"/>
                      <a:pt x="715010" y="338783"/>
                      <a:pt x="717550" y="354626"/>
                    </a:cubicBezTo>
                    <a:cubicBezTo>
                      <a:pt x="718820" y="370468"/>
                      <a:pt x="713740" y="391185"/>
                      <a:pt x="703580" y="404590"/>
                    </a:cubicBezTo>
                    <a:cubicBezTo>
                      <a:pt x="694690" y="417995"/>
                      <a:pt x="684530" y="426526"/>
                      <a:pt x="659130" y="433838"/>
                    </a:cubicBezTo>
                    <a:cubicBezTo>
                      <a:pt x="582930" y="455773"/>
                      <a:pt x="218440" y="450899"/>
                      <a:pt x="138430" y="427744"/>
                    </a:cubicBezTo>
                    <a:cubicBezTo>
                      <a:pt x="111760" y="419214"/>
                      <a:pt x="100330" y="411902"/>
                      <a:pt x="90170" y="396060"/>
                    </a:cubicBezTo>
                    <a:cubicBezTo>
                      <a:pt x="78740" y="378999"/>
                      <a:pt x="72390" y="343658"/>
                      <a:pt x="80010" y="324160"/>
                    </a:cubicBezTo>
                    <a:cubicBezTo>
                      <a:pt x="87630" y="303443"/>
                      <a:pt x="106680" y="287600"/>
                      <a:pt x="137160" y="274195"/>
                    </a:cubicBezTo>
                    <a:cubicBezTo>
                      <a:pt x="205740" y="244948"/>
                      <a:pt x="482600" y="197421"/>
                      <a:pt x="523240" y="233980"/>
                    </a:cubicBezTo>
                    <a:cubicBezTo>
                      <a:pt x="542290" y="251041"/>
                      <a:pt x="524510" y="318066"/>
                      <a:pt x="520700" y="319285"/>
                    </a:cubicBezTo>
                    <a:cubicBezTo>
                      <a:pt x="515620" y="319285"/>
                      <a:pt x="491490" y="271758"/>
                      <a:pt x="495300" y="240073"/>
                    </a:cubicBezTo>
                    <a:cubicBezTo>
                      <a:pt x="502920" y="186453"/>
                      <a:pt x="595630" y="73119"/>
                      <a:pt x="632460" y="35341"/>
                    </a:cubicBezTo>
                    <a:cubicBezTo>
                      <a:pt x="648970" y="18280"/>
                      <a:pt x="659130" y="8531"/>
                      <a:pt x="676910" y="4875"/>
                    </a:cubicBezTo>
                    <a:cubicBezTo>
                      <a:pt x="693420" y="0"/>
                      <a:pt x="716280" y="3656"/>
                      <a:pt x="731520" y="9749"/>
                    </a:cubicBezTo>
                    <a:cubicBezTo>
                      <a:pt x="742950" y="13405"/>
                      <a:pt x="753110" y="21936"/>
                      <a:pt x="759460" y="31685"/>
                    </a:cubicBezTo>
                    <a:cubicBezTo>
                      <a:pt x="768350" y="45090"/>
                      <a:pt x="774700" y="68244"/>
                      <a:pt x="774700" y="82868"/>
                    </a:cubicBezTo>
                    <a:cubicBezTo>
                      <a:pt x="773430" y="95054"/>
                      <a:pt x="762000" y="116990"/>
                      <a:pt x="762000" y="116990"/>
                    </a:cubicBezTo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2919587" y="7278682"/>
            <a:ext cx="1141590" cy="1141590"/>
          </a:xfrm>
          <a:custGeom>
            <a:avLst/>
            <a:gdLst/>
            <a:ahLst/>
            <a:cxnLst/>
            <a:rect r="r" b="b" t="t" l="l"/>
            <a:pathLst>
              <a:path h="1141590" w="1141590">
                <a:moveTo>
                  <a:pt x="0" y="0"/>
                </a:moveTo>
                <a:lnTo>
                  <a:pt x="1141590" y="0"/>
                </a:lnTo>
                <a:lnTo>
                  <a:pt x="1141590" y="1141589"/>
                </a:lnTo>
                <a:lnTo>
                  <a:pt x="0" y="114158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443626" y="6696832"/>
            <a:ext cx="2420844" cy="2420844"/>
          </a:xfrm>
          <a:custGeom>
            <a:avLst/>
            <a:gdLst/>
            <a:ahLst/>
            <a:cxnLst/>
            <a:rect r="r" b="b" t="t" l="l"/>
            <a:pathLst>
              <a:path h="2420844" w="2420844">
                <a:moveTo>
                  <a:pt x="0" y="0"/>
                </a:moveTo>
                <a:lnTo>
                  <a:pt x="2420844" y="0"/>
                </a:lnTo>
                <a:lnTo>
                  <a:pt x="2420844" y="2420844"/>
                </a:lnTo>
                <a:lnTo>
                  <a:pt x="0" y="242084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70948" y="937310"/>
            <a:ext cx="6830504" cy="68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8"/>
              </a:lnSpc>
            </a:pPr>
            <a:r>
              <a:rPr lang="en-US" sz="4013" b="true">
                <a:solidFill>
                  <a:srgbClr val="5E17E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Past</a:t>
            </a:r>
            <a:r>
              <a:rPr lang="en-US" sz="401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Sponsors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DAG0HLSyyQk</dc:identifier>
  <dcterms:modified xsi:type="dcterms:W3CDTF">2011-08-01T06:04:30Z</dcterms:modified>
  <cp:revision>1</cp:revision>
  <dc:title>action</dc:title>
</cp:coreProperties>
</file>