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599b3b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599b3b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599b3b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599b3b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599b3b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599b3b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599b3b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599b3b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599b3b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599b3b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599b3b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599b3b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599b3b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599b3b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599b3bf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599b3bf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599b3bf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599b3bf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599b3b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599b3b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599b3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599b3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599b3b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599b3b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599b3bf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599b3bf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599b3bf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599b3bf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599b3bf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599b3bf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599b3bf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599b3bf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0599b3bf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0599b3bf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599b3b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599b3b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599b3bf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599b3bf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599b3bf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599b3bf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599b3bf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599b3bf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599b3b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599b3b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599b3b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599b3b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599b3b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599b3b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599b3b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599b3b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599b3b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599b3b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599b3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599b3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599b3b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599b3b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Notebooks  contain code used in every lecture and are organized in the same order they appear in the course.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video usually contains explanatory concepts that can’t be shown through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Resource links to the notebooks can be found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provide all the notebooks used inside of a zip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this set up in more detail in the Setup and Installation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Curriculum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 the course, let’s build an understanding of our learning path!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will be brief overview of the main topics and structure of the curriculum of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also want to jump ahead in the course depending on your previous experience!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Goals of this course: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Python to work with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Pandas and Statsmodels to visualize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use a wide variety of forecasting techniques on Time Series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and Curriculum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 Section you’re watching now!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Set Up and Installation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Installing Anaconda and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up Virtual Environment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Jupyter Notebook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section on NumPy basics and how to manipulate data with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libraries are built off of NumPy so it is important to understand its basic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used for data analysis and data exploration.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learn how to use this library since its fundamental to handling our data sources.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221990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LECTURE! </a:t>
            </a:r>
            <a:endParaRPr b="1" sz="65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Visualization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lot of built in visualization tools which we will explore to quickly view time series data on a chart!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learning the Pandas Fundamentals we will focus on specialized tools within pandas specifically designed to work with time stamped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Analysis with Statsmodels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Statsmodels is a statistical library for Python that contains an entire library of time series statistical analysis tools.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be an introduction to use Statsmodels for basic time series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Forecasting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dive deep into various forecasting models based on ARIMA (AutoRegressive Integrated Moving Averages)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and Prophet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final sections will show the latest state of the art methods for forecasting, including Recurrent Neural Networks and Facebook’s Prophet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Installation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installation we now need to download the libraries used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installation has installed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 line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Ubuntu users can also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terminal.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for these next steps.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virtual environment we provided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environment will download all the libraries you need for the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links for this lecture and download the appropriate .yml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0" name="Google Shape;27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track of the location of the .yml file!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know its location in order to use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OneDrive users use caution!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go the the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prompt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Series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video player settings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posting to the QA forums please confirm: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are using our provided environment.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have tried running our provided notebooks.</a:t>
            </a:r>
            <a:endParaRPr b="1" sz="2900" u="sng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simple typos can cause errors, the two steps above will avoid any typos!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mind, we can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 with your personal time series analysis projects outside of the course material!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 Discord Chat channel is a great place to share your questions on your personal projects.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