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Overpas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2BAA6B-945A-4E46-9FCA-67CD69CAFB2A}">
  <a:tblStyle styleId="{642BAA6B-945A-4E46-9FCA-67CD69CAFB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-bold.fntdata"/><Relationship Id="rId47" Type="http://schemas.openxmlformats.org/officeDocument/2006/relationships/font" Target="fonts/Overpass-regular.fntdata"/><Relationship Id="rId49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verpas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93b8cc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93b8cc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3b8c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3b8c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b8cc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b8cc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93b8cc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93b8c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93b8cc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93b8cc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3b8cc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3b8cc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93b8cc3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93b8cc3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93b8cc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93b8cc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93b8cc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93b8cc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93b8cc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93b8c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93b8cc3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93b8cc3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93b8cc3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93b8cc3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93b8cc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93b8cc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93b8cc3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93b8cc3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93b8cc3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93b8c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93b8cc3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93b8cc3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93b8cc3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93b8cc3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93b8cc3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93b8cc3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93b8cc3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93b8cc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93b8cc3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93b8cc3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b8cc3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b8cc3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093b8c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093b8c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93b8cc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93b8cc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93b8cc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93b8cc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93b8cc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93b8cc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093b8cc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093b8cc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93b8cc3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93b8cc3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093b8cc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093b8cc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93b8cc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93b8cc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93b8cc3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93b8cc3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3b8c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3b8c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93b8cc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93b8cc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93b8cc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93b8cc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3b8cc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3b8cc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93b8cc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93b8cc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Series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simply multiple series that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 the same index!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essentially a tabular data storage format.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has multiple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5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columns is a Series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6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some DataFrames and explore a few operations on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data will be missing from your original source, yet many forecasting methods can’t work with a missing data point!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can we do?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 has only 3 options: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the missing data (NaN), if the forecasting method can handle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missing data (the entire row including the timestamp).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data with some value (best estimated guess).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focus on learning about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Wes McKinney, Pandas stands for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most popular data analysis library for Python and it comes with many tools that we will use throughout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“correct” approach, since each case will be different.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up to you to decide what method to choose.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by their very nature, many sources of time series data rarely have missing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missing data methods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want to perform an analysis based off the value of a specific column, meaning you want to group together other columns based off another.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do this, we to perform 3 steps.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 involve: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does all of this for this with a simple method call: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.groupby()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3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3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3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3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3" name="Google Shape;283;p3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3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4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4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4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9" name="Google Shape;299;p4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2" name="Google Shape;302;p4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</a:t>
                      </a: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4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MEAN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automatically make the grouped by column the index of the new resulting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group by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we’ll learn about: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I/O (Input and Output)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1" name="Google Shape;32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we’re going to cover a few more operations (methods and attributes) that you can call off of Series and DataFrames in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7" name="Google Shape;3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 variety of tabular data formats.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this course, we will provide all the data for you in CSV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refer to the documentation if you wish to connect to your own data 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01" y="1065637"/>
            <a:ext cx="7561188" cy="35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info, search for: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 few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0" name="Google Shape;3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8" name="Google Shape;3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the basic building block of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holds an array of information organized by an Index.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data with an index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2773425" y="22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2773425" y="20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 and can have a Named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773425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{642BAA6B-945A-4E46-9FCA-67CD69CAFB2A}</a:tableStyleId>
              </a:tblPr>
              <a:tblGrid>
                <a:gridCol w="1442600"/>
                <a:gridCol w="1442600"/>
                <a:gridCol w="14426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Named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