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204626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204626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204626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204626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204626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204626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204626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204626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204626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204626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204626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204626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20462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20462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204626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204626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SOLUTIONS</a:t>
            </a:r>
            <a:endParaRPr sz="3500"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various plot types available with Pandas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basics of customizing plots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has built-in capabilities to visualize data held inside of a Series or DataFrame.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capabilities are built directly off a library called MatplotLib.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makes creating plots simple one line segments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comes at the cost of removing some customization options in the plot.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use cases, we won’t need to customize our plots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focus of this course is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visualization, so if you find yourself interested in customizing plots of your own data, please check out the documentation online for Pandas and Matplotlib.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Customizing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