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4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 id="419" r:id="rId168"/>
    <p:sldId id="420" r:id="rId169"/>
    <p:sldId id="421" r:id="rId170"/>
    <p:sldId id="422" r:id="rId171"/>
    <p:sldId id="423" r:id="rId172"/>
    <p:sldId id="424" r:id="rId173"/>
    <p:sldId id="425" r:id="rId174"/>
    <p:sldId id="426" r:id="rId175"/>
    <p:sldId id="427" r:id="rId176"/>
    <p:sldId id="428" r:id="rId177"/>
    <p:sldId id="429" r:id="rId178"/>
    <p:sldId id="430" r:id="rId179"/>
    <p:sldId id="431" r:id="rId180"/>
    <p:sldId id="432" r:id="rId181"/>
    <p:sldId id="433" r:id="rId182"/>
    <p:sldId id="434" r:id="rId183"/>
    <p:sldId id="435" r:id="rId184"/>
    <p:sldId id="436" r:id="rId185"/>
    <p:sldId id="437" r:id="rId186"/>
    <p:sldId id="438" r:id="rId187"/>
    <p:sldId id="439" r:id="rId188"/>
    <p:sldId id="440" r:id="rId189"/>
    <p:sldId id="441" r:id="rId190"/>
    <p:sldId id="442" r:id="rId191"/>
    <p:sldId id="443" r:id="rId192"/>
    <p:sldId id="444" r:id="rId193"/>
    <p:sldId id="445" r:id="rId194"/>
    <p:sldId id="446" r:id="rId195"/>
    <p:sldId id="447" r:id="rId196"/>
    <p:sldId id="448" r:id="rId197"/>
    <p:sldId id="449" r:id="rId198"/>
    <p:sldId id="450" r:id="rId199"/>
    <p:sldId id="451" r:id="rId200"/>
    <p:sldId id="452" r:id="rId201"/>
    <p:sldId id="453" r:id="rId202"/>
    <p:sldId id="454" r:id="rId203"/>
    <p:sldId id="455" r:id="rId204"/>
    <p:sldId id="456" r:id="rId205"/>
    <p:sldId id="457" r:id="rId206"/>
    <p:sldId id="458" r:id="rId207"/>
    <p:sldId id="459" r:id="rId208"/>
    <p:sldId id="460" r:id="rId209"/>
    <p:sldId id="461" r:id="rId210"/>
    <p:sldId id="462" r:id="rId211"/>
    <p:sldId id="463" r:id="rId212"/>
    <p:sldId id="464" r:id="rId213"/>
    <p:sldId id="465" r:id="rId214"/>
    <p:sldId id="466" r:id="rId215"/>
    <p:sldId id="467" r:id="rId216"/>
    <p:sldId id="468" r:id="rId217"/>
    <p:sldId id="469" r:id="rId218"/>
    <p:sldId id="470" r:id="rId219"/>
    <p:sldId id="471" r:id="rId220"/>
    <p:sldId id="472" r:id="rId221"/>
    <p:sldId id="473" r:id="rId222"/>
    <p:sldId id="474" r:id="rId223"/>
    <p:sldId id="475" r:id="rId224"/>
    <p:sldId id="476" r:id="rId225"/>
    <p:sldId id="477" r:id="rId226"/>
    <p:sldId id="478" r:id="rId227"/>
    <p:sldId id="479" r:id="rId228"/>
    <p:sldId id="480" r:id="rId229"/>
    <p:sldId id="481" r:id="rId230"/>
    <p:sldId id="482" r:id="rId231"/>
    <p:sldId id="483" r:id="rId232"/>
    <p:sldId id="484" r:id="rId233"/>
    <p:sldId id="485" r:id="rId234"/>
    <p:sldId id="486" r:id="rId235"/>
    <p:sldId id="487" r:id="rId236"/>
    <p:sldId id="488" r:id="rId237"/>
    <p:sldId id="489" r:id="rId238"/>
    <p:sldId id="490" r:id="rId239"/>
    <p:sldId id="491" r:id="rId240"/>
    <p:sldId id="492" r:id="rId241"/>
    <p:sldId id="493" r:id="rId242"/>
    <p:sldId id="494" r:id="rId243"/>
    <p:sldId id="495" r:id="rId244"/>
    <p:sldId id="496" r:id="rId245"/>
    <p:sldId id="497" r:id="rId246"/>
    <p:sldId id="498" r:id="rId247"/>
    <p:sldId id="499" r:id="rId248"/>
    <p:sldId id="500" r:id="rId249"/>
    <p:sldId id="501" r:id="rId250"/>
    <p:sldId id="502" r:id="rId251"/>
    <p:sldId id="503" r:id="rId252"/>
    <p:sldId id="504" r:id="rId253"/>
    <p:sldId id="505" r:id="rId254"/>
    <p:sldId id="506" r:id="rId255"/>
    <p:sldId id="507" r:id="rId256"/>
  </p:sldIdLst>
  <p:sldSz cy="5143500" cx="9144000"/>
  <p:notesSz cx="6858000" cy="9144000"/>
  <p:embeddedFontLst>
    <p:embeddedFont>
      <p:font typeface="Montserrat"/>
      <p:regular r:id="rId257"/>
      <p:bold r:id="rId258"/>
      <p:italic r:id="rId259"/>
      <p:boldItalic r:id="rId2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190" Type="http://schemas.openxmlformats.org/officeDocument/2006/relationships/slide" Target="slides/slide18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194" Type="http://schemas.openxmlformats.org/officeDocument/2006/relationships/slide" Target="slides/slide190.xml"/><Relationship Id="rId43" Type="http://schemas.openxmlformats.org/officeDocument/2006/relationships/slide" Target="slides/slide39.xml"/><Relationship Id="rId193" Type="http://schemas.openxmlformats.org/officeDocument/2006/relationships/slide" Target="slides/slide189.xml"/><Relationship Id="rId46" Type="http://schemas.openxmlformats.org/officeDocument/2006/relationships/slide" Target="slides/slide42.xml"/><Relationship Id="rId192" Type="http://schemas.openxmlformats.org/officeDocument/2006/relationships/slide" Target="slides/slide188.xml"/><Relationship Id="rId45" Type="http://schemas.openxmlformats.org/officeDocument/2006/relationships/slide" Target="slides/slide41.xml"/><Relationship Id="rId191" Type="http://schemas.openxmlformats.org/officeDocument/2006/relationships/slide" Target="slides/slide187.xml"/><Relationship Id="rId48" Type="http://schemas.openxmlformats.org/officeDocument/2006/relationships/slide" Target="slides/slide44.xml"/><Relationship Id="rId187" Type="http://schemas.openxmlformats.org/officeDocument/2006/relationships/slide" Target="slides/slide183.xml"/><Relationship Id="rId47" Type="http://schemas.openxmlformats.org/officeDocument/2006/relationships/slide" Target="slides/slide43.xml"/><Relationship Id="rId186" Type="http://schemas.openxmlformats.org/officeDocument/2006/relationships/slide" Target="slides/slide182.xml"/><Relationship Id="rId185" Type="http://schemas.openxmlformats.org/officeDocument/2006/relationships/slide" Target="slides/slide181.xml"/><Relationship Id="rId49" Type="http://schemas.openxmlformats.org/officeDocument/2006/relationships/slide" Target="slides/slide45.xml"/><Relationship Id="rId184" Type="http://schemas.openxmlformats.org/officeDocument/2006/relationships/slide" Target="slides/slide180.xml"/><Relationship Id="rId189" Type="http://schemas.openxmlformats.org/officeDocument/2006/relationships/slide" Target="slides/slide185.xml"/><Relationship Id="rId188" Type="http://schemas.openxmlformats.org/officeDocument/2006/relationships/slide" Target="slides/slide18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183" Type="http://schemas.openxmlformats.org/officeDocument/2006/relationships/slide" Target="slides/slide179.xml"/><Relationship Id="rId32" Type="http://schemas.openxmlformats.org/officeDocument/2006/relationships/slide" Target="slides/slide28.xml"/><Relationship Id="rId182" Type="http://schemas.openxmlformats.org/officeDocument/2006/relationships/slide" Target="slides/slide178.xml"/><Relationship Id="rId35" Type="http://schemas.openxmlformats.org/officeDocument/2006/relationships/slide" Target="slides/slide31.xml"/><Relationship Id="rId181" Type="http://schemas.openxmlformats.org/officeDocument/2006/relationships/slide" Target="slides/slide177.xml"/><Relationship Id="rId34" Type="http://schemas.openxmlformats.org/officeDocument/2006/relationships/slide" Target="slides/slide30.xml"/><Relationship Id="rId180" Type="http://schemas.openxmlformats.org/officeDocument/2006/relationships/slide" Target="slides/slide176.xml"/><Relationship Id="rId37" Type="http://schemas.openxmlformats.org/officeDocument/2006/relationships/slide" Target="slides/slide33.xml"/><Relationship Id="rId176" Type="http://schemas.openxmlformats.org/officeDocument/2006/relationships/slide" Target="slides/slide172.xml"/><Relationship Id="rId36" Type="http://schemas.openxmlformats.org/officeDocument/2006/relationships/slide" Target="slides/slide32.xml"/><Relationship Id="rId175" Type="http://schemas.openxmlformats.org/officeDocument/2006/relationships/slide" Target="slides/slide171.xml"/><Relationship Id="rId39" Type="http://schemas.openxmlformats.org/officeDocument/2006/relationships/slide" Target="slides/slide35.xml"/><Relationship Id="rId174" Type="http://schemas.openxmlformats.org/officeDocument/2006/relationships/slide" Target="slides/slide170.xml"/><Relationship Id="rId38" Type="http://schemas.openxmlformats.org/officeDocument/2006/relationships/slide" Target="slides/slide34.xml"/><Relationship Id="rId173" Type="http://schemas.openxmlformats.org/officeDocument/2006/relationships/slide" Target="slides/slide169.xml"/><Relationship Id="rId179" Type="http://schemas.openxmlformats.org/officeDocument/2006/relationships/slide" Target="slides/slide175.xml"/><Relationship Id="rId178" Type="http://schemas.openxmlformats.org/officeDocument/2006/relationships/slide" Target="slides/slide174.xml"/><Relationship Id="rId177" Type="http://schemas.openxmlformats.org/officeDocument/2006/relationships/slide" Target="slides/slide173.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98" Type="http://schemas.openxmlformats.org/officeDocument/2006/relationships/slide" Target="slides/slide194.xml"/><Relationship Id="rId14" Type="http://schemas.openxmlformats.org/officeDocument/2006/relationships/slide" Target="slides/slide10.xml"/><Relationship Id="rId197" Type="http://schemas.openxmlformats.org/officeDocument/2006/relationships/slide" Target="slides/slide193.xml"/><Relationship Id="rId17" Type="http://schemas.openxmlformats.org/officeDocument/2006/relationships/slide" Target="slides/slide13.xml"/><Relationship Id="rId196" Type="http://schemas.openxmlformats.org/officeDocument/2006/relationships/slide" Target="slides/slide192.xml"/><Relationship Id="rId16" Type="http://schemas.openxmlformats.org/officeDocument/2006/relationships/slide" Target="slides/slide12.xml"/><Relationship Id="rId195" Type="http://schemas.openxmlformats.org/officeDocument/2006/relationships/slide" Target="slides/slide191.xml"/><Relationship Id="rId19" Type="http://schemas.openxmlformats.org/officeDocument/2006/relationships/slide" Target="slides/slide15.xml"/><Relationship Id="rId18" Type="http://schemas.openxmlformats.org/officeDocument/2006/relationships/slide" Target="slides/slide14.xml"/><Relationship Id="rId199" Type="http://schemas.openxmlformats.org/officeDocument/2006/relationships/slide" Target="slides/slide195.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260" Type="http://schemas.openxmlformats.org/officeDocument/2006/relationships/font" Target="fonts/Montserrat-boldItalic.fntdata"/><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259" Type="http://schemas.openxmlformats.org/officeDocument/2006/relationships/font" Target="fonts/Montserrat-italic.fntdata"/><Relationship Id="rId137" Type="http://schemas.openxmlformats.org/officeDocument/2006/relationships/slide" Target="slides/slide133.xml"/><Relationship Id="rId258" Type="http://schemas.openxmlformats.org/officeDocument/2006/relationships/font" Target="fonts/Montserrat-bold.fntdata"/><Relationship Id="rId132" Type="http://schemas.openxmlformats.org/officeDocument/2006/relationships/slide" Target="slides/slide128.xml"/><Relationship Id="rId253" Type="http://schemas.openxmlformats.org/officeDocument/2006/relationships/slide" Target="slides/slide249.xml"/><Relationship Id="rId131" Type="http://schemas.openxmlformats.org/officeDocument/2006/relationships/slide" Target="slides/slide127.xml"/><Relationship Id="rId252" Type="http://schemas.openxmlformats.org/officeDocument/2006/relationships/slide" Target="slides/slide248.xml"/><Relationship Id="rId130" Type="http://schemas.openxmlformats.org/officeDocument/2006/relationships/slide" Target="slides/slide126.xml"/><Relationship Id="rId251" Type="http://schemas.openxmlformats.org/officeDocument/2006/relationships/slide" Target="slides/slide247.xml"/><Relationship Id="rId250" Type="http://schemas.openxmlformats.org/officeDocument/2006/relationships/slide" Target="slides/slide246.xml"/><Relationship Id="rId136" Type="http://schemas.openxmlformats.org/officeDocument/2006/relationships/slide" Target="slides/slide132.xml"/><Relationship Id="rId257" Type="http://schemas.openxmlformats.org/officeDocument/2006/relationships/font" Target="fonts/Montserrat-regular.fntdata"/><Relationship Id="rId135" Type="http://schemas.openxmlformats.org/officeDocument/2006/relationships/slide" Target="slides/slide131.xml"/><Relationship Id="rId256" Type="http://schemas.openxmlformats.org/officeDocument/2006/relationships/slide" Target="slides/slide252.xml"/><Relationship Id="rId134" Type="http://schemas.openxmlformats.org/officeDocument/2006/relationships/slide" Target="slides/slide130.xml"/><Relationship Id="rId255" Type="http://schemas.openxmlformats.org/officeDocument/2006/relationships/slide" Target="slides/slide251.xml"/><Relationship Id="rId133" Type="http://schemas.openxmlformats.org/officeDocument/2006/relationships/slide" Target="slides/slide129.xml"/><Relationship Id="rId254" Type="http://schemas.openxmlformats.org/officeDocument/2006/relationships/slide" Target="slides/slide250.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172" Type="http://schemas.openxmlformats.org/officeDocument/2006/relationships/slide" Target="slides/slide168.xml"/><Relationship Id="rId65" Type="http://schemas.openxmlformats.org/officeDocument/2006/relationships/slide" Target="slides/slide61.xml"/><Relationship Id="rId171" Type="http://schemas.openxmlformats.org/officeDocument/2006/relationships/slide" Target="slides/slide167.xml"/><Relationship Id="rId68" Type="http://schemas.openxmlformats.org/officeDocument/2006/relationships/slide" Target="slides/slide64.xml"/><Relationship Id="rId170" Type="http://schemas.openxmlformats.org/officeDocument/2006/relationships/slide" Target="slides/slide166.xml"/><Relationship Id="rId67" Type="http://schemas.openxmlformats.org/officeDocument/2006/relationships/slide" Target="slides/slide63.xml"/><Relationship Id="rId60" Type="http://schemas.openxmlformats.org/officeDocument/2006/relationships/slide" Target="slides/slide56.xml"/><Relationship Id="rId165" Type="http://schemas.openxmlformats.org/officeDocument/2006/relationships/slide" Target="slides/slide161.xml"/><Relationship Id="rId69" Type="http://schemas.openxmlformats.org/officeDocument/2006/relationships/slide" Target="slides/slide65.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161" Type="http://schemas.openxmlformats.org/officeDocument/2006/relationships/slide" Target="slides/slide157.xml"/><Relationship Id="rId54" Type="http://schemas.openxmlformats.org/officeDocument/2006/relationships/slide" Target="slides/slide50.xml"/><Relationship Id="rId160" Type="http://schemas.openxmlformats.org/officeDocument/2006/relationships/slide" Target="slides/slide156.xml"/><Relationship Id="rId57" Type="http://schemas.openxmlformats.org/officeDocument/2006/relationships/slide" Target="slides/slide53.xml"/><Relationship Id="rId56" Type="http://schemas.openxmlformats.org/officeDocument/2006/relationships/slide" Target="slides/slide52.xml"/><Relationship Id="rId159" Type="http://schemas.openxmlformats.org/officeDocument/2006/relationships/slide" Target="slides/slide155.xml"/><Relationship Id="rId59" Type="http://schemas.openxmlformats.org/officeDocument/2006/relationships/slide" Target="slides/slide55.xml"/><Relationship Id="rId154" Type="http://schemas.openxmlformats.org/officeDocument/2006/relationships/slide" Target="slides/slide150.xml"/><Relationship Id="rId58" Type="http://schemas.openxmlformats.org/officeDocument/2006/relationships/slide" Target="slides/slide54.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07" Type="http://schemas.openxmlformats.org/officeDocument/2006/relationships/slide" Target="slides/slide103.xml"/><Relationship Id="rId228" Type="http://schemas.openxmlformats.org/officeDocument/2006/relationships/slide" Target="slides/slide224.xml"/><Relationship Id="rId106" Type="http://schemas.openxmlformats.org/officeDocument/2006/relationships/slide" Target="slides/slide102.xml"/><Relationship Id="rId227" Type="http://schemas.openxmlformats.org/officeDocument/2006/relationships/slide" Target="slides/slide223.xml"/><Relationship Id="rId105" Type="http://schemas.openxmlformats.org/officeDocument/2006/relationships/slide" Target="slides/slide101.xml"/><Relationship Id="rId226" Type="http://schemas.openxmlformats.org/officeDocument/2006/relationships/slide" Target="slides/slide222.xml"/><Relationship Id="rId104" Type="http://schemas.openxmlformats.org/officeDocument/2006/relationships/slide" Target="slides/slide100.xml"/><Relationship Id="rId225" Type="http://schemas.openxmlformats.org/officeDocument/2006/relationships/slide" Target="slides/slide221.xml"/><Relationship Id="rId109" Type="http://schemas.openxmlformats.org/officeDocument/2006/relationships/slide" Target="slides/slide105.xml"/><Relationship Id="rId108" Type="http://schemas.openxmlformats.org/officeDocument/2006/relationships/slide" Target="slides/slide104.xml"/><Relationship Id="rId229" Type="http://schemas.openxmlformats.org/officeDocument/2006/relationships/slide" Target="slides/slide225.xml"/><Relationship Id="rId220" Type="http://schemas.openxmlformats.org/officeDocument/2006/relationships/slide" Target="slides/slide216.xml"/><Relationship Id="rId103" Type="http://schemas.openxmlformats.org/officeDocument/2006/relationships/slide" Target="slides/slide99.xml"/><Relationship Id="rId224" Type="http://schemas.openxmlformats.org/officeDocument/2006/relationships/slide" Target="slides/slide220.xml"/><Relationship Id="rId102" Type="http://schemas.openxmlformats.org/officeDocument/2006/relationships/slide" Target="slides/slide98.xml"/><Relationship Id="rId223" Type="http://schemas.openxmlformats.org/officeDocument/2006/relationships/slide" Target="slides/slide219.xml"/><Relationship Id="rId101" Type="http://schemas.openxmlformats.org/officeDocument/2006/relationships/slide" Target="slides/slide97.xml"/><Relationship Id="rId222" Type="http://schemas.openxmlformats.org/officeDocument/2006/relationships/slide" Target="slides/slide218.xml"/><Relationship Id="rId100" Type="http://schemas.openxmlformats.org/officeDocument/2006/relationships/slide" Target="slides/slide96.xml"/><Relationship Id="rId221" Type="http://schemas.openxmlformats.org/officeDocument/2006/relationships/slide" Target="slides/slide217.xml"/><Relationship Id="rId217" Type="http://schemas.openxmlformats.org/officeDocument/2006/relationships/slide" Target="slides/slide213.xml"/><Relationship Id="rId216" Type="http://schemas.openxmlformats.org/officeDocument/2006/relationships/slide" Target="slides/slide212.xml"/><Relationship Id="rId215" Type="http://schemas.openxmlformats.org/officeDocument/2006/relationships/slide" Target="slides/slide211.xml"/><Relationship Id="rId214" Type="http://schemas.openxmlformats.org/officeDocument/2006/relationships/slide" Target="slides/slide210.xml"/><Relationship Id="rId219" Type="http://schemas.openxmlformats.org/officeDocument/2006/relationships/slide" Target="slides/slide215.xml"/><Relationship Id="rId218" Type="http://schemas.openxmlformats.org/officeDocument/2006/relationships/slide" Target="slides/slide214.xml"/><Relationship Id="rId213" Type="http://schemas.openxmlformats.org/officeDocument/2006/relationships/slide" Target="slides/slide209.xml"/><Relationship Id="rId212" Type="http://schemas.openxmlformats.org/officeDocument/2006/relationships/slide" Target="slides/slide208.xml"/><Relationship Id="rId211" Type="http://schemas.openxmlformats.org/officeDocument/2006/relationships/slide" Target="slides/slide207.xml"/><Relationship Id="rId210" Type="http://schemas.openxmlformats.org/officeDocument/2006/relationships/slide" Target="slides/slide206.xml"/><Relationship Id="rId129" Type="http://schemas.openxmlformats.org/officeDocument/2006/relationships/slide" Target="slides/slide125.xml"/><Relationship Id="rId128" Type="http://schemas.openxmlformats.org/officeDocument/2006/relationships/slide" Target="slides/slide124.xml"/><Relationship Id="rId249" Type="http://schemas.openxmlformats.org/officeDocument/2006/relationships/slide" Target="slides/slide245.xml"/><Relationship Id="rId127" Type="http://schemas.openxmlformats.org/officeDocument/2006/relationships/slide" Target="slides/slide123.xml"/><Relationship Id="rId248" Type="http://schemas.openxmlformats.org/officeDocument/2006/relationships/slide" Target="slides/slide244.xml"/><Relationship Id="rId126" Type="http://schemas.openxmlformats.org/officeDocument/2006/relationships/slide" Target="slides/slide122.xml"/><Relationship Id="rId247" Type="http://schemas.openxmlformats.org/officeDocument/2006/relationships/slide" Target="slides/slide243.xml"/><Relationship Id="rId121" Type="http://schemas.openxmlformats.org/officeDocument/2006/relationships/slide" Target="slides/slide117.xml"/><Relationship Id="rId242" Type="http://schemas.openxmlformats.org/officeDocument/2006/relationships/slide" Target="slides/slide238.xml"/><Relationship Id="rId120" Type="http://schemas.openxmlformats.org/officeDocument/2006/relationships/slide" Target="slides/slide116.xml"/><Relationship Id="rId241" Type="http://schemas.openxmlformats.org/officeDocument/2006/relationships/slide" Target="slides/slide237.xml"/><Relationship Id="rId240" Type="http://schemas.openxmlformats.org/officeDocument/2006/relationships/slide" Target="slides/slide236.xml"/><Relationship Id="rId125" Type="http://schemas.openxmlformats.org/officeDocument/2006/relationships/slide" Target="slides/slide121.xml"/><Relationship Id="rId246" Type="http://schemas.openxmlformats.org/officeDocument/2006/relationships/slide" Target="slides/slide242.xml"/><Relationship Id="rId124" Type="http://schemas.openxmlformats.org/officeDocument/2006/relationships/slide" Target="slides/slide120.xml"/><Relationship Id="rId245" Type="http://schemas.openxmlformats.org/officeDocument/2006/relationships/slide" Target="slides/slide241.xml"/><Relationship Id="rId123" Type="http://schemas.openxmlformats.org/officeDocument/2006/relationships/slide" Target="slides/slide119.xml"/><Relationship Id="rId244" Type="http://schemas.openxmlformats.org/officeDocument/2006/relationships/slide" Target="slides/slide240.xml"/><Relationship Id="rId122" Type="http://schemas.openxmlformats.org/officeDocument/2006/relationships/slide" Target="slides/slide118.xml"/><Relationship Id="rId243" Type="http://schemas.openxmlformats.org/officeDocument/2006/relationships/slide" Target="slides/slide239.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99" Type="http://schemas.openxmlformats.org/officeDocument/2006/relationships/slide" Target="slides/slide95.xml"/><Relationship Id="rId98" Type="http://schemas.openxmlformats.org/officeDocument/2006/relationships/slide" Target="slides/slide94.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239" Type="http://schemas.openxmlformats.org/officeDocument/2006/relationships/slide" Target="slides/slide235.xml"/><Relationship Id="rId117" Type="http://schemas.openxmlformats.org/officeDocument/2006/relationships/slide" Target="slides/slide113.xml"/><Relationship Id="rId238" Type="http://schemas.openxmlformats.org/officeDocument/2006/relationships/slide" Target="slides/slide234.xml"/><Relationship Id="rId116" Type="http://schemas.openxmlformats.org/officeDocument/2006/relationships/slide" Target="slides/slide112.xml"/><Relationship Id="rId237" Type="http://schemas.openxmlformats.org/officeDocument/2006/relationships/slide" Target="slides/slide233.xml"/><Relationship Id="rId115" Type="http://schemas.openxmlformats.org/officeDocument/2006/relationships/slide" Target="slides/slide111.xml"/><Relationship Id="rId236" Type="http://schemas.openxmlformats.org/officeDocument/2006/relationships/slide" Target="slides/slide232.xml"/><Relationship Id="rId119" Type="http://schemas.openxmlformats.org/officeDocument/2006/relationships/slide" Target="slides/slide115.xml"/><Relationship Id="rId110" Type="http://schemas.openxmlformats.org/officeDocument/2006/relationships/slide" Target="slides/slide106.xml"/><Relationship Id="rId231" Type="http://schemas.openxmlformats.org/officeDocument/2006/relationships/slide" Target="slides/slide227.xml"/><Relationship Id="rId230" Type="http://schemas.openxmlformats.org/officeDocument/2006/relationships/slide" Target="slides/slide226.xml"/><Relationship Id="rId114" Type="http://schemas.openxmlformats.org/officeDocument/2006/relationships/slide" Target="slides/slide110.xml"/><Relationship Id="rId235" Type="http://schemas.openxmlformats.org/officeDocument/2006/relationships/slide" Target="slides/slide231.xml"/><Relationship Id="rId113" Type="http://schemas.openxmlformats.org/officeDocument/2006/relationships/slide" Target="slides/slide109.xml"/><Relationship Id="rId234" Type="http://schemas.openxmlformats.org/officeDocument/2006/relationships/slide" Target="slides/slide230.xml"/><Relationship Id="rId112" Type="http://schemas.openxmlformats.org/officeDocument/2006/relationships/slide" Target="slides/slide108.xml"/><Relationship Id="rId233" Type="http://schemas.openxmlformats.org/officeDocument/2006/relationships/slide" Target="slides/slide229.xml"/><Relationship Id="rId111" Type="http://schemas.openxmlformats.org/officeDocument/2006/relationships/slide" Target="slides/slide107.xml"/><Relationship Id="rId232" Type="http://schemas.openxmlformats.org/officeDocument/2006/relationships/slide" Target="slides/slide228.xml"/><Relationship Id="rId206" Type="http://schemas.openxmlformats.org/officeDocument/2006/relationships/slide" Target="slides/slide202.xml"/><Relationship Id="rId205" Type="http://schemas.openxmlformats.org/officeDocument/2006/relationships/slide" Target="slides/slide201.xml"/><Relationship Id="rId204" Type="http://schemas.openxmlformats.org/officeDocument/2006/relationships/slide" Target="slides/slide200.xml"/><Relationship Id="rId203" Type="http://schemas.openxmlformats.org/officeDocument/2006/relationships/slide" Target="slides/slide199.xml"/><Relationship Id="rId209" Type="http://schemas.openxmlformats.org/officeDocument/2006/relationships/slide" Target="slides/slide205.xml"/><Relationship Id="rId208" Type="http://schemas.openxmlformats.org/officeDocument/2006/relationships/slide" Target="slides/slide204.xml"/><Relationship Id="rId207" Type="http://schemas.openxmlformats.org/officeDocument/2006/relationships/slide" Target="slides/slide203.xml"/><Relationship Id="rId202" Type="http://schemas.openxmlformats.org/officeDocument/2006/relationships/slide" Target="slides/slide198.xml"/><Relationship Id="rId201" Type="http://schemas.openxmlformats.org/officeDocument/2006/relationships/slide" Target="slides/slide197.xml"/><Relationship Id="rId200" Type="http://schemas.openxmlformats.org/officeDocument/2006/relationships/slide" Target="slides/slide1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bfdb8705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bfdb8705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7bfdb87058_0_1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g7bfdb87058_0_1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7bfdb87058_0_1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0" name="Google Shape;1400;g7bfdb87058_0_1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g7bfdb87058_0_1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3" name="Google Shape;1413;g7bfdb87058_0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g7bfdb87058_0_1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6" name="Google Shape;1426;g7bfdb87058_0_1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7bfdb87058_0_1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7bfdb87058_0_1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2" name="Shape 1452"/>
        <p:cNvGrpSpPr/>
        <p:nvPr/>
      </p:nvGrpSpPr>
      <p:grpSpPr>
        <a:xfrm>
          <a:off x="0" y="0"/>
          <a:ext cx="0" cy="0"/>
          <a:chOff x="0" y="0"/>
          <a:chExt cx="0" cy="0"/>
        </a:xfrm>
      </p:grpSpPr>
      <p:sp>
        <p:nvSpPr>
          <p:cNvPr id="1453" name="Google Shape;1453;g7bfdb87058_0_1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4" name="Google Shape;1454;g7bfdb87058_0_1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g7bfdb87058_0_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0" name="Google Shape;1470;g7bfdb87058_0_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g7bfdb87058_0_1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7" name="Google Shape;1487;g7bfdb87058_0_1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g7bfdb87058_0_1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4" name="Google Shape;1504;g7bfdb87058_0_1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9" name="Shape 1519"/>
        <p:cNvGrpSpPr/>
        <p:nvPr/>
      </p:nvGrpSpPr>
      <p:grpSpPr>
        <a:xfrm>
          <a:off x="0" y="0"/>
          <a:ext cx="0" cy="0"/>
          <a:chOff x="0" y="0"/>
          <a:chExt cx="0" cy="0"/>
        </a:xfrm>
      </p:grpSpPr>
      <p:sp>
        <p:nvSpPr>
          <p:cNvPr id="1520" name="Google Shape;1520;g7bfdb87058_0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1" name="Google Shape;1521;g7bfdb87058_0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bfdb8705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bfdb8705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6" name="Shape 1536"/>
        <p:cNvGrpSpPr/>
        <p:nvPr/>
      </p:nvGrpSpPr>
      <p:grpSpPr>
        <a:xfrm>
          <a:off x="0" y="0"/>
          <a:ext cx="0" cy="0"/>
          <a:chOff x="0" y="0"/>
          <a:chExt cx="0" cy="0"/>
        </a:xfrm>
      </p:grpSpPr>
      <p:sp>
        <p:nvSpPr>
          <p:cNvPr id="1537" name="Google Shape;1537;g7bfdb87058_0_1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8" name="Google Shape;1538;g7bfdb87058_0_1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g7bfdb87058_0_1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7bfdb87058_0_1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8" name="Shape 1568"/>
        <p:cNvGrpSpPr/>
        <p:nvPr/>
      </p:nvGrpSpPr>
      <p:grpSpPr>
        <a:xfrm>
          <a:off x="0" y="0"/>
          <a:ext cx="0" cy="0"/>
          <a:chOff x="0" y="0"/>
          <a:chExt cx="0" cy="0"/>
        </a:xfrm>
      </p:grpSpPr>
      <p:sp>
        <p:nvSpPr>
          <p:cNvPr id="1569" name="Google Shape;1569;g7bfdb87058_0_1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0" name="Google Shape;1570;g7bfdb87058_0_1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g7bfdb87058_0_1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0" name="Google Shape;1590;g7bfdb87058_0_1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1" name="Shape 1611"/>
        <p:cNvGrpSpPr/>
        <p:nvPr/>
      </p:nvGrpSpPr>
      <p:grpSpPr>
        <a:xfrm>
          <a:off x="0" y="0"/>
          <a:ext cx="0" cy="0"/>
          <a:chOff x="0" y="0"/>
          <a:chExt cx="0" cy="0"/>
        </a:xfrm>
      </p:grpSpPr>
      <p:sp>
        <p:nvSpPr>
          <p:cNvPr id="1612" name="Google Shape;1612;g7bfdb87058_0_1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3" name="Google Shape;1613;g7bfdb87058_0_1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1" name="Shape 1631"/>
        <p:cNvGrpSpPr/>
        <p:nvPr/>
      </p:nvGrpSpPr>
      <p:grpSpPr>
        <a:xfrm>
          <a:off x="0" y="0"/>
          <a:ext cx="0" cy="0"/>
          <a:chOff x="0" y="0"/>
          <a:chExt cx="0" cy="0"/>
        </a:xfrm>
      </p:grpSpPr>
      <p:sp>
        <p:nvSpPr>
          <p:cNvPr id="1632" name="Google Shape;1632;g7bfdb87058_0_1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3" name="Google Shape;1633;g7bfdb87058_0_1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1" name="Shape 1651"/>
        <p:cNvGrpSpPr/>
        <p:nvPr/>
      </p:nvGrpSpPr>
      <p:grpSpPr>
        <a:xfrm>
          <a:off x="0" y="0"/>
          <a:ext cx="0" cy="0"/>
          <a:chOff x="0" y="0"/>
          <a:chExt cx="0" cy="0"/>
        </a:xfrm>
      </p:grpSpPr>
      <p:sp>
        <p:nvSpPr>
          <p:cNvPr id="1652" name="Google Shape;1652;g7bfdb87058_0_1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3" name="Google Shape;1653;g7bfdb87058_0_1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7bfdb87058_0_1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7bfdb87058_0_1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g7bfdb87058_0_1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9" name="Google Shape;1669;g7bfdb87058_0_1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5" name="Shape 1675"/>
        <p:cNvGrpSpPr/>
        <p:nvPr/>
      </p:nvGrpSpPr>
      <p:grpSpPr>
        <a:xfrm>
          <a:off x="0" y="0"/>
          <a:ext cx="0" cy="0"/>
          <a:chOff x="0" y="0"/>
          <a:chExt cx="0" cy="0"/>
        </a:xfrm>
      </p:grpSpPr>
      <p:sp>
        <p:nvSpPr>
          <p:cNvPr id="1676" name="Google Shape;1676;g7bfdb87058_0_1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7" name="Google Shape;1677;g7bfdb87058_0_1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bfdb8705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bfdb8705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4" name="Shape 1684"/>
        <p:cNvGrpSpPr/>
        <p:nvPr/>
      </p:nvGrpSpPr>
      <p:grpSpPr>
        <a:xfrm>
          <a:off x="0" y="0"/>
          <a:ext cx="0" cy="0"/>
          <a:chOff x="0" y="0"/>
          <a:chExt cx="0" cy="0"/>
        </a:xfrm>
      </p:grpSpPr>
      <p:sp>
        <p:nvSpPr>
          <p:cNvPr id="1685" name="Google Shape;1685;g7bfdb87058_0_1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6" name="Google Shape;1686;g7bfdb87058_0_1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g7bfdb87058_0_1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5" name="Google Shape;1695;g7bfdb87058_0_1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1" name="Shape 1701"/>
        <p:cNvGrpSpPr/>
        <p:nvPr/>
      </p:nvGrpSpPr>
      <p:grpSpPr>
        <a:xfrm>
          <a:off x="0" y="0"/>
          <a:ext cx="0" cy="0"/>
          <a:chOff x="0" y="0"/>
          <a:chExt cx="0" cy="0"/>
        </a:xfrm>
      </p:grpSpPr>
      <p:sp>
        <p:nvSpPr>
          <p:cNvPr id="1702" name="Google Shape;1702;g7bfdb87058_0_1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 name="Google Shape;1703;g7bfdb87058_0_1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9" name="Shape 1709"/>
        <p:cNvGrpSpPr/>
        <p:nvPr/>
      </p:nvGrpSpPr>
      <p:grpSpPr>
        <a:xfrm>
          <a:off x="0" y="0"/>
          <a:ext cx="0" cy="0"/>
          <a:chOff x="0" y="0"/>
          <a:chExt cx="0" cy="0"/>
        </a:xfrm>
      </p:grpSpPr>
      <p:sp>
        <p:nvSpPr>
          <p:cNvPr id="1710" name="Google Shape;1710;g7bfdb87058_0_1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1" name="Google Shape;1711;g7bfdb87058_0_1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g7bfdb87058_0_1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1" name="Google Shape;1721;g7bfdb87058_0_1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7" name="Shape 1727"/>
        <p:cNvGrpSpPr/>
        <p:nvPr/>
      </p:nvGrpSpPr>
      <p:grpSpPr>
        <a:xfrm>
          <a:off x="0" y="0"/>
          <a:ext cx="0" cy="0"/>
          <a:chOff x="0" y="0"/>
          <a:chExt cx="0" cy="0"/>
        </a:xfrm>
      </p:grpSpPr>
      <p:sp>
        <p:nvSpPr>
          <p:cNvPr id="1728" name="Google Shape;1728;g7bfdb87058_0_1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9" name="Google Shape;1729;g7bfdb87058_0_1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5" name="Shape 1735"/>
        <p:cNvGrpSpPr/>
        <p:nvPr/>
      </p:nvGrpSpPr>
      <p:grpSpPr>
        <a:xfrm>
          <a:off x="0" y="0"/>
          <a:ext cx="0" cy="0"/>
          <a:chOff x="0" y="0"/>
          <a:chExt cx="0" cy="0"/>
        </a:xfrm>
      </p:grpSpPr>
      <p:sp>
        <p:nvSpPr>
          <p:cNvPr id="1736" name="Google Shape;1736;g7bfdb87058_0_1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7" name="Google Shape;1737;g7bfdb87058_0_1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3" name="Shape 1743"/>
        <p:cNvGrpSpPr/>
        <p:nvPr/>
      </p:nvGrpSpPr>
      <p:grpSpPr>
        <a:xfrm>
          <a:off x="0" y="0"/>
          <a:ext cx="0" cy="0"/>
          <a:chOff x="0" y="0"/>
          <a:chExt cx="0" cy="0"/>
        </a:xfrm>
      </p:grpSpPr>
      <p:sp>
        <p:nvSpPr>
          <p:cNvPr id="1744" name="Google Shape;1744;g7bfdb87058_0_1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5" name="Google Shape;1745;g7bfdb87058_0_1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7bfdb87058_0_1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7bfdb87058_0_1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7bfdb87058_0_1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7bfdb87058_0_1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bfdb8705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bfdb8705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7bfdb87058_0_1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7bfdb87058_0_1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1" name="Shape 1781"/>
        <p:cNvGrpSpPr/>
        <p:nvPr/>
      </p:nvGrpSpPr>
      <p:grpSpPr>
        <a:xfrm>
          <a:off x="0" y="0"/>
          <a:ext cx="0" cy="0"/>
          <a:chOff x="0" y="0"/>
          <a:chExt cx="0" cy="0"/>
        </a:xfrm>
      </p:grpSpPr>
      <p:sp>
        <p:nvSpPr>
          <p:cNvPr id="1782" name="Google Shape;1782;g7bfdb87058_0_1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3" name="Google Shape;1783;g7bfdb87058_0_1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9" name="Shape 1799"/>
        <p:cNvGrpSpPr/>
        <p:nvPr/>
      </p:nvGrpSpPr>
      <p:grpSpPr>
        <a:xfrm>
          <a:off x="0" y="0"/>
          <a:ext cx="0" cy="0"/>
          <a:chOff x="0" y="0"/>
          <a:chExt cx="0" cy="0"/>
        </a:xfrm>
      </p:grpSpPr>
      <p:sp>
        <p:nvSpPr>
          <p:cNvPr id="1800" name="Google Shape;1800;g7bfdb87058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1" name="Google Shape;1801;g7bfdb87058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7" name="Shape 1817"/>
        <p:cNvGrpSpPr/>
        <p:nvPr/>
      </p:nvGrpSpPr>
      <p:grpSpPr>
        <a:xfrm>
          <a:off x="0" y="0"/>
          <a:ext cx="0" cy="0"/>
          <a:chOff x="0" y="0"/>
          <a:chExt cx="0" cy="0"/>
        </a:xfrm>
      </p:grpSpPr>
      <p:sp>
        <p:nvSpPr>
          <p:cNvPr id="1818" name="Google Shape;1818;g7bfdb87058_0_1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9" name="Google Shape;1819;g7bfdb87058_0_1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5" name="Shape 1835"/>
        <p:cNvGrpSpPr/>
        <p:nvPr/>
      </p:nvGrpSpPr>
      <p:grpSpPr>
        <a:xfrm>
          <a:off x="0" y="0"/>
          <a:ext cx="0" cy="0"/>
          <a:chOff x="0" y="0"/>
          <a:chExt cx="0" cy="0"/>
        </a:xfrm>
      </p:grpSpPr>
      <p:sp>
        <p:nvSpPr>
          <p:cNvPr id="1836" name="Google Shape;1836;g7bfdb87058_0_1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7" name="Google Shape;1837;g7bfdb87058_0_1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g7bfdb87058_0_1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7bfdb87058_0_1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8" name="Shape 1868"/>
        <p:cNvGrpSpPr/>
        <p:nvPr/>
      </p:nvGrpSpPr>
      <p:grpSpPr>
        <a:xfrm>
          <a:off x="0" y="0"/>
          <a:ext cx="0" cy="0"/>
          <a:chOff x="0" y="0"/>
          <a:chExt cx="0" cy="0"/>
        </a:xfrm>
      </p:grpSpPr>
      <p:sp>
        <p:nvSpPr>
          <p:cNvPr id="1869" name="Google Shape;1869;g7bfdb87058_0_1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0" name="Google Shape;1870;g7bfdb87058_0_1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7bfdb87058_0_1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7bfdb87058_0_1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6" name="Shape 1896"/>
        <p:cNvGrpSpPr/>
        <p:nvPr/>
      </p:nvGrpSpPr>
      <p:grpSpPr>
        <a:xfrm>
          <a:off x="0" y="0"/>
          <a:ext cx="0" cy="0"/>
          <a:chOff x="0" y="0"/>
          <a:chExt cx="0" cy="0"/>
        </a:xfrm>
      </p:grpSpPr>
      <p:sp>
        <p:nvSpPr>
          <p:cNvPr id="1897" name="Google Shape;1897;g7bfdb87058_0_1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8" name="Google Shape;1898;g7bfdb87058_0_1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0" name="Shape 1910"/>
        <p:cNvGrpSpPr/>
        <p:nvPr/>
      </p:nvGrpSpPr>
      <p:grpSpPr>
        <a:xfrm>
          <a:off x="0" y="0"/>
          <a:ext cx="0" cy="0"/>
          <a:chOff x="0" y="0"/>
          <a:chExt cx="0" cy="0"/>
        </a:xfrm>
      </p:grpSpPr>
      <p:sp>
        <p:nvSpPr>
          <p:cNvPr id="1911" name="Google Shape;1911;g7bfdb87058_0_1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2" name="Google Shape;1912;g7bfdb87058_0_1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bfdb8705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bfdb8705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5" name="Shape 1925"/>
        <p:cNvGrpSpPr/>
        <p:nvPr/>
      </p:nvGrpSpPr>
      <p:grpSpPr>
        <a:xfrm>
          <a:off x="0" y="0"/>
          <a:ext cx="0" cy="0"/>
          <a:chOff x="0" y="0"/>
          <a:chExt cx="0" cy="0"/>
        </a:xfrm>
      </p:grpSpPr>
      <p:sp>
        <p:nvSpPr>
          <p:cNvPr id="1926" name="Google Shape;1926;g7bfdb87058_0_1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7" name="Google Shape;1927;g7bfdb87058_0_1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0" name="Shape 1940"/>
        <p:cNvGrpSpPr/>
        <p:nvPr/>
      </p:nvGrpSpPr>
      <p:grpSpPr>
        <a:xfrm>
          <a:off x="0" y="0"/>
          <a:ext cx="0" cy="0"/>
          <a:chOff x="0" y="0"/>
          <a:chExt cx="0" cy="0"/>
        </a:xfrm>
      </p:grpSpPr>
      <p:sp>
        <p:nvSpPr>
          <p:cNvPr id="1941" name="Google Shape;1941;g7bfdb87058_0_1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2" name="Google Shape;1942;g7bfdb87058_0_1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6" name="Shape 1956"/>
        <p:cNvGrpSpPr/>
        <p:nvPr/>
      </p:nvGrpSpPr>
      <p:grpSpPr>
        <a:xfrm>
          <a:off x="0" y="0"/>
          <a:ext cx="0" cy="0"/>
          <a:chOff x="0" y="0"/>
          <a:chExt cx="0" cy="0"/>
        </a:xfrm>
      </p:grpSpPr>
      <p:sp>
        <p:nvSpPr>
          <p:cNvPr id="1957" name="Google Shape;1957;g7bfdb87058_0_1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8" name="Google Shape;1958;g7bfdb87058_0_1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4" name="Shape 1964"/>
        <p:cNvGrpSpPr/>
        <p:nvPr/>
      </p:nvGrpSpPr>
      <p:grpSpPr>
        <a:xfrm>
          <a:off x="0" y="0"/>
          <a:ext cx="0" cy="0"/>
          <a:chOff x="0" y="0"/>
          <a:chExt cx="0" cy="0"/>
        </a:xfrm>
      </p:grpSpPr>
      <p:sp>
        <p:nvSpPr>
          <p:cNvPr id="1965" name="Google Shape;1965;g7bfdb87058_0_1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6" name="Google Shape;1966;g7bfdb87058_0_1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3" name="Shape 1973"/>
        <p:cNvGrpSpPr/>
        <p:nvPr/>
      </p:nvGrpSpPr>
      <p:grpSpPr>
        <a:xfrm>
          <a:off x="0" y="0"/>
          <a:ext cx="0" cy="0"/>
          <a:chOff x="0" y="0"/>
          <a:chExt cx="0" cy="0"/>
        </a:xfrm>
      </p:grpSpPr>
      <p:sp>
        <p:nvSpPr>
          <p:cNvPr id="1974" name="Google Shape;1974;g7bfdb87058_0_1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5" name="Google Shape;1975;g7bfdb87058_0_1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1" name="Shape 1981"/>
        <p:cNvGrpSpPr/>
        <p:nvPr/>
      </p:nvGrpSpPr>
      <p:grpSpPr>
        <a:xfrm>
          <a:off x="0" y="0"/>
          <a:ext cx="0" cy="0"/>
          <a:chOff x="0" y="0"/>
          <a:chExt cx="0" cy="0"/>
        </a:xfrm>
      </p:grpSpPr>
      <p:sp>
        <p:nvSpPr>
          <p:cNvPr id="1982" name="Google Shape;1982;g7bfdb87058_0_1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3" name="Google Shape;1983;g7bfdb87058_0_1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9" name="Shape 1989"/>
        <p:cNvGrpSpPr/>
        <p:nvPr/>
      </p:nvGrpSpPr>
      <p:grpSpPr>
        <a:xfrm>
          <a:off x="0" y="0"/>
          <a:ext cx="0" cy="0"/>
          <a:chOff x="0" y="0"/>
          <a:chExt cx="0" cy="0"/>
        </a:xfrm>
      </p:grpSpPr>
      <p:sp>
        <p:nvSpPr>
          <p:cNvPr id="1990" name="Google Shape;1990;g7bfdb87058_0_1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1" name="Google Shape;1991;g7bfdb87058_0_1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7" name="Shape 1997"/>
        <p:cNvGrpSpPr/>
        <p:nvPr/>
      </p:nvGrpSpPr>
      <p:grpSpPr>
        <a:xfrm>
          <a:off x="0" y="0"/>
          <a:ext cx="0" cy="0"/>
          <a:chOff x="0" y="0"/>
          <a:chExt cx="0" cy="0"/>
        </a:xfrm>
      </p:grpSpPr>
      <p:sp>
        <p:nvSpPr>
          <p:cNvPr id="1998" name="Google Shape;1998;g7bfdb87058_0_1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9" name="Google Shape;1999;g7bfdb87058_0_1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5" name="Shape 2005"/>
        <p:cNvGrpSpPr/>
        <p:nvPr/>
      </p:nvGrpSpPr>
      <p:grpSpPr>
        <a:xfrm>
          <a:off x="0" y="0"/>
          <a:ext cx="0" cy="0"/>
          <a:chOff x="0" y="0"/>
          <a:chExt cx="0" cy="0"/>
        </a:xfrm>
      </p:grpSpPr>
      <p:sp>
        <p:nvSpPr>
          <p:cNvPr id="2006" name="Google Shape;2006;g7bfdb87058_0_1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7" name="Google Shape;2007;g7bfdb87058_0_1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4" name="Shape 2014"/>
        <p:cNvGrpSpPr/>
        <p:nvPr/>
      </p:nvGrpSpPr>
      <p:grpSpPr>
        <a:xfrm>
          <a:off x="0" y="0"/>
          <a:ext cx="0" cy="0"/>
          <a:chOff x="0" y="0"/>
          <a:chExt cx="0" cy="0"/>
        </a:xfrm>
      </p:grpSpPr>
      <p:sp>
        <p:nvSpPr>
          <p:cNvPr id="2015" name="Google Shape;2015;g7bfdb87058_0_1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6" name="Google Shape;2016;g7bfdb87058_0_1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bfdb8705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bfdb8705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2" name="Shape 2022"/>
        <p:cNvGrpSpPr/>
        <p:nvPr/>
      </p:nvGrpSpPr>
      <p:grpSpPr>
        <a:xfrm>
          <a:off x="0" y="0"/>
          <a:ext cx="0" cy="0"/>
          <a:chOff x="0" y="0"/>
          <a:chExt cx="0" cy="0"/>
        </a:xfrm>
      </p:grpSpPr>
      <p:sp>
        <p:nvSpPr>
          <p:cNvPr id="2023" name="Google Shape;2023;g7bfdb87058_0_1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4" name="Google Shape;2024;g7bfdb87058_0_1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0" name="Shape 2030"/>
        <p:cNvGrpSpPr/>
        <p:nvPr/>
      </p:nvGrpSpPr>
      <p:grpSpPr>
        <a:xfrm>
          <a:off x="0" y="0"/>
          <a:ext cx="0" cy="0"/>
          <a:chOff x="0" y="0"/>
          <a:chExt cx="0" cy="0"/>
        </a:xfrm>
      </p:grpSpPr>
      <p:sp>
        <p:nvSpPr>
          <p:cNvPr id="2031" name="Google Shape;2031;g7bfdb87058_0_1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2" name="Google Shape;2032;g7bfdb87058_0_1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8" name="Shape 2038"/>
        <p:cNvGrpSpPr/>
        <p:nvPr/>
      </p:nvGrpSpPr>
      <p:grpSpPr>
        <a:xfrm>
          <a:off x="0" y="0"/>
          <a:ext cx="0" cy="0"/>
          <a:chOff x="0" y="0"/>
          <a:chExt cx="0" cy="0"/>
        </a:xfrm>
      </p:grpSpPr>
      <p:sp>
        <p:nvSpPr>
          <p:cNvPr id="2039" name="Google Shape;2039;g7bfdb87058_0_1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0" name="Google Shape;2040;g7bfdb87058_0_1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6" name="Shape 2046"/>
        <p:cNvGrpSpPr/>
        <p:nvPr/>
      </p:nvGrpSpPr>
      <p:grpSpPr>
        <a:xfrm>
          <a:off x="0" y="0"/>
          <a:ext cx="0" cy="0"/>
          <a:chOff x="0" y="0"/>
          <a:chExt cx="0" cy="0"/>
        </a:xfrm>
      </p:grpSpPr>
      <p:sp>
        <p:nvSpPr>
          <p:cNvPr id="2047" name="Google Shape;2047;g7bfdb87058_0_1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8" name="Google Shape;2048;g7bfdb87058_0_1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4" name="Shape 2054"/>
        <p:cNvGrpSpPr/>
        <p:nvPr/>
      </p:nvGrpSpPr>
      <p:grpSpPr>
        <a:xfrm>
          <a:off x="0" y="0"/>
          <a:ext cx="0" cy="0"/>
          <a:chOff x="0" y="0"/>
          <a:chExt cx="0" cy="0"/>
        </a:xfrm>
      </p:grpSpPr>
      <p:sp>
        <p:nvSpPr>
          <p:cNvPr id="2055" name="Google Shape;2055;g7bfdb87058_0_1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6" name="Google Shape;2056;g7bfdb87058_0_1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2" name="Shape 2062"/>
        <p:cNvGrpSpPr/>
        <p:nvPr/>
      </p:nvGrpSpPr>
      <p:grpSpPr>
        <a:xfrm>
          <a:off x="0" y="0"/>
          <a:ext cx="0" cy="0"/>
          <a:chOff x="0" y="0"/>
          <a:chExt cx="0" cy="0"/>
        </a:xfrm>
      </p:grpSpPr>
      <p:sp>
        <p:nvSpPr>
          <p:cNvPr id="2063" name="Google Shape;2063;g7bfdb87058_0_1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4" name="Google Shape;2064;g7bfdb87058_0_1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2" name="Shape 2072"/>
        <p:cNvGrpSpPr/>
        <p:nvPr/>
      </p:nvGrpSpPr>
      <p:grpSpPr>
        <a:xfrm>
          <a:off x="0" y="0"/>
          <a:ext cx="0" cy="0"/>
          <a:chOff x="0" y="0"/>
          <a:chExt cx="0" cy="0"/>
        </a:xfrm>
      </p:grpSpPr>
      <p:sp>
        <p:nvSpPr>
          <p:cNvPr id="2073" name="Google Shape;2073;g7bfdb87058_0_1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4" name="Google Shape;2074;g7bfdb87058_0_1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0" name="Shape 2080"/>
        <p:cNvGrpSpPr/>
        <p:nvPr/>
      </p:nvGrpSpPr>
      <p:grpSpPr>
        <a:xfrm>
          <a:off x="0" y="0"/>
          <a:ext cx="0" cy="0"/>
          <a:chOff x="0" y="0"/>
          <a:chExt cx="0" cy="0"/>
        </a:xfrm>
      </p:grpSpPr>
      <p:sp>
        <p:nvSpPr>
          <p:cNvPr id="2081" name="Google Shape;2081;g567a20a72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2" name="Google Shape;2082;g567a20a72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8" name="Shape 2088"/>
        <p:cNvGrpSpPr/>
        <p:nvPr/>
      </p:nvGrpSpPr>
      <p:grpSpPr>
        <a:xfrm>
          <a:off x="0" y="0"/>
          <a:ext cx="0" cy="0"/>
          <a:chOff x="0" y="0"/>
          <a:chExt cx="0" cy="0"/>
        </a:xfrm>
      </p:grpSpPr>
      <p:sp>
        <p:nvSpPr>
          <p:cNvPr id="2089" name="Google Shape;2089;g567a20a72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0" name="Google Shape;2090;g567a20a72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6" name="Shape 2096"/>
        <p:cNvGrpSpPr/>
        <p:nvPr/>
      </p:nvGrpSpPr>
      <p:grpSpPr>
        <a:xfrm>
          <a:off x="0" y="0"/>
          <a:ext cx="0" cy="0"/>
          <a:chOff x="0" y="0"/>
          <a:chExt cx="0" cy="0"/>
        </a:xfrm>
      </p:grpSpPr>
      <p:sp>
        <p:nvSpPr>
          <p:cNvPr id="2097" name="Google Shape;2097;g567a20a72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8" name="Google Shape;2098;g567a20a72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bfdb8705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bfdb8705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4" name="Shape 2104"/>
        <p:cNvGrpSpPr/>
        <p:nvPr/>
      </p:nvGrpSpPr>
      <p:grpSpPr>
        <a:xfrm>
          <a:off x="0" y="0"/>
          <a:ext cx="0" cy="0"/>
          <a:chOff x="0" y="0"/>
          <a:chExt cx="0" cy="0"/>
        </a:xfrm>
      </p:grpSpPr>
      <p:sp>
        <p:nvSpPr>
          <p:cNvPr id="2105" name="Google Shape;2105;g7bfdb87058_0_1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6" name="Google Shape;2106;g7bfdb87058_0_1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1" name="Shape 2111"/>
        <p:cNvGrpSpPr/>
        <p:nvPr/>
      </p:nvGrpSpPr>
      <p:grpSpPr>
        <a:xfrm>
          <a:off x="0" y="0"/>
          <a:ext cx="0" cy="0"/>
          <a:chOff x="0" y="0"/>
          <a:chExt cx="0" cy="0"/>
        </a:xfrm>
      </p:grpSpPr>
      <p:sp>
        <p:nvSpPr>
          <p:cNvPr id="2112" name="Google Shape;2112;g7bfdb87058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3" name="Google Shape;2113;g7bfdb87058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9" name="Shape 2119"/>
        <p:cNvGrpSpPr/>
        <p:nvPr/>
      </p:nvGrpSpPr>
      <p:grpSpPr>
        <a:xfrm>
          <a:off x="0" y="0"/>
          <a:ext cx="0" cy="0"/>
          <a:chOff x="0" y="0"/>
          <a:chExt cx="0" cy="0"/>
        </a:xfrm>
      </p:grpSpPr>
      <p:sp>
        <p:nvSpPr>
          <p:cNvPr id="2120" name="Google Shape;2120;g7bfdb87058_0_1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1" name="Google Shape;2121;g7bfdb87058_0_1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7" name="Shape 2127"/>
        <p:cNvGrpSpPr/>
        <p:nvPr/>
      </p:nvGrpSpPr>
      <p:grpSpPr>
        <a:xfrm>
          <a:off x="0" y="0"/>
          <a:ext cx="0" cy="0"/>
          <a:chOff x="0" y="0"/>
          <a:chExt cx="0" cy="0"/>
        </a:xfrm>
      </p:grpSpPr>
      <p:sp>
        <p:nvSpPr>
          <p:cNvPr id="2128" name="Google Shape;2128;g7bfdb87058_0_1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9" name="Google Shape;2129;g7bfdb87058_0_1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5" name="Shape 2135"/>
        <p:cNvGrpSpPr/>
        <p:nvPr/>
      </p:nvGrpSpPr>
      <p:grpSpPr>
        <a:xfrm>
          <a:off x="0" y="0"/>
          <a:ext cx="0" cy="0"/>
          <a:chOff x="0" y="0"/>
          <a:chExt cx="0" cy="0"/>
        </a:xfrm>
      </p:grpSpPr>
      <p:sp>
        <p:nvSpPr>
          <p:cNvPr id="2136" name="Google Shape;2136;g7bfdb87058_0_1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7" name="Google Shape;2137;g7bfdb87058_0_1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3" name="Shape 2153"/>
        <p:cNvGrpSpPr/>
        <p:nvPr/>
      </p:nvGrpSpPr>
      <p:grpSpPr>
        <a:xfrm>
          <a:off x="0" y="0"/>
          <a:ext cx="0" cy="0"/>
          <a:chOff x="0" y="0"/>
          <a:chExt cx="0" cy="0"/>
        </a:xfrm>
      </p:grpSpPr>
      <p:sp>
        <p:nvSpPr>
          <p:cNvPr id="2154" name="Google Shape;2154;g7bfdb87058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5" name="Google Shape;2155;g7bfdb87058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1" name="Shape 2171"/>
        <p:cNvGrpSpPr/>
        <p:nvPr/>
      </p:nvGrpSpPr>
      <p:grpSpPr>
        <a:xfrm>
          <a:off x="0" y="0"/>
          <a:ext cx="0" cy="0"/>
          <a:chOff x="0" y="0"/>
          <a:chExt cx="0" cy="0"/>
        </a:xfrm>
      </p:grpSpPr>
      <p:sp>
        <p:nvSpPr>
          <p:cNvPr id="2172" name="Google Shape;2172;g7bfdb87058_0_1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3" name="Google Shape;2173;g7bfdb87058_0_1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8" name="Shape 2198"/>
        <p:cNvGrpSpPr/>
        <p:nvPr/>
      </p:nvGrpSpPr>
      <p:grpSpPr>
        <a:xfrm>
          <a:off x="0" y="0"/>
          <a:ext cx="0" cy="0"/>
          <a:chOff x="0" y="0"/>
          <a:chExt cx="0" cy="0"/>
        </a:xfrm>
      </p:grpSpPr>
      <p:sp>
        <p:nvSpPr>
          <p:cNvPr id="2199" name="Google Shape;2199;g7bfdb87058_0_2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0" name="Google Shape;2200;g7bfdb87058_0_2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7" name="Shape 2227"/>
        <p:cNvGrpSpPr/>
        <p:nvPr/>
      </p:nvGrpSpPr>
      <p:grpSpPr>
        <a:xfrm>
          <a:off x="0" y="0"/>
          <a:ext cx="0" cy="0"/>
          <a:chOff x="0" y="0"/>
          <a:chExt cx="0" cy="0"/>
        </a:xfrm>
      </p:grpSpPr>
      <p:sp>
        <p:nvSpPr>
          <p:cNvPr id="2228" name="Google Shape;2228;g7bfdb87058_0_2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9" name="Google Shape;2229;g7bfdb87058_0_2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5" name="Shape 2265"/>
        <p:cNvGrpSpPr/>
        <p:nvPr/>
      </p:nvGrpSpPr>
      <p:grpSpPr>
        <a:xfrm>
          <a:off x="0" y="0"/>
          <a:ext cx="0" cy="0"/>
          <a:chOff x="0" y="0"/>
          <a:chExt cx="0" cy="0"/>
        </a:xfrm>
      </p:grpSpPr>
      <p:sp>
        <p:nvSpPr>
          <p:cNvPr id="2266" name="Google Shape;2266;g7bfdb87058_0_20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7" name="Google Shape;2267;g7bfdb87058_0_2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7bfdb8705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bfdb8705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3" name="Shape 2313"/>
        <p:cNvGrpSpPr/>
        <p:nvPr/>
      </p:nvGrpSpPr>
      <p:grpSpPr>
        <a:xfrm>
          <a:off x="0" y="0"/>
          <a:ext cx="0" cy="0"/>
          <a:chOff x="0" y="0"/>
          <a:chExt cx="0" cy="0"/>
        </a:xfrm>
      </p:grpSpPr>
      <p:sp>
        <p:nvSpPr>
          <p:cNvPr id="2314" name="Google Shape;2314;g7bfdb87058_0_2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5" name="Google Shape;2315;g7bfdb87058_0_2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1" name="Shape 2321"/>
        <p:cNvGrpSpPr/>
        <p:nvPr/>
      </p:nvGrpSpPr>
      <p:grpSpPr>
        <a:xfrm>
          <a:off x="0" y="0"/>
          <a:ext cx="0" cy="0"/>
          <a:chOff x="0" y="0"/>
          <a:chExt cx="0" cy="0"/>
        </a:xfrm>
      </p:grpSpPr>
      <p:sp>
        <p:nvSpPr>
          <p:cNvPr id="2322" name="Google Shape;2322;g7bfdb87058_0_2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3" name="Google Shape;2323;g7bfdb87058_0_2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9" name="Shape 2329"/>
        <p:cNvGrpSpPr/>
        <p:nvPr/>
      </p:nvGrpSpPr>
      <p:grpSpPr>
        <a:xfrm>
          <a:off x="0" y="0"/>
          <a:ext cx="0" cy="0"/>
          <a:chOff x="0" y="0"/>
          <a:chExt cx="0" cy="0"/>
        </a:xfrm>
      </p:grpSpPr>
      <p:sp>
        <p:nvSpPr>
          <p:cNvPr id="2330" name="Google Shape;2330;g7bfdb87058_0_2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1" name="Google Shape;2331;g7bfdb87058_0_2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0" name="Shape 2350"/>
        <p:cNvGrpSpPr/>
        <p:nvPr/>
      </p:nvGrpSpPr>
      <p:grpSpPr>
        <a:xfrm>
          <a:off x="0" y="0"/>
          <a:ext cx="0" cy="0"/>
          <a:chOff x="0" y="0"/>
          <a:chExt cx="0" cy="0"/>
        </a:xfrm>
      </p:grpSpPr>
      <p:sp>
        <p:nvSpPr>
          <p:cNvPr id="2351" name="Google Shape;2351;g7bfdb87058_0_2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2" name="Google Shape;2352;g7bfdb87058_0_2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4" name="Shape 2374"/>
        <p:cNvGrpSpPr/>
        <p:nvPr/>
      </p:nvGrpSpPr>
      <p:grpSpPr>
        <a:xfrm>
          <a:off x="0" y="0"/>
          <a:ext cx="0" cy="0"/>
          <a:chOff x="0" y="0"/>
          <a:chExt cx="0" cy="0"/>
        </a:xfrm>
      </p:grpSpPr>
      <p:sp>
        <p:nvSpPr>
          <p:cNvPr id="2375" name="Google Shape;2375;g7bfdb87058_0_2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6" name="Google Shape;2376;g7bfdb87058_0_2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3" name="Shape 2413"/>
        <p:cNvGrpSpPr/>
        <p:nvPr/>
      </p:nvGrpSpPr>
      <p:grpSpPr>
        <a:xfrm>
          <a:off x="0" y="0"/>
          <a:ext cx="0" cy="0"/>
          <a:chOff x="0" y="0"/>
          <a:chExt cx="0" cy="0"/>
        </a:xfrm>
      </p:grpSpPr>
      <p:sp>
        <p:nvSpPr>
          <p:cNvPr id="2414" name="Google Shape;2414;g7bfdb87058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5" name="Google Shape;2415;g7bfdb87058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1" name="Shape 2421"/>
        <p:cNvGrpSpPr/>
        <p:nvPr/>
      </p:nvGrpSpPr>
      <p:grpSpPr>
        <a:xfrm>
          <a:off x="0" y="0"/>
          <a:ext cx="0" cy="0"/>
          <a:chOff x="0" y="0"/>
          <a:chExt cx="0" cy="0"/>
        </a:xfrm>
      </p:grpSpPr>
      <p:sp>
        <p:nvSpPr>
          <p:cNvPr id="2422" name="Google Shape;2422;g7bfdb87058_0_2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3" name="Google Shape;2423;g7bfdb87058_0_2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8" name="Shape 2458"/>
        <p:cNvGrpSpPr/>
        <p:nvPr/>
      </p:nvGrpSpPr>
      <p:grpSpPr>
        <a:xfrm>
          <a:off x="0" y="0"/>
          <a:ext cx="0" cy="0"/>
          <a:chOff x="0" y="0"/>
          <a:chExt cx="0" cy="0"/>
        </a:xfrm>
      </p:grpSpPr>
      <p:sp>
        <p:nvSpPr>
          <p:cNvPr id="2459" name="Google Shape;2459;g7bfdb87058_0_2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0" name="Google Shape;2460;g7bfdb87058_0_2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5" name="Shape 2495"/>
        <p:cNvGrpSpPr/>
        <p:nvPr/>
      </p:nvGrpSpPr>
      <p:grpSpPr>
        <a:xfrm>
          <a:off x="0" y="0"/>
          <a:ext cx="0" cy="0"/>
          <a:chOff x="0" y="0"/>
          <a:chExt cx="0" cy="0"/>
        </a:xfrm>
      </p:grpSpPr>
      <p:sp>
        <p:nvSpPr>
          <p:cNvPr id="2496" name="Google Shape;2496;g7bfdb87058_0_2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7" name="Google Shape;2497;g7bfdb87058_0_2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2" name="Shape 2532"/>
        <p:cNvGrpSpPr/>
        <p:nvPr/>
      </p:nvGrpSpPr>
      <p:grpSpPr>
        <a:xfrm>
          <a:off x="0" y="0"/>
          <a:ext cx="0" cy="0"/>
          <a:chOff x="0" y="0"/>
          <a:chExt cx="0" cy="0"/>
        </a:xfrm>
      </p:grpSpPr>
      <p:sp>
        <p:nvSpPr>
          <p:cNvPr id="2533" name="Google Shape;2533;g7bfdb87058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4" name="Google Shape;2534;g7bfdb87058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bfdb8705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bfdb8705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9" name="Shape 2569"/>
        <p:cNvGrpSpPr/>
        <p:nvPr/>
      </p:nvGrpSpPr>
      <p:grpSpPr>
        <a:xfrm>
          <a:off x="0" y="0"/>
          <a:ext cx="0" cy="0"/>
          <a:chOff x="0" y="0"/>
          <a:chExt cx="0" cy="0"/>
        </a:xfrm>
      </p:grpSpPr>
      <p:sp>
        <p:nvSpPr>
          <p:cNvPr id="2570" name="Google Shape;2570;g7bfdb87058_0_2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1" name="Google Shape;2571;g7bfdb87058_0_2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6" name="Shape 2606"/>
        <p:cNvGrpSpPr/>
        <p:nvPr/>
      </p:nvGrpSpPr>
      <p:grpSpPr>
        <a:xfrm>
          <a:off x="0" y="0"/>
          <a:ext cx="0" cy="0"/>
          <a:chOff x="0" y="0"/>
          <a:chExt cx="0" cy="0"/>
        </a:xfrm>
      </p:grpSpPr>
      <p:sp>
        <p:nvSpPr>
          <p:cNvPr id="2607" name="Google Shape;2607;g7bfdb87058_0_2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8" name="Google Shape;2608;g7bfdb87058_0_2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7bfdb87058_0_2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7bfdb87058_0_2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7bfdb87058_0_2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7bfdb87058_0_2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7bfdb87058_0_2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7bfdb87058_0_2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6" name="Shape 2666"/>
        <p:cNvGrpSpPr/>
        <p:nvPr/>
      </p:nvGrpSpPr>
      <p:grpSpPr>
        <a:xfrm>
          <a:off x="0" y="0"/>
          <a:ext cx="0" cy="0"/>
          <a:chOff x="0" y="0"/>
          <a:chExt cx="0" cy="0"/>
        </a:xfrm>
      </p:grpSpPr>
      <p:sp>
        <p:nvSpPr>
          <p:cNvPr id="2667" name="Google Shape;2667;g7bfdb87058_0_2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8" name="Google Shape;2668;g7bfdb87058_0_2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4" name="Shape 2674"/>
        <p:cNvGrpSpPr/>
        <p:nvPr/>
      </p:nvGrpSpPr>
      <p:grpSpPr>
        <a:xfrm>
          <a:off x="0" y="0"/>
          <a:ext cx="0" cy="0"/>
          <a:chOff x="0" y="0"/>
          <a:chExt cx="0" cy="0"/>
        </a:xfrm>
      </p:grpSpPr>
      <p:sp>
        <p:nvSpPr>
          <p:cNvPr id="2675" name="Google Shape;2675;g7bfdb87058_0_2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6" name="Google Shape;2676;g7bfdb87058_0_2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2" name="Shape 2712"/>
        <p:cNvGrpSpPr/>
        <p:nvPr/>
      </p:nvGrpSpPr>
      <p:grpSpPr>
        <a:xfrm>
          <a:off x="0" y="0"/>
          <a:ext cx="0" cy="0"/>
          <a:chOff x="0" y="0"/>
          <a:chExt cx="0" cy="0"/>
        </a:xfrm>
      </p:grpSpPr>
      <p:sp>
        <p:nvSpPr>
          <p:cNvPr id="2713" name="Google Shape;2713;g7bfdb87058_0_2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4" name="Google Shape;2714;g7bfdb87058_0_2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7bfdb87058_0_2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7bfdb87058_0_2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7" name="Shape 2797"/>
        <p:cNvGrpSpPr/>
        <p:nvPr/>
      </p:nvGrpSpPr>
      <p:grpSpPr>
        <a:xfrm>
          <a:off x="0" y="0"/>
          <a:ext cx="0" cy="0"/>
          <a:chOff x="0" y="0"/>
          <a:chExt cx="0" cy="0"/>
        </a:xfrm>
      </p:grpSpPr>
      <p:sp>
        <p:nvSpPr>
          <p:cNvPr id="2798" name="Google Shape;2798;g7bfdb87058_0_2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9" name="Google Shape;2799;g7bfdb87058_0_2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bfdb8705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bfdb8705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5" name="Shape 2805"/>
        <p:cNvGrpSpPr/>
        <p:nvPr/>
      </p:nvGrpSpPr>
      <p:grpSpPr>
        <a:xfrm>
          <a:off x="0" y="0"/>
          <a:ext cx="0" cy="0"/>
          <a:chOff x="0" y="0"/>
          <a:chExt cx="0" cy="0"/>
        </a:xfrm>
      </p:grpSpPr>
      <p:sp>
        <p:nvSpPr>
          <p:cNvPr id="2806" name="Google Shape;2806;g7bfdb87058_0_2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7" name="Google Shape;2807;g7bfdb87058_0_2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3" name="Shape 2813"/>
        <p:cNvGrpSpPr/>
        <p:nvPr/>
      </p:nvGrpSpPr>
      <p:grpSpPr>
        <a:xfrm>
          <a:off x="0" y="0"/>
          <a:ext cx="0" cy="0"/>
          <a:chOff x="0" y="0"/>
          <a:chExt cx="0" cy="0"/>
        </a:xfrm>
      </p:grpSpPr>
      <p:sp>
        <p:nvSpPr>
          <p:cNvPr id="2814" name="Google Shape;2814;g7bfdb87058_0_2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5" name="Google Shape;2815;g7bfdb87058_0_2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1" name="Shape 2821"/>
        <p:cNvGrpSpPr/>
        <p:nvPr/>
      </p:nvGrpSpPr>
      <p:grpSpPr>
        <a:xfrm>
          <a:off x="0" y="0"/>
          <a:ext cx="0" cy="0"/>
          <a:chOff x="0" y="0"/>
          <a:chExt cx="0" cy="0"/>
        </a:xfrm>
      </p:grpSpPr>
      <p:sp>
        <p:nvSpPr>
          <p:cNvPr id="2822" name="Google Shape;2822;g7bfdb87058_0_2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3" name="Google Shape;2823;g7bfdb87058_0_2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9" name="Shape 2839"/>
        <p:cNvGrpSpPr/>
        <p:nvPr/>
      </p:nvGrpSpPr>
      <p:grpSpPr>
        <a:xfrm>
          <a:off x="0" y="0"/>
          <a:ext cx="0" cy="0"/>
          <a:chOff x="0" y="0"/>
          <a:chExt cx="0" cy="0"/>
        </a:xfrm>
      </p:grpSpPr>
      <p:sp>
        <p:nvSpPr>
          <p:cNvPr id="2840" name="Google Shape;2840;g7bfdb87058_0_2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1" name="Google Shape;2841;g7bfdb87058_0_2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9" name="Shape 2859"/>
        <p:cNvGrpSpPr/>
        <p:nvPr/>
      </p:nvGrpSpPr>
      <p:grpSpPr>
        <a:xfrm>
          <a:off x="0" y="0"/>
          <a:ext cx="0" cy="0"/>
          <a:chOff x="0" y="0"/>
          <a:chExt cx="0" cy="0"/>
        </a:xfrm>
      </p:grpSpPr>
      <p:sp>
        <p:nvSpPr>
          <p:cNvPr id="2860" name="Google Shape;2860;g7bfdb87058_0_2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1" name="Google Shape;2861;g7bfdb87058_0_2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8" name="Shape 2868"/>
        <p:cNvGrpSpPr/>
        <p:nvPr/>
      </p:nvGrpSpPr>
      <p:grpSpPr>
        <a:xfrm>
          <a:off x="0" y="0"/>
          <a:ext cx="0" cy="0"/>
          <a:chOff x="0" y="0"/>
          <a:chExt cx="0" cy="0"/>
        </a:xfrm>
      </p:grpSpPr>
      <p:sp>
        <p:nvSpPr>
          <p:cNvPr id="2869" name="Google Shape;2869;g7bfdb87058_0_2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0" name="Google Shape;2870;g7bfdb87058_0_2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6" name="Shape 2876"/>
        <p:cNvGrpSpPr/>
        <p:nvPr/>
      </p:nvGrpSpPr>
      <p:grpSpPr>
        <a:xfrm>
          <a:off x="0" y="0"/>
          <a:ext cx="0" cy="0"/>
          <a:chOff x="0" y="0"/>
          <a:chExt cx="0" cy="0"/>
        </a:xfrm>
      </p:grpSpPr>
      <p:sp>
        <p:nvSpPr>
          <p:cNvPr id="2877" name="Google Shape;2877;g7bfdb87058_0_2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8" name="Google Shape;2878;g7bfdb87058_0_2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0" name="Shape 2890"/>
        <p:cNvGrpSpPr/>
        <p:nvPr/>
      </p:nvGrpSpPr>
      <p:grpSpPr>
        <a:xfrm>
          <a:off x="0" y="0"/>
          <a:ext cx="0" cy="0"/>
          <a:chOff x="0" y="0"/>
          <a:chExt cx="0" cy="0"/>
        </a:xfrm>
      </p:grpSpPr>
      <p:sp>
        <p:nvSpPr>
          <p:cNvPr id="2891" name="Google Shape;2891;g7bfdb87058_0_2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2" name="Google Shape;2892;g7bfdb87058_0_2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4" name="Shape 2904"/>
        <p:cNvGrpSpPr/>
        <p:nvPr/>
      </p:nvGrpSpPr>
      <p:grpSpPr>
        <a:xfrm>
          <a:off x="0" y="0"/>
          <a:ext cx="0" cy="0"/>
          <a:chOff x="0" y="0"/>
          <a:chExt cx="0" cy="0"/>
        </a:xfrm>
      </p:grpSpPr>
      <p:sp>
        <p:nvSpPr>
          <p:cNvPr id="2905" name="Google Shape;2905;g7bfdb87058_0_2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6" name="Google Shape;2906;g7bfdb87058_0_2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8" name="Shape 2918"/>
        <p:cNvGrpSpPr/>
        <p:nvPr/>
      </p:nvGrpSpPr>
      <p:grpSpPr>
        <a:xfrm>
          <a:off x="0" y="0"/>
          <a:ext cx="0" cy="0"/>
          <a:chOff x="0" y="0"/>
          <a:chExt cx="0" cy="0"/>
        </a:xfrm>
      </p:grpSpPr>
      <p:sp>
        <p:nvSpPr>
          <p:cNvPr id="2919" name="Google Shape;2919;g7bfdb87058_0_2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0" name="Google Shape;2920;g7bfdb87058_0_2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bfdb8705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bfdb8705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8" name="Shape 2938"/>
        <p:cNvGrpSpPr/>
        <p:nvPr/>
      </p:nvGrpSpPr>
      <p:grpSpPr>
        <a:xfrm>
          <a:off x="0" y="0"/>
          <a:ext cx="0" cy="0"/>
          <a:chOff x="0" y="0"/>
          <a:chExt cx="0" cy="0"/>
        </a:xfrm>
      </p:grpSpPr>
      <p:sp>
        <p:nvSpPr>
          <p:cNvPr id="2939" name="Google Shape;2939;g7bfdb87058_0_2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0" name="Google Shape;2940;g7bfdb87058_0_2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6" name="Shape 2946"/>
        <p:cNvGrpSpPr/>
        <p:nvPr/>
      </p:nvGrpSpPr>
      <p:grpSpPr>
        <a:xfrm>
          <a:off x="0" y="0"/>
          <a:ext cx="0" cy="0"/>
          <a:chOff x="0" y="0"/>
          <a:chExt cx="0" cy="0"/>
        </a:xfrm>
      </p:grpSpPr>
      <p:sp>
        <p:nvSpPr>
          <p:cNvPr id="2947" name="Google Shape;2947;g7bfdb87058_0_2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8" name="Google Shape;2948;g7bfdb87058_0_2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4" name="Shape 2954"/>
        <p:cNvGrpSpPr/>
        <p:nvPr/>
      </p:nvGrpSpPr>
      <p:grpSpPr>
        <a:xfrm>
          <a:off x="0" y="0"/>
          <a:ext cx="0" cy="0"/>
          <a:chOff x="0" y="0"/>
          <a:chExt cx="0" cy="0"/>
        </a:xfrm>
      </p:grpSpPr>
      <p:sp>
        <p:nvSpPr>
          <p:cNvPr id="2955" name="Google Shape;2955;g7bfdb87058_0_2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6" name="Google Shape;2956;g7bfdb87058_0_2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2" name="Shape 2962"/>
        <p:cNvGrpSpPr/>
        <p:nvPr/>
      </p:nvGrpSpPr>
      <p:grpSpPr>
        <a:xfrm>
          <a:off x="0" y="0"/>
          <a:ext cx="0" cy="0"/>
          <a:chOff x="0" y="0"/>
          <a:chExt cx="0" cy="0"/>
        </a:xfrm>
      </p:grpSpPr>
      <p:sp>
        <p:nvSpPr>
          <p:cNvPr id="2963" name="Google Shape;2963;g7bfdb87058_0_2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4" name="Google Shape;2964;g7bfdb87058_0_2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0" name="Shape 2970"/>
        <p:cNvGrpSpPr/>
        <p:nvPr/>
      </p:nvGrpSpPr>
      <p:grpSpPr>
        <a:xfrm>
          <a:off x="0" y="0"/>
          <a:ext cx="0" cy="0"/>
          <a:chOff x="0" y="0"/>
          <a:chExt cx="0" cy="0"/>
        </a:xfrm>
      </p:grpSpPr>
      <p:sp>
        <p:nvSpPr>
          <p:cNvPr id="2971" name="Google Shape;2971;g7bfdb87058_0_2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2" name="Google Shape;2972;g7bfdb87058_0_2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7" name="Shape 2977"/>
        <p:cNvGrpSpPr/>
        <p:nvPr/>
      </p:nvGrpSpPr>
      <p:grpSpPr>
        <a:xfrm>
          <a:off x="0" y="0"/>
          <a:ext cx="0" cy="0"/>
          <a:chOff x="0" y="0"/>
          <a:chExt cx="0" cy="0"/>
        </a:xfrm>
      </p:grpSpPr>
      <p:sp>
        <p:nvSpPr>
          <p:cNvPr id="2978" name="Google Shape;2978;g7bfdb87058_0_2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9" name="Google Shape;2979;g7bfdb87058_0_2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5" name="Shape 2985"/>
        <p:cNvGrpSpPr/>
        <p:nvPr/>
      </p:nvGrpSpPr>
      <p:grpSpPr>
        <a:xfrm>
          <a:off x="0" y="0"/>
          <a:ext cx="0" cy="0"/>
          <a:chOff x="0" y="0"/>
          <a:chExt cx="0" cy="0"/>
        </a:xfrm>
      </p:grpSpPr>
      <p:sp>
        <p:nvSpPr>
          <p:cNvPr id="2986" name="Google Shape;2986;g7bfdb87058_0_2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7" name="Google Shape;2987;g7bfdb87058_0_2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3" name="Shape 2993"/>
        <p:cNvGrpSpPr/>
        <p:nvPr/>
      </p:nvGrpSpPr>
      <p:grpSpPr>
        <a:xfrm>
          <a:off x="0" y="0"/>
          <a:ext cx="0" cy="0"/>
          <a:chOff x="0" y="0"/>
          <a:chExt cx="0" cy="0"/>
        </a:xfrm>
      </p:grpSpPr>
      <p:sp>
        <p:nvSpPr>
          <p:cNvPr id="2994" name="Google Shape;2994;g7bfdb87058_0_2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5" name="Google Shape;2995;g7bfdb87058_0_2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1" name="Shape 3001"/>
        <p:cNvGrpSpPr/>
        <p:nvPr/>
      </p:nvGrpSpPr>
      <p:grpSpPr>
        <a:xfrm>
          <a:off x="0" y="0"/>
          <a:ext cx="0" cy="0"/>
          <a:chOff x="0" y="0"/>
          <a:chExt cx="0" cy="0"/>
        </a:xfrm>
      </p:grpSpPr>
      <p:sp>
        <p:nvSpPr>
          <p:cNvPr id="3002" name="Google Shape;3002;g7bfdb87058_0_2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3" name="Google Shape;3003;g7bfdb87058_0_2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9" name="Shape 3009"/>
        <p:cNvGrpSpPr/>
        <p:nvPr/>
      </p:nvGrpSpPr>
      <p:grpSpPr>
        <a:xfrm>
          <a:off x="0" y="0"/>
          <a:ext cx="0" cy="0"/>
          <a:chOff x="0" y="0"/>
          <a:chExt cx="0" cy="0"/>
        </a:xfrm>
      </p:grpSpPr>
      <p:sp>
        <p:nvSpPr>
          <p:cNvPr id="3010" name="Google Shape;3010;g7bfdb87058_0_2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1" name="Google Shape;3011;g7bfdb87058_0_2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7bfdb8705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bfdb8705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5" name="Shape 3035"/>
        <p:cNvGrpSpPr/>
        <p:nvPr/>
      </p:nvGrpSpPr>
      <p:grpSpPr>
        <a:xfrm>
          <a:off x="0" y="0"/>
          <a:ext cx="0" cy="0"/>
          <a:chOff x="0" y="0"/>
          <a:chExt cx="0" cy="0"/>
        </a:xfrm>
      </p:grpSpPr>
      <p:sp>
        <p:nvSpPr>
          <p:cNvPr id="3036" name="Google Shape;3036;g7bfdb87058_0_2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7" name="Google Shape;3037;g7bfdb87058_0_2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9" name="Shape 3049"/>
        <p:cNvGrpSpPr/>
        <p:nvPr/>
      </p:nvGrpSpPr>
      <p:grpSpPr>
        <a:xfrm>
          <a:off x="0" y="0"/>
          <a:ext cx="0" cy="0"/>
          <a:chOff x="0" y="0"/>
          <a:chExt cx="0" cy="0"/>
        </a:xfrm>
      </p:grpSpPr>
      <p:sp>
        <p:nvSpPr>
          <p:cNvPr id="3050" name="Google Shape;3050;g7bfdb87058_0_2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1" name="Google Shape;3051;g7bfdb87058_0_2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4" name="Shape 3064"/>
        <p:cNvGrpSpPr/>
        <p:nvPr/>
      </p:nvGrpSpPr>
      <p:grpSpPr>
        <a:xfrm>
          <a:off x="0" y="0"/>
          <a:ext cx="0" cy="0"/>
          <a:chOff x="0" y="0"/>
          <a:chExt cx="0" cy="0"/>
        </a:xfrm>
      </p:grpSpPr>
      <p:sp>
        <p:nvSpPr>
          <p:cNvPr id="3065" name="Google Shape;3065;g7bfdb87058_0_2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6" name="Google Shape;3066;g7bfdb87058_0_2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9" name="Shape 3079"/>
        <p:cNvGrpSpPr/>
        <p:nvPr/>
      </p:nvGrpSpPr>
      <p:grpSpPr>
        <a:xfrm>
          <a:off x="0" y="0"/>
          <a:ext cx="0" cy="0"/>
          <a:chOff x="0" y="0"/>
          <a:chExt cx="0" cy="0"/>
        </a:xfrm>
      </p:grpSpPr>
      <p:sp>
        <p:nvSpPr>
          <p:cNvPr id="3080" name="Google Shape;3080;g7bfdb87058_0_2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1" name="Google Shape;3081;g7bfdb87058_0_2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5" name="Shape 3095"/>
        <p:cNvGrpSpPr/>
        <p:nvPr/>
      </p:nvGrpSpPr>
      <p:grpSpPr>
        <a:xfrm>
          <a:off x="0" y="0"/>
          <a:ext cx="0" cy="0"/>
          <a:chOff x="0" y="0"/>
          <a:chExt cx="0" cy="0"/>
        </a:xfrm>
      </p:grpSpPr>
      <p:sp>
        <p:nvSpPr>
          <p:cNvPr id="3096" name="Google Shape;3096;g7bfdb87058_0_2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7" name="Google Shape;3097;g7bfdb87058_0_2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4" name="Shape 3104"/>
        <p:cNvGrpSpPr/>
        <p:nvPr/>
      </p:nvGrpSpPr>
      <p:grpSpPr>
        <a:xfrm>
          <a:off x="0" y="0"/>
          <a:ext cx="0" cy="0"/>
          <a:chOff x="0" y="0"/>
          <a:chExt cx="0" cy="0"/>
        </a:xfrm>
      </p:grpSpPr>
      <p:sp>
        <p:nvSpPr>
          <p:cNvPr id="3105" name="Google Shape;3105;g7bfdb87058_0_2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6" name="Google Shape;3106;g7bfdb87058_0_2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5" name="Shape 3125"/>
        <p:cNvGrpSpPr/>
        <p:nvPr/>
      </p:nvGrpSpPr>
      <p:grpSpPr>
        <a:xfrm>
          <a:off x="0" y="0"/>
          <a:ext cx="0" cy="0"/>
          <a:chOff x="0" y="0"/>
          <a:chExt cx="0" cy="0"/>
        </a:xfrm>
      </p:grpSpPr>
      <p:sp>
        <p:nvSpPr>
          <p:cNvPr id="3126" name="Google Shape;3126;g7bfdb87058_0_2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7" name="Google Shape;3127;g7bfdb87058_0_2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0" name="Shape 3150"/>
        <p:cNvGrpSpPr/>
        <p:nvPr/>
      </p:nvGrpSpPr>
      <p:grpSpPr>
        <a:xfrm>
          <a:off x="0" y="0"/>
          <a:ext cx="0" cy="0"/>
          <a:chOff x="0" y="0"/>
          <a:chExt cx="0" cy="0"/>
        </a:xfrm>
      </p:grpSpPr>
      <p:sp>
        <p:nvSpPr>
          <p:cNvPr id="3151" name="Google Shape;3151;g7bfdb87058_0_2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2" name="Google Shape;3152;g7bfdb87058_0_2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5" name="Shape 3165"/>
        <p:cNvGrpSpPr/>
        <p:nvPr/>
      </p:nvGrpSpPr>
      <p:grpSpPr>
        <a:xfrm>
          <a:off x="0" y="0"/>
          <a:ext cx="0" cy="0"/>
          <a:chOff x="0" y="0"/>
          <a:chExt cx="0" cy="0"/>
        </a:xfrm>
      </p:grpSpPr>
      <p:sp>
        <p:nvSpPr>
          <p:cNvPr id="3166" name="Google Shape;3166;g7bfdb87058_0_2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7" name="Google Shape;3167;g7bfdb87058_0_2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6" name="Shape 3186"/>
        <p:cNvGrpSpPr/>
        <p:nvPr/>
      </p:nvGrpSpPr>
      <p:grpSpPr>
        <a:xfrm>
          <a:off x="0" y="0"/>
          <a:ext cx="0" cy="0"/>
          <a:chOff x="0" y="0"/>
          <a:chExt cx="0" cy="0"/>
        </a:xfrm>
      </p:grpSpPr>
      <p:sp>
        <p:nvSpPr>
          <p:cNvPr id="3187" name="Google Shape;3187;g7bfdb87058_0_2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8" name="Google Shape;3188;g7bfdb87058_0_2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7bfdb8705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bfdb8705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6" name="Shape 3206"/>
        <p:cNvGrpSpPr/>
        <p:nvPr/>
      </p:nvGrpSpPr>
      <p:grpSpPr>
        <a:xfrm>
          <a:off x="0" y="0"/>
          <a:ext cx="0" cy="0"/>
          <a:chOff x="0" y="0"/>
          <a:chExt cx="0" cy="0"/>
        </a:xfrm>
      </p:grpSpPr>
      <p:sp>
        <p:nvSpPr>
          <p:cNvPr id="3207" name="Google Shape;3207;g7bfdb87058_0_2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8" name="Google Shape;3208;g7bfdb87058_0_2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7" name="Shape 3247"/>
        <p:cNvGrpSpPr/>
        <p:nvPr/>
      </p:nvGrpSpPr>
      <p:grpSpPr>
        <a:xfrm>
          <a:off x="0" y="0"/>
          <a:ext cx="0" cy="0"/>
          <a:chOff x="0" y="0"/>
          <a:chExt cx="0" cy="0"/>
        </a:xfrm>
      </p:grpSpPr>
      <p:sp>
        <p:nvSpPr>
          <p:cNvPr id="3248" name="Google Shape;3248;g7bfdb87058_0_3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9" name="Google Shape;3249;g7bfdb87058_0_3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3" name="Shape 3293"/>
        <p:cNvGrpSpPr/>
        <p:nvPr/>
      </p:nvGrpSpPr>
      <p:grpSpPr>
        <a:xfrm>
          <a:off x="0" y="0"/>
          <a:ext cx="0" cy="0"/>
          <a:chOff x="0" y="0"/>
          <a:chExt cx="0" cy="0"/>
        </a:xfrm>
      </p:grpSpPr>
      <p:sp>
        <p:nvSpPr>
          <p:cNvPr id="3294" name="Google Shape;3294;g7bfdb87058_0_3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5" name="Google Shape;3295;g7bfdb87058_0_3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8" name="Shape 3338"/>
        <p:cNvGrpSpPr/>
        <p:nvPr/>
      </p:nvGrpSpPr>
      <p:grpSpPr>
        <a:xfrm>
          <a:off x="0" y="0"/>
          <a:ext cx="0" cy="0"/>
          <a:chOff x="0" y="0"/>
          <a:chExt cx="0" cy="0"/>
        </a:xfrm>
      </p:grpSpPr>
      <p:sp>
        <p:nvSpPr>
          <p:cNvPr id="3339" name="Google Shape;3339;g7bfdb87058_0_3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0" name="Google Shape;3340;g7bfdb87058_0_3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5" name="Shape 3385"/>
        <p:cNvGrpSpPr/>
        <p:nvPr/>
      </p:nvGrpSpPr>
      <p:grpSpPr>
        <a:xfrm>
          <a:off x="0" y="0"/>
          <a:ext cx="0" cy="0"/>
          <a:chOff x="0" y="0"/>
          <a:chExt cx="0" cy="0"/>
        </a:xfrm>
      </p:grpSpPr>
      <p:sp>
        <p:nvSpPr>
          <p:cNvPr id="3386" name="Google Shape;3386;g7bfdb87058_0_3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7" name="Google Shape;3387;g7bfdb87058_0_3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4" name="Shape 3434"/>
        <p:cNvGrpSpPr/>
        <p:nvPr/>
      </p:nvGrpSpPr>
      <p:grpSpPr>
        <a:xfrm>
          <a:off x="0" y="0"/>
          <a:ext cx="0" cy="0"/>
          <a:chOff x="0" y="0"/>
          <a:chExt cx="0" cy="0"/>
        </a:xfrm>
      </p:grpSpPr>
      <p:sp>
        <p:nvSpPr>
          <p:cNvPr id="3435" name="Google Shape;3435;g7bfdb87058_0_3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6" name="Google Shape;3436;g7bfdb87058_0_3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5" name="Shape 3485"/>
        <p:cNvGrpSpPr/>
        <p:nvPr/>
      </p:nvGrpSpPr>
      <p:grpSpPr>
        <a:xfrm>
          <a:off x="0" y="0"/>
          <a:ext cx="0" cy="0"/>
          <a:chOff x="0" y="0"/>
          <a:chExt cx="0" cy="0"/>
        </a:xfrm>
      </p:grpSpPr>
      <p:sp>
        <p:nvSpPr>
          <p:cNvPr id="3486" name="Google Shape;3486;g7bfdb87058_0_3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7" name="Google Shape;3487;g7bfdb87058_0_3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1" name="Shape 3531"/>
        <p:cNvGrpSpPr/>
        <p:nvPr/>
      </p:nvGrpSpPr>
      <p:grpSpPr>
        <a:xfrm>
          <a:off x="0" y="0"/>
          <a:ext cx="0" cy="0"/>
          <a:chOff x="0" y="0"/>
          <a:chExt cx="0" cy="0"/>
        </a:xfrm>
      </p:grpSpPr>
      <p:sp>
        <p:nvSpPr>
          <p:cNvPr id="3532" name="Google Shape;3532;g7bfdb87058_0_3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3" name="Google Shape;3533;g7bfdb87058_0_3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3" name="Shape 3583"/>
        <p:cNvGrpSpPr/>
        <p:nvPr/>
      </p:nvGrpSpPr>
      <p:grpSpPr>
        <a:xfrm>
          <a:off x="0" y="0"/>
          <a:ext cx="0" cy="0"/>
          <a:chOff x="0" y="0"/>
          <a:chExt cx="0" cy="0"/>
        </a:xfrm>
      </p:grpSpPr>
      <p:sp>
        <p:nvSpPr>
          <p:cNvPr id="3584" name="Google Shape;3584;g7bfdb87058_0_3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5" name="Google Shape;3585;g7bfdb87058_0_3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9" name="Shape 3629"/>
        <p:cNvGrpSpPr/>
        <p:nvPr/>
      </p:nvGrpSpPr>
      <p:grpSpPr>
        <a:xfrm>
          <a:off x="0" y="0"/>
          <a:ext cx="0" cy="0"/>
          <a:chOff x="0" y="0"/>
          <a:chExt cx="0" cy="0"/>
        </a:xfrm>
      </p:grpSpPr>
      <p:sp>
        <p:nvSpPr>
          <p:cNvPr id="3630" name="Google Shape;3630;g7bfdb87058_0_3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1" name="Google Shape;3631;g7bfdb87058_0_3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7bfdb8705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bfdb8705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7" name="Shape 3637"/>
        <p:cNvGrpSpPr/>
        <p:nvPr/>
      </p:nvGrpSpPr>
      <p:grpSpPr>
        <a:xfrm>
          <a:off x="0" y="0"/>
          <a:ext cx="0" cy="0"/>
          <a:chOff x="0" y="0"/>
          <a:chExt cx="0" cy="0"/>
        </a:xfrm>
      </p:grpSpPr>
      <p:sp>
        <p:nvSpPr>
          <p:cNvPr id="3638" name="Google Shape;3638;g7bfdb87058_0_3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9" name="Google Shape;3639;g7bfdb87058_0_3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4" name="Shape 3644"/>
        <p:cNvGrpSpPr/>
        <p:nvPr/>
      </p:nvGrpSpPr>
      <p:grpSpPr>
        <a:xfrm>
          <a:off x="0" y="0"/>
          <a:ext cx="0" cy="0"/>
          <a:chOff x="0" y="0"/>
          <a:chExt cx="0" cy="0"/>
        </a:xfrm>
      </p:grpSpPr>
      <p:sp>
        <p:nvSpPr>
          <p:cNvPr id="3645" name="Google Shape;3645;g7bfdb87058_0_3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6" name="Google Shape;3646;g7bfdb87058_0_3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2" name="Shape 3652"/>
        <p:cNvGrpSpPr/>
        <p:nvPr/>
      </p:nvGrpSpPr>
      <p:grpSpPr>
        <a:xfrm>
          <a:off x="0" y="0"/>
          <a:ext cx="0" cy="0"/>
          <a:chOff x="0" y="0"/>
          <a:chExt cx="0" cy="0"/>
        </a:xfrm>
      </p:grpSpPr>
      <p:sp>
        <p:nvSpPr>
          <p:cNvPr id="3653" name="Google Shape;3653;g7bfdb87058_0_3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4" name="Google Shape;3654;g7bfdb87058_0_3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1" name="Shape 3661"/>
        <p:cNvGrpSpPr/>
        <p:nvPr/>
      </p:nvGrpSpPr>
      <p:grpSpPr>
        <a:xfrm>
          <a:off x="0" y="0"/>
          <a:ext cx="0" cy="0"/>
          <a:chOff x="0" y="0"/>
          <a:chExt cx="0" cy="0"/>
        </a:xfrm>
      </p:grpSpPr>
      <p:sp>
        <p:nvSpPr>
          <p:cNvPr id="3662" name="Google Shape;3662;g7bfdb87058_0_3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3" name="Google Shape;3663;g7bfdb87058_0_3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0" name="Shape 3670"/>
        <p:cNvGrpSpPr/>
        <p:nvPr/>
      </p:nvGrpSpPr>
      <p:grpSpPr>
        <a:xfrm>
          <a:off x="0" y="0"/>
          <a:ext cx="0" cy="0"/>
          <a:chOff x="0" y="0"/>
          <a:chExt cx="0" cy="0"/>
        </a:xfrm>
      </p:grpSpPr>
      <p:sp>
        <p:nvSpPr>
          <p:cNvPr id="3671" name="Google Shape;3671;g7bfdb87058_0_3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2" name="Google Shape;3672;g7bfdb87058_0_3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1" name="Shape 3681"/>
        <p:cNvGrpSpPr/>
        <p:nvPr/>
      </p:nvGrpSpPr>
      <p:grpSpPr>
        <a:xfrm>
          <a:off x="0" y="0"/>
          <a:ext cx="0" cy="0"/>
          <a:chOff x="0" y="0"/>
          <a:chExt cx="0" cy="0"/>
        </a:xfrm>
      </p:grpSpPr>
      <p:sp>
        <p:nvSpPr>
          <p:cNvPr id="3682" name="Google Shape;3682;g7bfdb87058_0_3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3" name="Google Shape;3683;g7bfdb87058_0_3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9" name="Shape 3689"/>
        <p:cNvGrpSpPr/>
        <p:nvPr/>
      </p:nvGrpSpPr>
      <p:grpSpPr>
        <a:xfrm>
          <a:off x="0" y="0"/>
          <a:ext cx="0" cy="0"/>
          <a:chOff x="0" y="0"/>
          <a:chExt cx="0" cy="0"/>
        </a:xfrm>
      </p:grpSpPr>
      <p:sp>
        <p:nvSpPr>
          <p:cNvPr id="3690" name="Google Shape;3690;g7bfdb87058_0_3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1" name="Google Shape;3691;g7bfdb87058_0_3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8" name="Shape 3698"/>
        <p:cNvGrpSpPr/>
        <p:nvPr/>
      </p:nvGrpSpPr>
      <p:grpSpPr>
        <a:xfrm>
          <a:off x="0" y="0"/>
          <a:ext cx="0" cy="0"/>
          <a:chOff x="0" y="0"/>
          <a:chExt cx="0" cy="0"/>
        </a:xfrm>
      </p:grpSpPr>
      <p:sp>
        <p:nvSpPr>
          <p:cNvPr id="3699" name="Google Shape;3699;g7bfdb87058_0_3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0" name="Google Shape;3700;g7bfdb87058_0_3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7" name="Shape 3707"/>
        <p:cNvGrpSpPr/>
        <p:nvPr/>
      </p:nvGrpSpPr>
      <p:grpSpPr>
        <a:xfrm>
          <a:off x="0" y="0"/>
          <a:ext cx="0" cy="0"/>
          <a:chOff x="0" y="0"/>
          <a:chExt cx="0" cy="0"/>
        </a:xfrm>
      </p:grpSpPr>
      <p:sp>
        <p:nvSpPr>
          <p:cNvPr id="3708" name="Google Shape;3708;g7bfdb87058_0_3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9" name="Google Shape;3709;g7bfdb87058_0_3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5" name="Shape 3715"/>
        <p:cNvGrpSpPr/>
        <p:nvPr/>
      </p:nvGrpSpPr>
      <p:grpSpPr>
        <a:xfrm>
          <a:off x="0" y="0"/>
          <a:ext cx="0" cy="0"/>
          <a:chOff x="0" y="0"/>
          <a:chExt cx="0" cy="0"/>
        </a:xfrm>
      </p:grpSpPr>
      <p:sp>
        <p:nvSpPr>
          <p:cNvPr id="3716" name="Google Shape;3716;g7bfdb87058_0_3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7" name="Google Shape;3717;g7bfdb87058_0_3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bfdb87058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bfdb8705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6" name="Shape 3726"/>
        <p:cNvGrpSpPr/>
        <p:nvPr/>
      </p:nvGrpSpPr>
      <p:grpSpPr>
        <a:xfrm>
          <a:off x="0" y="0"/>
          <a:ext cx="0" cy="0"/>
          <a:chOff x="0" y="0"/>
          <a:chExt cx="0" cy="0"/>
        </a:xfrm>
      </p:grpSpPr>
      <p:sp>
        <p:nvSpPr>
          <p:cNvPr id="3727" name="Google Shape;3727;g7bfdb87058_0_3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8" name="Google Shape;3728;g7bfdb87058_0_3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4" name="Shape 3734"/>
        <p:cNvGrpSpPr/>
        <p:nvPr/>
      </p:nvGrpSpPr>
      <p:grpSpPr>
        <a:xfrm>
          <a:off x="0" y="0"/>
          <a:ext cx="0" cy="0"/>
          <a:chOff x="0" y="0"/>
          <a:chExt cx="0" cy="0"/>
        </a:xfrm>
      </p:grpSpPr>
      <p:sp>
        <p:nvSpPr>
          <p:cNvPr id="3735" name="Google Shape;3735;g7bfdb87058_0_3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6" name="Google Shape;3736;g7bfdb87058_0_3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5" name="Shape 3745"/>
        <p:cNvGrpSpPr/>
        <p:nvPr/>
      </p:nvGrpSpPr>
      <p:grpSpPr>
        <a:xfrm>
          <a:off x="0" y="0"/>
          <a:ext cx="0" cy="0"/>
          <a:chOff x="0" y="0"/>
          <a:chExt cx="0" cy="0"/>
        </a:xfrm>
      </p:grpSpPr>
      <p:sp>
        <p:nvSpPr>
          <p:cNvPr id="3746" name="Google Shape;3746;g7bfdb87058_0_3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7" name="Google Shape;3747;g7bfdb87058_0_3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4" name="Shape 3754"/>
        <p:cNvGrpSpPr/>
        <p:nvPr/>
      </p:nvGrpSpPr>
      <p:grpSpPr>
        <a:xfrm>
          <a:off x="0" y="0"/>
          <a:ext cx="0" cy="0"/>
          <a:chOff x="0" y="0"/>
          <a:chExt cx="0" cy="0"/>
        </a:xfrm>
      </p:grpSpPr>
      <p:sp>
        <p:nvSpPr>
          <p:cNvPr id="3755" name="Google Shape;3755;g7bfdb87058_0_3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6" name="Google Shape;3756;g7bfdb87058_0_3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3" name="Shape 3763"/>
        <p:cNvGrpSpPr/>
        <p:nvPr/>
      </p:nvGrpSpPr>
      <p:grpSpPr>
        <a:xfrm>
          <a:off x="0" y="0"/>
          <a:ext cx="0" cy="0"/>
          <a:chOff x="0" y="0"/>
          <a:chExt cx="0" cy="0"/>
        </a:xfrm>
      </p:grpSpPr>
      <p:sp>
        <p:nvSpPr>
          <p:cNvPr id="3764" name="Google Shape;3764;g7bfdb87058_0_3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5" name="Google Shape;3765;g7bfdb87058_0_3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3" name="Shape 3773"/>
        <p:cNvGrpSpPr/>
        <p:nvPr/>
      </p:nvGrpSpPr>
      <p:grpSpPr>
        <a:xfrm>
          <a:off x="0" y="0"/>
          <a:ext cx="0" cy="0"/>
          <a:chOff x="0" y="0"/>
          <a:chExt cx="0" cy="0"/>
        </a:xfrm>
      </p:grpSpPr>
      <p:sp>
        <p:nvSpPr>
          <p:cNvPr id="3774" name="Google Shape;3774;g7bfdb87058_0_3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5" name="Google Shape;3775;g7bfdb87058_0_3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4" name="Shape 3784"/>
        <p:cNvGrpSpPr/>
        <p:nvPr/>
      </p:nvGrpSpPr>
      <p:grpSpPr>
        <a:xfrm>
          <a:off x="0" y="0"/>
          <a:ext cx="0" cy="0"/>
          <a:chOff x="0" y="0"/>
          <a:chExt cx="0" cy="0"/>
        </a:xfrm>
      </p:grpSpPr>
      <p:sp>
        <p:nvSpPr>
          <p:cNvPr id="3785" name="Google Shape;3785;g7bfdb87058_0_3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6" name="Google Shape;3786;g7bfdb87058_0_3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6" name="Shape 3796"/>
        <p:cNvGrpSpPr/>
        <p:nvPr/>
      </p:nvGrpSpPr>
      <p:grpSpPr>
        <a:xfrm>
          <a:off x="0" y="0"/>
          <a:ext cx="0" cy="0"/>
          <a:chOff x="0" y="0"/>
          <a:chExt cx="0" cy="0"/>
        </a:xfrm>
      </p:grpSpPr>
      <p:sp>
        <p:nvSpPr>
          <p:cNvPr id="3797" name="Google Shape;3797;g7bfdb87058_0_3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8" name="Google Shape;3798;g7bfdb87058_0_3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9" name="Shape 3809"/>
        <p:cNvGrpSpPr/>
        <p:nvPr/>
      </p:nvGrpSpPr>
      <p:grpSpPr>
        <a:xfrm>
          <a:off x="0" y="0"/>
          <a:ext cx="0" cy="0"/>
          <a:chOff x="0" y="0"/>
          <a:chExt cx="0" cy="0"/>
        </a:xfrm>
      </p:grpSpPr>
      <p:sp>
        <p:nvSpPr>
          <p:cNvPr id="3810" name="Google Shape;3810;g7bfdb87058_0_3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1" name="Google Shape;3811;g7bfdb87058_0_3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7" name="Shape 3817"/>
        <p:cNvGrpSpPr/>
        <p:nvPr/>
      </p:nvGrpSpPr>
      <p:grpSpPr>
        <a:xfrm>
          <a:off x="0" y="0"/>
          <a:ext cx="0" cy="0"/>
          <a:chOff x="0" y="0"/>
          <a:chExt cx="0" cy="0"/>
        </a:xfrm>
      </p:grpSpPr>
      <p:sp>
        <p:nvSpPr>
          <p:cNvPr id="3818" name="Google Shape;3818;g567a20a72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9" name="Google Shape;3819;g567a20a72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7bfdb8705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bfdb8705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5" name="Shape 3825"/>
        <p:cNvGrpSpPr/>
        <p:nvPr/>
      </p:nvGrpSpPr>
      <p:grpSpPr>
        <a:xfrm>
          <a:off x="0" y="0"/>
          <a:ext cx="0" cy="0"/>
          <a:chOff x="0" y="0"/>
          <a:chExt cx="0" cy="0"/>
        </a:xfrm>
      </p:grpSpPr>
      <p:sp>
        <p:nvSpPr>
          <p:cNvPr id="3826" name="Google Shape;3826;g567a20a72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7" name="Google Shape;3827;g567a20a72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3" name="Shape 3833"/>
        <p:cNvGrpSpPr/>
        <p:nvPr/>
      </p:nvGrpSpPr>
      <p:grpSpPr>
        <a:xfrm>
          <a:off x="0" y="0"/>
          <a:ext cx="0" cy="0"/>
          <a:chOff x="0" y="0"/>
          <a:chExt cx="0" cy="0"/>
        </a:xfrm>
      </p:grpSpPr>
      <p:sp>
        <p:nvSpPr>
          <p:cNvPr id="3834" name="Google Shape;3834;g56beba78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5" name="Google Shape;3835;g56beba78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1" name="Shape 3841"/>
        <p:cNvGrpSpPr/>
        <p:nvPr/>
      </p:nvGrpSpPr>
      <p:grpSpPr>
        <a:xfrm>
          <a:off x="0" y="0"/>
          <a:ext cx="0" cy="0"/>
          <a:chOff x="0" y="0"/>
          <a:chExt cx="0" cy="0"/>
        </a:xfrm>
      </p:grpSpPr>
      <p:sp>
        <p:nvSpPr>
          <p:cNvPr id="3842" name="Google Shape;3842;g56beba78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3" name="Google Shape;3843;g56beba78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7bfdb87058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bfdb87058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7bfdb8705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bfdb8705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7bfdb87058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7bfdb87058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7bfdb87058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7bfdb87058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567a20a7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67a20a7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7bfdb8705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7bfdb8705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7bfdb87058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7bfdb87058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7bfdb8705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7bfdb8705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7bfdb87058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7bfdb87058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7bfdb87058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7bfdb87058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7bfdb87058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7bfdb87058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7bfdb87058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7bfdb87058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7bfdb87058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7bfdb87058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7bfdb87058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7bfdb87058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7bfdb87058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7bfdb87058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567a20a72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67a20a72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7bfdb87058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7bfdb87058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7bfdb87058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7bfdb87058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bfdb87058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bfdb87058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7bfdb87058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7bfdb87058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7bfdb87058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7bfdb87058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7bfdb87058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7bfdb87058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7bfdb87058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7bfdb87058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7bfdb87058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7bfdb87058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7bfdb87058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7bfdb87058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7bfdb87058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7bfdb87058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67a20a72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67a20a72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7bfdb87058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7bfdb87058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7bfdb87058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7bfdb87058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7bfdb87058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7bfdb87058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7bfdb87058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7bfdb87058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7bfdb87058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7bfdb87058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7bfdb87058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7bfdb87058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7bfdb87058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7bfdb87058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7bfdb87058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7bfdb87058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7bfdb87058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7bfdb87058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7bfdb87058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7bfdb87058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bfdb870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bfdb870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7bfdb87058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7bfdb87058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7bfdb87058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7bfdb87058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7bfdb87058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7bfdb87058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7bfdb87058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7bfdb87058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7bfdb87058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7bfdb87058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7bfdb87058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7bfdb87058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7bfdb87058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7bfdb87058_0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7bfdb87058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7bfdb87058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7bfdb87058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7bfdb87058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7bfdb87058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7bfdb87058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bfdb870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bfdb8705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7bfdb87058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7bfdb87058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7bfdb87058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7bfdb87058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7bfdb87058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7bfdb87058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7bfdb87058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7bfdb87058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7bfdb87058_0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3" name="Google Shape;1133;g7bfdb87058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g7bfdb87058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7" name="Google Shape;1147;g7bfdb87058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7bfdb87058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7bfdb87058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g7bfdb87058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3" name="Google Shape;1163;g7bfdb87058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7bfdb87058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7bfdb87058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g7bfdb87058_0_1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9" name="Google Shape;1179;g7bfdb87058_0_1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bfdb8705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bfdb8705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7bfdb87058_0_1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7bfdb87058_0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g7bfdb87058_0_1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5" name="Google Shape;1195;g7bfdb87058_0_1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7bfdb87058_0_1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7bfdb87058_0_1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7bfdb87058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7bfdb87058_0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7bfdb87058_0_10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7bfdb87058_0_1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7bfdb87058_0_1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7bfdb87058_0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7bfdb87058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7bfdb87058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7bfdb87058_0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7bfdb87058_0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7bfdb87058_0_1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7bfdb87058_0_1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7bfdb87058_0_1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7bfdb87058_0_1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bfdb8705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bfdb8705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7bfdb87058_0_1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bfdb87058_0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7bfdb87058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7bfdb87058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7bfdb87058_0_1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2" name="Google Shape;1292;g7bfdb87058_0_1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g7bfdb87058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1" name="Google Shape;1301;g7bfdb87058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g7bfdb87058_0_1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9" name="Google Shape;1309;g7bfdb87058_0_1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g7bfdb87058_0_1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7" name="Google Shape;1317;g7bfdb87058_0_1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7bfdb87058_0_1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7bfdb87058_0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g7bfdb87058_0_1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3" name="Google Shape;1343;g7bfdb87058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7bfdb87058_0_1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7" name="Google Shape;1357;g7bfdb87058_0_1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7bfdb87058_0_1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7bfdb87058_0_1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0.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 Id="rId4" Type="http://schemas.openxmlformats.org/officeDocument/2006/relationships/image" Target="../media/image1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20.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5.png"/><Relationship Id="rId4"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9.png"/><Relationship Id="rId4" Type="http://schemas.openxmlformats.org/officeDocument/2006/relationships/image" Target="../media/image1.jpg"/><Relationship Id="rId5" Type="http://schemas.openxmlformats.org/officeDocument/2006/relationships/image" Target="../media/image17.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 Id="rId4" Type="http://schemas.openxmlformats.org/officeDocument/2006/relationships/image" Target="../media/image16.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1.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1.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1.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1.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1.jp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jpg"/><Relationship Id="rId4" Type="http://schemas.openxmlformats.org/officeDocument/2006/relationships/image" Target="../media/image24.png"/><Relationship Id="rId5" Type="http://schemas.openxmlformats.org/officeDocument/2006/relationships/image" Target="../media/image2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1.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7.xml"/><Relationship Id="rId3" Type="http://schemas.openxmlformats.org/officeDocument/2006/relationships/image" Target="../media/image1.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0.xml"/><Relationship Id="rId3" Type="http://schemas.openxmlformats.org/officeDocument/2006/relationships/image" Target="../media/image1.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1.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1.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1.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1.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1.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1.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1.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1.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1.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jp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1.jp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1.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1.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 Id="rId4" Type="http://schemas.openxmlformats.org/officeDocument/2006/relationships/image" Target="../media/image26.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 Id="rId4" Type="http://schemas.openxmlformats.org/officeDocument/2006/relationships/image" Target="../media/image26.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 Id="rId4" Type="http://schemas.openxmlformats.org/officeDocument/2006/relationships/image" Target="../media/image33.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1.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1.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8.xml"/><Relationship Id="rId3" Type="http://schemas.openxmlformats.org/officeDocument/2006/relationships/image" Target="../media/image1.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 Id="rId3" Type="http://schemas.openxmlformats.org/officeDocument/2006/relationships/image" Target="../media/image1.jp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 Id="rId3" Type="http://schemas.openxmlformats.org/officeDocument/2006/relationships/image" Target="../media/image1.jpg"/><Relationship Id="rId4" Type="http://schemas.openxmlformats.org/officeDocument/2006/relationships/image" Target="../media/image3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 Id="rId3" Type="http://schemas.openxmlformats.org/officeDocument/2006/relationships/image" Target="../media/image1.jpg"/><Relationship Id="rId4" Type="http://schemas.openxmlformats.org/officeDocument/2006/relationships/image" Target="../media/image32.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 Id="rId3" Type="http://schemas.openxmlformats.org/officeDocument/2006/relationships/image" Target="../media/image1.jpg"/><Relationship Id="rId4" Type="http://schemas.openxmlformats.org/officeDocument/2006/relationships/image" Target="../media/image28.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 Id="rId3" Type="http://schemas.openxmlformats.org/officeDocument/2006/relationships/image" Target="../media/image1.jpg"/><Relationship Id="rId4" Type="http://schemas.openxmlformats.org/officeDocument/2006/relationships/image" Target="../media/image29.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 Id="rId3" Type="http://schemas.openxmlformats.org/officeDocument/2006/relationships/image" Target="../media/image1.jpg"/><Relationship Id="rId4" Type="http://schemas.openxmlformats.org/officeDocument/2006/relationships/image" Target="../media/image27.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 Id="rId3" Type="http://schemas.openxmlformats.org/officeDocument/2006/relationships/image" Target="../media/image1.jpg"/><Relationship Id="rId4" Type="http://schemas.openxmlformats.org/officeDocument/2006/relationships/image" Target="../media/image25.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0.xml"/><Relationship Id="rId3" Type="http://schemas.openxmlformats.org/officeDocument/2006/relationships/image" Target="../media/image1.jp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 Id="rId3" Type="http://schemas.openxmlformats.org/officeDocument/2006/relationships/image" Target="../media/image1.jp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 Id="rId3" Type="http://schemas.openxmlformats.org/officeDocument/2006/relationships/image" Target="../media/image1.jp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3.xml"/><Relationship Id="rId3" Type="http://schemas.openxmlformats.org/officeDocument/2006/relationships/image" Target="../media/image1.jp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4.xml"/><Relationship Id="rId3" Type="http://schemas.openxmlformats.org/officeDocument/2006/relationships/image" Target="../media/image1.jp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 Id="rId3" Type="http://schemas.openxmlformats.org/officeDocument/2006/relationships/image" Target="../media/image1.jp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 Id="rId3" Type="http://schemas.openxmlformats.org/officeDocument/2006/relationships/image" Target="../media/image1.jpg"/><Relationship Id="rId4" Type="http://schemas.openxmlformats.org/officeDocument/2006/relationships/image" Target="../media/image30.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 Id="rId3" Type="http://schemas.openxmlformats.org/officeDocument/2006/relationships/image" Target="../media/image1.jpg"/><Relationship Id="rId4" Type="http://schemas.openxmlformats.org/officeDocument/2006/relationships/image" Target="../media/image30.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 Id="rId3" Type="http://schemas.openxmlformats.org/officeDocument/2006/relationships/image" Target="../media/image1.jp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 Id="rId3" Type="http://schemas.openxmlformats.org/officeDocument/2006/relationships/image" Target="../media/image1.jp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 Id="rId3" Type="http://schemas.openxmlformats.org/officeDocument/2006/relationships/image" Target="../media/image1.jp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 Id="rId3" Type="http://schemas.openxmlformats.org/officeDocument/2006/relationships/image" Target="../media/image1.jp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 Id="rId3" Type="http://schemas.openxmlformats.org/officeDocument/2006/relationships/image" Target="../media/image1.jp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4.xml"/><Relationship Id="rId3" Type="http://schemas.openxmlformats.org/officeDocument/2006/relationships/image" Target="../media/image1.jpg"/></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5.xml"/><Relationship Id="rId3" Type="http://schemas.openxmlformats.org/officeDocument/2006/relationships/image" Target="../media/image1.jp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6.xml"/><Relationship Id="rId3" Type="http://schemas.openxmlformats.org/officeDocument/2006/relationships/image" Target="../media/image1.jpg"/></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 Id="rId3" Type="http://schemas.openxmlformats.org/officeDocument/2006/relationships/image" Target="../media/image1.jpg"/></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 Id="rId3" Type="http://schemas.openxmlformats.org/officeDocument/2006/relationships/image" Target="../media/image1.jpg"/></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9.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0.xml"/><Relationship Id="rId3" Type="http://schemas.openxmlformats.org/officeDocument/2006/relationships/image" Target="../media/image1.jpg"/></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1.xml"/><Relationship Id="rId3" Type="http://schemas.openxmlformats.org/officeDocument/2006/relationships/image" Target="../media/image1.jpg"/></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2.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png"/><Relationship Id="rId4"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 Id="rId4" Type="http://schemas.openxmlformats.org/officeDocument/2006/relationships/image" Target="../media/image1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 Id="rId4" Type="http://schemas.openxmlformats.org/officeDocument/2006/relationships/image" Target="../media/image1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 Id="rId4" Type="http://schemas.openxmlformats.org/officeDocument/2006/relationships/image" Target="../media/image1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 Id="rId4" Type="http://schemas.openxmlformats.org/officeDocument/2006/relationships/image" Target="../media/image1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 Id="rId4" Type="http://schemas.openxmlformats.org/officeDocument/2006/relationships/image" Target="../media/image1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8.png"/><Relationship Id="rId4"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8.png"/><Relationship Id="rId4"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8.png"/><Relationship Id="rId4"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 Id="rId4" Type="http://schemas.openxmlformats.org/officeDocument/2006/relationships/image" Target="../media/image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 Id="rId4" Type="http://schemas.openxmlformats.org/officeDocument/2006/relationships/image" Target="../media/image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8.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 Id="rId4" Type="http://schemas.openxmlformats.org/officeDocument/2006/relationships/image" Target="../media/image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8.png"/><Relationship Id="rId4"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8.png"/><Relationship Id="rId4"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Deep Learning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for Time Series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0" name="Google Shape;130;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pic>
        <p:nvPicPr>
          <p:cNvPr descr="watermark.jpg" id="1389" name="Google Shape;1389;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90" name="Google Shape;1390;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391" name="Google Shape;1391;p11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1392" name="Google Shape;1392;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393" name="Google Shape;1393;p11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394" name="Google Shape;1394;p11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395" name="Google Shape;1395;p11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396" name="Google Shape;1396;p11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397" name="Google Shape;1397;p112"/>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pic>
        <p:nvPicPr>
          <p:cNvPr descr="watermark.jpg" id="1402" name="Google Shape;1402;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03" name="Google Shape;1403;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04" name="Google Shape;1404;p11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1405" name="Google Shape;1405;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406" name="Google Shape;1406;p11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407" name="Google Shape;1407;p11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408" name="Google Shape;1408;p11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409" name="Google Shape;1409;p11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410" name="Google Shape;1410;p113"/>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4" name="Shape 1414"/>
        <p:cNvGrpSpPr/>
        <p:nvPr/>
      </p:nvGrpSpPr>
      <p:grpSpPr>
        <a:xfrm>
          <a:off x="0" y="0"/>
          <a:ext cx="0" cy="0"/>
          <a:chOff x="0" y="0"/>
          <a:chExt cx="0" cy="0"/>
        </a:xfrm>
      </p:grpSpPr>
      <p:pic>
        <p:nvPicPr>
          <p:cNvPr descr="watermark.jpg" id="1415" name="Google Shape;1415;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16" name="Google Shape;1416;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17" name="Google Shape;1417;p11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1418" name="Google Shape;1418;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419" name="Google Shape;1419;p11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420" name="Google Shape;1420;p11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421" name="Google Shape;1421;p11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422" name="Google Shape;1422;p11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423" name="Google Shape;1423;p114"/>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7" name="Shape 1427"/>
        <p:cNvGrpSpPr/>
        <p:nvPr/>
      </p:nvGrpSpPr>
      <p:grpSpPr>
        <a:xfrm>
          <a:off x="0" y="0"/>
          <a:ext cx="0" cy="0"/>
          <a:chOff x="0" y="0"/>
          <a:chExt cx="0" cy="0"/>
        </a:xfrm>
      </p:grpSpPr>
      <p:pic>
        <p:nvPicPr>
          <p:cNvPr descr="watermark.jpg" id="1428" name="Google Shape;1428;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29" name="Google Shape;1429;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30" name="Google Shape;1430;p11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1431" name="Google Shape;1431;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432" name="Google Shape;1432;p11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433" name="Google Shape;1433;p11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434" name="Google Shape;1434;p11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435" name="Google Shape;1435;p11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436" name="Google Shape;1436;p115"/>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pic>
        <p:nvPicPr>
          <p:cNvPr descr="watermark.jpg" id="1441" name="Google Shape;1441;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42" name="Google Shape;1442;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43" name="Google Shape;1443;p11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1444" name="Google Shape;1444;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445" name="Google Shape;1445;p11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446" name="Google Shape;1446;p11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447" name="Google Shape;1447;p11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1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449" name="Google Shape;1449;p11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450" name="Google Shape;1450;p11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451" name="Google Shape;1451;p11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pic>
        <p:nvPicPr>
          <p:cNvPr descr="watermark.jpg" id="1456" name="Google Shape;1456;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57" name="Google Shape;1457;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58" name="Google Shape;1458;p11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459" name="Google Shape;1459;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460" name="Google Shape;1460;p11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461" name="Google Shape;1461;p11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462" name="Google Shape;1462;p11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1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464" name="Google Shape;1464;p11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465" name="Google Shape;1465;p11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466" name="Google Shape;1466;p11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1467" name="Google Shape;1467;p117"/>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pic>
        <p:nvPicPr>
          <p:cNvPr descr="watermark.jpg" id="1472" name="Google Shape;1472;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73" name="Google Shape;1473;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74" name="Google Shape;1474;p11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475" name="Google Shape;1475;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476" name="Google Shape;1476;p11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477" name="Google Shape;1477;p11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478" name="Google Shape;1478;p11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1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480" name="Google Shape;1480;p11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481" name="Google Shape;1481;p11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482" name="Google Shape;1482;p11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1483" name="Google Shape;1483;p118"/>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1484" name="Google Shape;1484;p11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8" name="Shape 1488"/>
        <p:cNvGrpSpPr/>
        <p:nvPr/>
      </p:nvGrpSpPr>
      <p:grpSpPr>
        <a:xfrm>
          <a:off x="0" y="0"/>
          <a:ext cx="0" cy="0"/>
          <a:chOff x="0" y="0"/>
          <a:chExt cx="0" cy="0"/>
        </a:xfrm>
      </p:grpSpPr>
      <p:pic>
        <p:nvPicPr>
          <p:cNvPr descr="watermark.jpg" id="1489" name="Google Shape;1489;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90" name="Google Shape;1490;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91" name="Google Shape;1491;p11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1492" name="Google Shape;1492;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493" name="Google Shape;1493;p11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494" name="Google Shape;1494;p11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495" name="Google Shape;1495;p11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1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497" name="Google Shape;1497;p11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498" name="Google Shape;1498;p11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499" name="Google Shape;1499;p11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1500" name="Google Shape;1500;p119"/>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1501" name="Google Shape;1501;p119"/>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5" name="Shape 1505"/>
        <p:cNvGrpSpPr/>
        <p:nvPr/>
      </p:nvGrpSpPr>
      <p:grpSpPr>
        <a:xfrm>
          <a:off x="0" y="0"/>
          <a:ext cx="0" cy="0"/>
          <a:chOff x="0" y="0"/>
          <a:chExt cx="0" cy="0"/>
        </a:xfrm>
      </p:grpSpPr>
      <p:pic>
        <p:nvPicPr>
          <p:cNvPr descr="watermark.jpg" id="1506" name="Google Shape;1506;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07" name="Google Shape;1507;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08" name="Google Shape;1508;p12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1509" name="Google Shape;1509;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510" name="Google Shape;1510;p12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511" name="Google Shape;1511;p12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512" name="Google Shape;1512;p12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2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514" name="Google Shape;1514;p12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515" name="Google Shape;1515;p12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516" name="Google Shape;1516;p12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1517" name="Google Shape;1517;p120"/>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1518" name="Google Shape;1518;p120"/>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2" name="Shape 1522"/>
        <p:cNvGrpSpPr/>
        <p:nvPr/>
      </p:nvGrpSpPr>
      <p:grpSpPr>
        <a:xfrm>
          <a:off x="0" y="0"/>
          <a:ext cx="0" cy="0"/>
          <a:chOff x="0" y="0"/>
          <a:chExt cx="0" cy="0"/>
        </a:xfrm>
      </p:grpSpPr>
      <p:pic>
        <p:nvPicPr>
          <p:cNvPr descr="watermark.jpg" id="1523" name="Google Shape;1523;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24" name="Google Shape;1524;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25" name="Google Shape;1525;p12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1526" name="Google Shape;1526;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527" name="Google Shape;1527;p12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528" name="Google Shape;1528;p12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529" name="Google Shape;1529;p12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2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531" name="Google Shape;1531;p12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532" name="Google Shape;1532;p12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533" name="Google Shape;1533;p12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1534" name="Google Shape;1534;p121"/>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1535" name="Google Shape;1535;p121"/>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6" name="Google Shape;136;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7" name="Google Shape;137;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8" name="Google Shape;138;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9" name="Google Shape;139;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9" name="Shape 1539"/>
        <p:cNvGrpSpPr/>
        <p:nvPr/>
      </p:nvGrpSpPr>
      <p:grpSpPr>
        <a:xfrm>
          <a:off x="0" y="0"/>
          <a:ext cx="0" cy="0"/>
          <a:chOff x="0" y="0"/>
          <a:chExt cx="0" cy="0"/>
        </a:xfrm>
      </p:grpSpPr>
      <p:pic>
        <p:nvPicPr>
          <p:cNvPr descr="watermark.jpg" id="1540" name="Google Shape;1540;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41" name="Google Shape;1541;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42" name="Google Shape;1542;p12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1543" name="Google Shape;1543;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544" name="Google Shape;1544;p12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545" name="Google Shape;1545;p12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546" name="Google Shape;1546;p12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2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548" name="Google Shape;1548;p12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549" name="Google Shape;1549;p12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550" name="Google Shape;1550;p12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1551" name="Google Shape;1551;p122"/>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1552" name="Google Shape;1552;p122"/>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pic>
        <p:nvPicPr>
          <p:cNvPr descr="watermark.jpg" id="1557" name="Google Shape;1557;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58" name="Google Shape;1558;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59" name="Google Shape;1559;p12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1560" name="Google Shape;1560;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561" name="Google Shape;1561;p12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562" name="Google Shape;1562;p12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563" name="Google Shape;1563;p12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2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565" name="Google Shape;1565;p12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566" name="Google Shape;1566;p12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567" name="Google Shape;1567;p12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1" name="Shape 1571"/>
        <p:cNvGrpSpPr/>
        <p:nvPr/>
      </p:nvGrpSpPr>
      <p:grpSpPr>
        <a:xfrm>
          <a:off x="0" y="0"/>
          <a:ext cx="0" cy="0"/>
          <a:chOff x="0" y="0"/>
          <a:chExt cx="0" cy="0"/>
        </a:xfrm>
      </p:grpSpPr>
      <p:pic>
        <p:nvPicPr>
          <p:cNvPr descr="watermark.jpg" id="1572" name="Google Shape;1572;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73" name="Google Shape;1573;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74" name="Google Shape;1574;p12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1575" name="Google Shape;1575;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576" name="Google Shape;1576;p12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577" name="Google Shape;1577;p12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578" name="Google Shape;1578;p12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2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580" name="Google Shape;1580;p12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581" name="Google Shape;1581;p12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582" name="Google Shape;1582;p12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1583" name="Google Shape;1583;p124"/>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24"/>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24"/>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24"/>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24"/>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1" name="Shape 1591"/>
        <p:cNvGrpSpPr/>
        <p:nvPr/>
      </p:nvGrpSpPr>
      <p:grpSpPr>
        <a:xfrm>
          <a:off x="0" y="0"/>
          <a:ext cx="0" cy="0"/>
          <a:chOff x="0" y="0"/>
          <a:chExt cx="0" cy="0"/>
        </a:xfrm>
      </p:grpSpPr>
      <p:pic>
        <p:nvPicPr>
          <p:cNvPr descr="watermark.jpg" id="1592" name="Google Shape;1592;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93" name="Google Shape;1593;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94" name="Google Shape;1594;p12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1595" name="Google Shape;1595;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596" name="Google Shape;1596;p12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597" name="Google Shape;1597;p12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598" name="Google Shape;1598;p12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2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600" name="Google Shape;1600;p12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601" name="Google Shape;1601;p12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602" name="Google Shape;1602;p12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1603" name="Google Shape;1603;p125"/>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25"/>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25"/>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25"/>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25"/>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25"/>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25"/>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25"/>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4" name="Shape 1614"/>
        <p:cNvGrpSpPr/>
        <p:nvPr/>
      </p:nvGrpSpPr>
      <p:grpSpPr>
        <a:xfrm>
          <a:off x="0" y="0"/>
          <a:ext cx="0" cy="0"/>
          <a:chOff x="0" y="0"/>
          <a:chExt cx="0" cy="0"/>
        </a:xfrm>
      </p:grpSpPr>
      <p:pic>
        <p:nvPicPr>
          <p:cNvPr descr="watermark.jpg" id="1615" name="Google Shape;1615;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16" name="Google Shape;1616;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17" name="Google Shape;1617;p12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1618" name="Google Shape;1618;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619" name="Google Shape;1619;p12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620" name="Google Shape;1620;p12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621" name="Google Shape;1621;p12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2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623" name="Google Shape;1623;p12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624" name="Google Shape;1624;p12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625" name="Google Shape;1625;p12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1626" name="Google Shape;1626;p12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26"/>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26"/>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26"/>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26"/>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4" name="Shape 1634"/>
        <p:cNvGrpSpPr/>
        <p:nvPr/>
      </p:nvGrpSpPr>
      <p:grpSpPr>
        <a:xfrm>
          <a:off x="0" y="0"/>
          <a:ext cx="0" cy="0"/>
          <a:chOff x="0" y="0"/>
          <a:chExt cx="0" cy="0"/>
        </a:xfrm>
      </p:grpSpPr>
      <p:pic>
        <p:nvPicPr>
          <p:cNvPr descr="watermark.jpg" id="1635" name="Google Shape;1635;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36" name="Google Shape;1636;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37" name="Google Shape;1637;p12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1638" name="Google Shape;1638;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639" name="Google Shape;1639;p12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640" name="Google Shape;1640;p12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641" name="Google Shape;1641;p12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2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643" name="Google Shape;1643;p12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644" name="Google Shape;1644;p12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645" name="Google Shape;1645;p12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1646" name="Google Shape;1646;p127"/>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27"/>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27"/>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27"/>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27"/>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4" name="Shape 1654"/>
        <p:cNvGrpSpPr/>
        <p:nvPr/>
      </p:nvGrpSpPr>
      <p:grpSpPr>
        <a:xfrm>
          <a:off x="0" y="0"/>
          <a:ext cx="0" cy="0"/>
          <a:chOff x="0" y="0"/>
          <a:chExt cx="0" cy="0"/>
        </a:xfrm>
      </p:grpSpPr>
      <p:pic>
        <p:nvPicPr>
          <p:cNvPr descr="watermark.jpg" id="1655" name="Google Shape;1655;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6" name="Google Shape;165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57" name="Google Shape;1657;p12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1658" name="Google Shape;165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pic>
        <p:nvPicPr>
          <p:cNvPr descr="watermark.jpg" id="1663" name="Google Shape;1663;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64" name="Google Shape;166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65" name="Google Shape;1665;p12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1666" name="Google Shape;166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0" name="Shape 1670"/>
        <p:cNvGrpSpPr/>
        <p:nvPr/>
      </p:nvGrpSpPr>
      <p:grpSpPr>
        <a:xfrm>
          <a:off x="0" y="0"/>
          <a:ext cx="0" cy="0"/>
          <a:chOff x="0" y="0"/>
          <a:chExt cx="0" cy="0"/>
        </a:xfrm>
      </p:grpSpPr>
      <p:pic>
        <p:nvPicPr>
          <p:cNvPr descr="watermark.jpg" id="1671" name="Google Shape;1671;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72" name="Google Shape;1672;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73" name="Google Shape;1673;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1674" name="Google Shape;1674;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8" name="Shape 1678"/>
        <p:cNvGrpSpPr/>
        <p:nvPr/>
      </p:nvGrpSpPr>
      <p:grpSpPr>
        <a:xfrm>
          <a:off x="0" y="0"/>
          <a:ext cx="0" cy="0"/>
          <a:chOff x="0" y="0"/>
          <a:chExt cx="0" cy="0"/>
        </a:xfrm>
      </p:grpSpPr>
      <p:pic>
        <p:nvPicPr>
          <p:cNvPr id="1679" name="Google Shape;1679;p131"/>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1680" name="Google Shape;1680;p1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1681" name="Google Shape;1681;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82" name="Google Shape;1682;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1683" name="Google Shape;1683;p1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5" name="Google Shape;145;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6" name="Google Shape;146;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7" name="Google Shape;147;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8" name="Google Shape;148;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7" name="Shape 1687"/>
        <p:cNvGrpSpPr/>
        <p:nvPr/>
      </p:nvGrpSpPr>
      <p:grpSpPr>
        <a:xfrm>
          <a:off x="0" y="0"/>
          <a:ext cx="0" cy="0"/>
          <a:chOff x="0" y="0"/>
          <a:chExt cx="0" cy="0"/>
        </a:xfrm>
      </p:grpSpPr>
      <p:pic>
        <p:nvPicPr>
          <p:cNvPr descr="watermark.jpg" id="1688" name="Google Shape;1688;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89" name="Google Shape;1689;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0" name="Google Shape;1690;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1691" name="Google Shape;1691;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1692" name="Google Shape;1692;p132"/>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pic>
        <p:nvPicPr>
          <p:cNvPr descr="watermark.jpg" id="1697" name="Google Shape;1697;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98" name="Google Shape;1698;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9" name="Google Shape;1699;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1700" name="Google Shape;1700;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4" name="Shape 1704"/>
        <p:cNvGrpSpPr/>
        <p:nvPr/>
      </p:nvGrpSpPr>
      <p:grpSpPr>
        <a:xfrm>
          <a:off x="0" y="0"/>
          <a:ext cx="0" cy="0"/>
          <a:chOff x="0" y="0"/>
          <a:chExt cx="0" cy="0"/>
        </a:xfrm>
      </p:grpSpPr>
      <p:pic>
        <p:nvPicPr>
          <p:cNvPr descr="watermark.jpg" id="1705" name="Google Shape;1705;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06" name="Google Shape;1706;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07" name="Google Shape;1707;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1708" name="Google Shape;1708;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2" name="Shape 1712"/>
        <p:cNvGrpSpPr/>
        <p:nvPr/>
      </p:nvGrpSpPr>
      <p:grpSpPr>
        <a:xfrm>
          <a:off x="0" y="0"/>
          <a:ext cx="0" cy="0"/>
          <a:chOff x="0" y="0"/>
          <a:chExt cx="0" cy="0"/>
        </a:xfrm>
      </p:grpSpPr>
      <p:pic>
        <p:nvPicPr>
          <p:cNvPr descr="watermark.jpg" id="1713" name="Google Shape;1713;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14" name="Google Shape;1714;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15" name="Google Shape;1715;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1716" name="Google Shape;1716;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1717" name="Google Shape;1717;p135"/>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1718" name="Google Shape;1718;p135"/>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24" name="Google Shape;1724;p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1725" name="Google Shape;1725;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6" name="Google Shape;1726;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0" name="Shape 1730"/>
        <p:cNvGrpSpPr/>
        <p:nvPr/>
      </p:nvGrpSpPr>
      <p:grpSpPr>
        <a:xfrm>
          <a:off x="0" y="0"/>
          <a:ext cx="0" cy="0"/>
          <a:chOff x="0" y="0"/>
          <a:chExt cx="0" cy="0"/>
        </a:xfrm>
      </p:grpSpPr>
      <p:sp>
        <p:nvSpPr>
          <p:cNvPr id="1731" name="Google Shape;1731;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32" name="Google Shape;1732;p1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1733" name="Google Shape;1733;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4" name="Google Shape;1734;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8" name="Shape 1738"/>
        <p:cNvGrpSpPr/>
        <p:nvPr/>
      </p:nvGrpSpPr>
      <p:grpSpPr>
        <a:xfrm>
          <a:off x="0" y="0"/>
          <a:ext cx="0" cy="0"/>
          <a:chOff x="0" y="0"/>
          <a:chExt cx="0" cy="0"/>
        </a:xfrm>
      </p:grpSpPr>
      <p:sp>
        <p:nvSpPr>
          <p:cNvPr id="1739" name="Google Shape;1739;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0" name="Google Shape;1740;p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1741" name="Google Shape;1741;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2" name="Google Shape;1742;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6" name="Shape 1746"/>
        <p:cNvGrpSpPr/>
        <p:nvPr/>
      </p:nvGrpSpPr>
      <p:grpSpPr>
        <a:xfrm>
          <a:off x="0" y="0"/>
          <a:ext cx="0" cy="0"/>
          <a:chOff x="0" y="0"/>
          <a:chExt cx="0" cy="0"/>
        </a:xfrm>
      </p:grpSpPr>
      <p:sp>
        <p:nvSpPr>
          <p:cNvPr id="1747" name="Google Shape;1747;p139"/>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1748" name="Google Shape;1748;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55" name="Google Shape;1755;p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1756" name="Google Shape;1756;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63" name="Google Shape;1763;p1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1764" name="Google Shape;1764;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4" name="Google Shape;154;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5" name="Google Shape;155;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6" name="Google Shape;156;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7" name="Google Shape;157;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71" name="Google Shape;1771;p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1772" name="Google Shape;1772;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3" name="Google Shape;1773;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74" name="Google Shape;1774;p142"/>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42"/>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4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4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8" name="Google Shape;1778;p142"/>
          <p:cNvCxnSpPr>
            <a:stCxn id="1774" idx="6"/>
            <a:endCxn id="1775"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1779" name="Google Shape;1779;p142"/>
          <p:cNvCxnSpPr>
            <a:stCxn id="1775" idx="6"/>
            <a:endCxn id="1776"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1780" name="Google Shape;1780;p142"/>
          <p:cNvCxnSpPr>
            <a:stCxn id="1776" idx="6"/>
            <a:endCxn id="177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4" name="Shape 1784"/>
        <p:cNvGrpSpPr/>
        <p:nvPr/>
      </p:nvGrpSpPr>
      <p:grpSpPr>
        <a:xfrm>
          <a:off x="0" y="0"/>
          <a:ext cx="0" cy="0"/>
          <a:chOff x="0" y="0"/>
          <a:chExt cx="0" cy="0"/>
        </a:xfrm>
      </p:grpSpPr>
      <p:sp>
        <p:nvSpPr>
          <p:cNvPr id="1785" name="Google Shape;1785;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86" name="Google Shape;1786;p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1787" name="Google Shape;1787;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8" name="Google Shape;1788;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89" name="Google Shape;1789;p143"/>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43"/>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4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4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3" name="Google Shape;1793;p143"/>
          <p:cNvCxnSpPr>
            <a:stCxn id="1789" idx="6"/>
            <a:endCxn id="1790"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1794" name="Google Shape;1794;p143"/>
          <p:cNvCxnSpPr>
            <a:stCxn id="1790" idx="6"/>
            <a:endCxn id="1791"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1795" name="Google Shape;1795;p143"/>
          <p:cNvCxnSpPr>
            <a:stCxn id="1791" idx="6"/>
            <a:endCxn id="179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1796" name="Google Shape;1796;p143"/>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1797" name="Google Shape;1797;p143"/>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1798" name="Google Shape;1798;p143"/>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2" name="Shape 1802"/>
        <p:cNvGrpSpPr/>
        <p:nvPr/>
      </p:nvGrpSpPr>
      <p:grpSpPr>
        <a:xfrm>
          <a:off x="0" y="0"/>
          <a:ext cx="0" cy="0"/>
          <a:chOff x="0" y="0"/>
          <a:chExt cx="0" cy="0"/>
        </a:xfrm>
      </p:grpSpPr>
      <p:sp>
        <p:nvSpPr>
          <p:cNvPr id="1803" name="Google Shape;1803;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4" name="Google Shape;1804;p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1805" name="Google Shape;1805;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6" name="Google Shape;1806;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07" name="Google Shape;1807;p144"/>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44"/>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4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4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1" name="Google Shape;1811;p144"/>
          <p:cNvCxnSpPr>
            <a:stCxn id="1807" idx="6"/>
            <a:endCxn id="1808"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1812" name="Google Shape;1812;p144"/>
          <p:cNvCxnSpPr>
            <a:stCxn id="1808" idx="6"/>
            <a:endCxn id="1809"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1813" name="Google Shape;1813;p144"/>
          <p:cNvCxnSpPr>
            <a:stCxn id="1809" idx="6"/>
            <a:endCxn id="181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1814" name="Google Shape;1814;p144"/>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1815" name="Google Shape;1815;p144"/>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1816" name="Google Shape;1816;p144"/>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0" name="Shape 1820"/>
        <p:cNvGrpSpPr/>
        <p:nvPr/>
      </p:nvGrpSpPr>
      <p:grpSpPr>
        <a:xfrm>
          <a:off x="0" y="0"/>
          <a:ext cx="0" cy="0"/>
          <a:chOff x="0" y="0"/>
          <a:chExt cx="0" cy="0"/>
        </a:xfrm>
      </p:grpSpPr>
      <p:sp>
        <p:nvSpPr>
          <p:cNvPr id="1821" name="Google Shape;1821;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2" name="Google Shape;1822;p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1823" name="Google Shape;1823;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4" name="Google Shape;1824;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5" name="Google Shape;1825;p145"/>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45"/>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4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4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9" name="Google Shape;1829;p145"/>
          <p:cNvCxnSpPr>
            <a:stCxn id="1825" idx="6"/>
            <a:endCxn id="182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1830" name="Google Shape;1830;p145"/>
          <p:cNvCxnSpPr>
            <a:stCxn id="1826" idx="6"/>
            <a:endCxn id="182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1831" name="Google Shape;1831;p145"/>
          <p:cNvCxnSpPr>
            <a:stCxn id="1827" idx="6"/>
            <a:endCxn id="182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1832" name="Google Shape;1832;p145"/>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1833" name="Google Shape;1833;p145"/>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1834" name="Google Shape;1834;p145"/>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8" name="Shape 1838"/>
        <p:cNvGrpSpPr/>
        <p:nvPr/>
      </p:nvGrpSpPr>
      <p:grpSpPr>
        <a:xfrm>
          <a:off x="0" y="0"/>
          <a:ext cx="0" cy="0"/>
          <a:chOff x="0" y="0"/>
          <a:chExt cx="0" cy="0"/>
        </a:xfrm>
      </p:grpSpPr>
      <p:sp>
        <p:nvSpPr>
          <p:cNvPr id="1839" name="Google Shape;1839;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40" name="Google Shape;1840;p1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1841" name="Google Shape;1841;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2" name="Google Shape;1842;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43" name="Google Shape;1843;p146"/>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46"/>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4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4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47" name="Google Shape;1847;p146"/>
          <p:cNvCxnSpPr>
            <a:stCxn id="1843" idx="6"/>
            <a:endCxn id="1844"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1848" name="Google Shape;1848;p146"/>
          <p:cNvCxnSpPr>
            <a:stCxn id="1844" idx="6"/>
            <a:endCxn id="1845"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1849" name="Google Shape;1849;p146"/>
          <p:cNvCxnSpPr>
            <a:stCxn id="1845" idx="6"/>
            <a:endCxn id="184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1850" name="Google Shape;1850;p14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1851" name="Google Shape;1851;p14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1852" name="Google Shape;1852;p146"/>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1853" name="Google Shape;1853;p146"/>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sp>
        <p:nvSpPr>
          <p:cNvPr id="1858" name="Google Shape;1858;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9" name="Google Shape;1859;p1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1860" name="Google Shape;1860;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61" name="Google Shape;1861;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62" name="Google Shape;1862;p14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4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4" name="Google Shape;1864;p147"/>
          <p:cNvCxnSpPr>
            <a:stCxn id="1862" idx="6"/>
            <a:endCxn id="186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1865" name="Google Shape;1865;p14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1866" name="Google Shape;1866;p14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1867" name="Google Shape;1867;p14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1" name="Shape 1871"/>
        <p:cNvGrpSpPr/>
        <p:nvPr/>
      </p:nvGrpSpPr>
      <p:grpSpPr>
        <a:xfrm>
          <a:off x="0" y="0"/>
          <a:ext cx="0" cy="0"/>
          <a:chOff x="0" y="0"/>
          <a:chExt cx="0" cy="0"/>
        </a:xfrm>
      </p:grpSpPr>
      <p:sp>
        <p:nvSpPr>
          <p:cNvPr id="1872" name="Google Shape;1872;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3" name="Google Shape;1873;p1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1874" name="Google Shape;1874;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5" name="Google Shape;1875;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76" name="Google Shape;1876;p14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4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8" name="Google Shape;1878;p148"/>
          <p:cNvCxnSpPr>
            <a:stCxn id="1876" idx="6"/>
            <a:endCxn id="187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1879" name="Google Shape;1879;p148"/>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1880" name="Google Shape;1880;p148"/>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1881" name="Google Shape;1881;p148"/>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sp>
        <p:nvSpPr>
          <p:cNvPr id="1886" name="Google Shape;1886;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87" name="Google Shape;1887;p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1888" name="Google Shape;1888;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9" name="Google Shape;1889;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90" name="Google Shape;1890;p14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4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92" name="Google Shape;1892;p149"/>
          <p:cNvCxnSpPr>
            <a:stCxn id="1890" idx="6"/>
            <a:endCxn id="189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1893" name="Google Shape;1893;p149"/>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1894" name="Google Shape;1894;p149"/>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1895" name="Google Shape;1895;p149"/>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9" name="Shape 1899"/>
        <p:cNvGrpSpPr/>
        <p:nvPr/>
      </p:nvGrpSpPr>
      <p:grpSpPr>
        <a:xfrm>
          <a:off x="0" y="0"/>
          <a:ext cx="0" cy="0"/>
          <a:chOff x="0" y="0"/>
          <a:chExt cx="0" cy="0"/>
        </a:xfrm>
      </p:grpSpPr>
      <p:sp>
        <p:nvSpPr>
          <p:cNvPr id="1900" name="Google Shape;1900;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1" name="Google Shape;1901;p1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1902" name="Google Shape;1902;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3" name="Google Shape;1903;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04" name="Google Shape;1904;p15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5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6" name="Google Shape;1906;p150"/>
          <p:cNvCxnSpPr>
            <a:stCxn id="1904" idx="6"/>
            <a:endCxn id="1905"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1907" name="Google Shape;1907;p150"/>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1908" name="Google Shape;1908;p15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1909" name="Google Shape;1909;p15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3" name="Shape 1913"/>
        <p:cNvGrpSpPr/>
        <p:nvPr/>
      </p:nvGrpSpPr>
      <p:grpSpPr>
        <a:xfrm>
          <a:off x="0" y="0"/>
          <a:ext cx="0" cy="0"/>
          <a:chOff x="0" y="0"/>
          <a:chExt cx="0" cy="0"/>
        </a:xfrm>
      </p:grpSpPr>
      <p:sp>
        <p:nvSpPr>
          <p:cNvPr id="1914" name="Google Shape;1914;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15" name="Google Shape;1915;p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1916" name="Google Shape;1916;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7" name="Google Shape;1917;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18" name="Google Shape;1918;p15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5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0" name="Google Shape;1920;p151"/>
          <p:cNvCxnSpPr>
            <a:stCxn id="1918" idx="6"/>
            <a:endCxn id="191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1921" name="Google Shape;1921;p15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1922" name="Google Shape;1922;p15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1923" name="Google Shape;1923;p15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1924" name="Google Shape;1924;p151"/>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3" name="Google Shape;163;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4" name="Google Shape;164;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 name="Google Shape;165;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6" name="Google Shape;166;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7" name="Google Shape;167;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9" name="Google Shape;169;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70" name="Google Shape;170;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8" name="Shape 1928"/>
        <p:cNvGrpSpPr/>
        <p:nvPr/>
      </p:nvGrpSpPr>
      <p:grpSpPr>
        <a:xfrm>
          <a:off x="0" y="0"/>
          <a:ext cx="0" cy="0"/>
          <a:chOff x="0" y="0"/>
          <a:chExt cx="0" cy="0"/>
        </a:xfrm>
      </p:grpSpPr>
      <p:pic>
        <p:nvPicPr>
          <p:cNvPr id="1929" name="Google Shape;1929;p152"/>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1930" name="Google Shape;1930;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1" name="Google Shape;1931;p1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1932" name="Google Shape;1932;p15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33" name="Google Shape;1933;p15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1934" name="Google Shape;1934;p15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5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6" name="Google Shape;1936;p152"/>
          <p:cNvCxnSpPr>
            <a:stCxn id="1934" idx="6"/>
            <a:endCxn id="1935"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1937" name="Google Shape;1937;p15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1938" name="Google Shape;1938;p15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1939" name="Google Shape;1939;p15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3" name="Shape 1943"/>
        <p:cNvGrpSpPr/>
        <p:nvPr/>
      </p:nvGrpSpPr>
      <p:grpSpPr>
        <a:xfrm>
          <a:off x="0" y="0"/>
          <a:ext cx="0" cy="0"/>
          <a:chOff x="0" y="0"/>
          <a:chExt cx="0" cy="0"/>
        </a:xfrm>
      </p:grpSpPr>
      <p:pic>
        <p:nvPicPr>
          <p:cNvPr id="1944" name="Google Shape;1944;p153"/>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1945" name="Google Shape;1945;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6" name="Google Shape;1946;p153"/>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1947" name="Google Shape;1947;p15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48" name="Google Shape;1948;p15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1949" name="Google Shape;1949;p15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5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1" name="Google Shape;1951;p153"/>
          <p:cNvCxnSpPr>
            <a:stCxn id="1949" idx="6"/>
            <a:endCxn id="195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1952" name="Google Shape;1952;p153"/>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1953" name="Google Shape;1953;p153"/>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1954" name="Google Shape;1954;p153"/>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1955" name="Google Shape;1955;p153"/>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9" name="Shape 1959"/>
        <p:cNvGrpSpPr/>
        <p:nvPr/>
      </p:nvGrpSpPr>
      <p:grpSpPr>
        <a:xfrm>
          <a:off x="0" y="0"/>
          <a:ext cx="0" cy="0"/>
          <a:chOff x="0" y="0"/>
          <a:chExt cx="0" cy="0"/>
        </a:xfrm>
      </p:grpSpPr>
      <p:sp>
        <p:nvSpPr>
          <p:cNvPr id="1960" name="Google Shape;1960;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61" name="Google Shape;1961;p1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1962" name="Google Shape;1962;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63" name="Google Shape;1963;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7" name="Shape 1967"/>
        <p:cNvGrpSpPr/>
        <p:nvPr/>
      </p:nvGrpSpPr>
      <p:grpSpPr>
        <a:xfrm>
          <a:off x="0" y="0"/>
          <a:ext cx="0" cy="0"/>
          <a:chOff x="0" y="0"/>
          <a:chExt cx="0" cy="0"/>
        </a:xfrm>
      </p:grpSpPr>
      <p:sp>
        <p:nvSpPr>
          <p:cNvPr id="1968" name="Google Shape;1968;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69" name="Google Shape;1969;p1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1970" name="Google Shape;1970;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71" name="Google Shape;1971;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72" name="Google Shape;1972;p155"/>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6" name="Shape 1976"/>
        <p:cNvGrpSpPr/>
        <p:nvPr/>
      </p:nvGrpSpPr>
      <p:grpSpPr>
        <a:xfrm>
          <a:off x="0" y="0"/>
          <a:ext cx="0" cy="0"/>
          <a:chOff x="0" y="0"/>
          <a:chExt cx="0" cy="0"/>
        </a:xfrm>
      </p:grpSpPr>
      <p:sp>
        <p:nvSpPr>
          <p:cNvPr id="1977" name="Google Shape;1977;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78" name="Google Shape;1978;p1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1979" name="Google Shape;1979;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80" name="Google Shape;1980;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4" name="Shape 1984"/>
        <p:cNvGrpSpPr/>
        <p:nvPr/>
      </p:nvGrpSpPr>
      <p:grpSpPr>
        <a:xfrm>
          <a:off x="0" y="0"/>
          <a:ext cx="0" cy="0"/>
          <a:chOff x="0" y="0"/>
          <a:chExt cx="0" cy="0"/>
        </a:xfrm>
      </p:grpSpPr>
      <p:sp>
        <p:nvSpPr>
          <p:cNvPr id="1985" name="Google Shape;1985;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6" name="Google Shape;1986;p1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987" name="Google Shape;1987;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88" name="Google Shape;1988;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2" name="Shape 1992"/>
        <p:cNvGrpSpPr/>
        <p:nvPr/>
      </p:nvGrpSpPr>
      <p:grpSpPr>
        <a:xfrm>
          <a:off x="0" y="0"/>
          <a:ext cx="0" cy="0"/>
          <a:chOff x="0" y="0"/>
          <a:chExt cx="0" cy="0"/>
        </a:xfrm>
      </p:grpSpPr>
      <p:sp>
        <p:nvSpPr>
          <p:cNvPr id="1993" name="Google Shape;1993;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4" name="Google Shape;1994;p1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995" name="Google Shape;1995;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6" name="Google Shape;1996;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0" name="Shape 2000"/>
        <p:cNvGrpSpPr/>
        <p:nvPr/>
      </p:nvGrpSpPr>
      <p:grpSpPr>
        <a:xfrm>
          <a:off x="0" y="0"/>
          <a:ext cx="0" cy="0"/>
          <a:chOff x="0" y="0"/>
          <a:chExt cx="0" cy="0"/>
        </a:xfrm>
      </p:grpSpPr>
      <p:sp>
        <p:nvSpPr>
          <p:cNvPr id="2001" name="Google Shape;2001;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02" name="Google Shape;2002;p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003" name="Google Shape;2003;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4" name="Google Shape;2004;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8" name="Shape 2008"/>
        <p:cNvGrpSpPr/>
        <p:nvPr/>
      </p:nvGrpSpPr>
      <p:grpSpPr>
        <a:xfrm>
          <a:off x="0" y="0"/>
          <a:ext cx="0" cy="0"/>
          <a:chOff x="0" y="0"/>
          <a:chExt cx="0" cy="0"/>
        </a:xfrm>
      </p:grpSpPr>
      <p:sp>
        <p:nvSpPr>
          <p:cNvPr id="2009" name="Google Shape;2009;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10" name="Google Shape;2010;p1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011" name="Google Shape;2011;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2" name="Google Shape;2012;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3" name="Google Shape;2013;p160"/>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7" name="Shape 2017"/>
        <p:cNvGrpSpPr/>
        <p:nvPr/>
      </p:nvGrpSpPr>
      <p:grpSpPr>
        <a:xfrm>
          <a:off x="0" y="0"/>
          <a:ext cx="0" cy="0"/>
          <a:chOff x="0" y="0"/>
          <a:chExt cx="0" cy="0"/>
        </a:xfrm>
      </p:grpSpPr>
      <p:sp>
        <p:nvSpPr>
          <p:cNvPr id="2018" name="Google Shape;2018;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19" name="Google Shape;2019;p1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020" name="Google Shape;2020;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1" name="Google Shape;2021;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6" name="Google Shape;176;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7" name="Google Shape;177;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 name="Google Shape;178;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5" name="Shape 2025"/>
        <p:cNvGrpSpPr/>
        <p:nvPr/>
      </p:nvGrpSpPr>
      <p:grpSpPr>
        <a:xfrm>
          <a:off x="0" y="0"/>
          <a:ext cx="0" cy="0"/>
          <a:chOff x="0" y="0"/>
          <a:chExt cx="0" cy="0"/>
        </a:xfrm>
      </p:grpSpPr>
      <p:sp>
        <p:nvSpPr>
          <p:cNvPr id="2026" name="Google Shape;2026;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7" name="Google Shape;2027;p1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028" name="Google Shape;2028;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9" name="Google Shape;2029;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3" name="Shape 2033"/>
        <p:cNvGrpSpPr/>
        <p:nvPr/>
      </p:nvGrpSpPr>
      <p:grpSpPr>
        <a:xfrm>
          <a:off x="0" y="0"/>
          <a:ext cx="0" cy="0"/>
          <a:chOff x="0" y="0"/>
          <a:chExt cx="0" cy="0"/>
        </a:xfrm>
      </p:grpSpPr>
      <p:sp>
        <p:nvSpPr>
          <p:cNvPr id="2034" name="Google Shape;2034;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35" name="Google Shape;2035;p1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036" name="Google Shape;2036;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7" name="Google Shape;2037;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1" name="Shape 2041"/>
        <p:cNvGrpSpPr/>
        <p:nvPr/>
      </p:nvGrpSpPr>
      <p:grpSpPr>
        <a:xfrm>
          <a:off x="0" y="0"/>
          <a:ext cx="0" cy="0"/>
          <a:chOff x="0" y="0"/>
          <a:chExt cx="0" cy="0"/>
        </a:xfrm>
      </p:grpSpPr>
      <p:sp>
        <p:nvSpPr>
          <p:cNvPr id="2042" name="Google Shape;2042;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43" name="Google Shape;2043;p1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044" name="Google Shape;2044;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45" name="Google Shape;2045;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9" name="Shape 2049"/>
        <p:cNvGrpSpPr/>
        <p:nvPr/>
      </p:nvGrpSpPr>
      <p:grpSpPr>
        <a:xfrm>
          <a:off x="0" y="0"/>
          <a:ext cx="0" cy="0"/>
          <a:chOff x="0" y="0"/>
          <a:chExt cx="0" cy="0"/>
        </a:xfrm>
      </p:grpSpPr>
      <p:sp>
        <p:nvSpPr>
          <p:cNvPr id="2050" name="Google Shape;2050;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1" name="Google Shape;2051;p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052" name="Google Shape;2052;p1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3" name="Google Shape;2053;p1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7" name="Shape 2057"/>
        <p:cNvGrpSpPr/>
        <p:nvPr/>
      </p:nvGrpSpPr>
      <p:grpSpPr>
        <a:xfrm>
          <a:off x="0" y="0"/>
          <a:ext cx="0" cy="0"/>
          <a:chOff x="0" y="0"/>
          <a:chExt cx="0" cy="0"/>
        </a:xfrm>
      </p:grpSpPr>
      <p:sp>
        <p:nvSpPr>
          <p:cNvPr id="2058" name="Google Shape;2058;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9" name="Google Shape;2059;p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060" name="Google Shape;2060;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61" name="Google Shape;2061;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5" name="Shape 2065"/>
        <p:cNvGrpSpPr/>
        <p:nvPr/>
      </p:nvGrpSpPr>
      <p:grpSpPr>
        <a:xfrm>
          <a:off x="0" y="0"/>
          <a:ext cx="0" cy="0"/>
          <a:chOff x="0" y="0"/>
          <a:chExt cx="0" cy="0"/>
        </a:xfrm>
      </p:grpSpPr>
      <p:sp>
        <p:nvSpPr>
          <p:cNvPr id="2066" name="Google Shape;2066;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67" name="Google Shape;2067;p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068" name="Google Shape;2068;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69" name="Google Shape;2069;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70" name="Google Shape;2070;p167"/>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071" name="Google Shape;2071;p167"/>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5" name="Shape 2075"/>
        <p:cNvGrpSpPr/>
        <p:nvPr/>
      </p:nvGrpSpPr>
      <p:grpSpPr>
        <a:xfrm>
          <a:off x="0" y="0"/>
          <a:ext cx="0" cy="0"/>
          <a:chOff x="0" y="0"/>
          <a:chExt cx="0" cy="0"/>
        </a:xfrm>
      </p:grpSpPr>
      <p:sp>
        <p:nvSpPr>
          <p:cNvPr id="2076" name="Google Shape;2076;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7" name="Google Shape;2077;p1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078" name="Google Shape;2078;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79" name="Google Shape;2079;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3" name="Shape 2083"/>
        <p:cNvGrpSpPr/>
        <p:nvPr/>
      </p:nvGrpSpPr>
      <p:grpSpPr>
        <a:xfrm>
          <a:off x="0" y="0"/>
          <a:ext cx="0" cy="0"/>
          <a:chOff x="0" y="0"/>
          <a:chExt cx="0" cy="0"/>
        </a:xfrm>
      </p:grpSpPr>
      <p:sp>
        <p:nvSpPr>
          <p:cNvPr id="2084" name="Google Shape;2084;p16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Basics</a:t>
            </a:r>
            <a:endParaRPr b="1">
              <a:latin typeface="Montserrat"/>
              <a:ea typeface="Montserrat"/>
              <a:cs typeface="Montserrat"/>
              <a:sym typeface="Montserrat"/>
            </a:endParaRPr>
          </a:p>
        </p:txBody>
      </p:sp>
      <p:sp>
        <p:nvSpPr>
          <p:cNvPr id="2085" name="Google Shape;2085;p16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086" name="Google Shape;2086;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7" name="Google Shape;2087;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1" name="Shape 2091"/>
        <p:cNvGrpSpPr/>
        <p:nvPr/>
      </p:nvGrpSpPr>
      <p:grpSpPr>
        <a:xfrm>
          <a:off x="0" y="0"/>
          <a:ext cx="0" cy="0"/>
          <a:chOff x="0" y="0"/>
          <a:chExt cx="0" cy="0"/>
        </a:xfrm>
      </p:grpSpPr>
      <p:sp>
        <p:nvSpPr>
          <p:cNvPr id="2092" name="Google Shape;2092;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Section Overview</a:t>
            </a:r>
            <a:endParaRPr>
              <a:latin typeface="Montserrat"/>
              <a:ea typeface="Montserrat"/>
              <a:cs typeface="Montserrat"/>
              <a:sym typeface="Montserrat"/>
            </a:endParaRPr>
          </a:p>
        </p:txBody>
      </p:sp>
      <p:sp>
        <p:nvSpPr>
          <p:cNvPr id="2093" name="Google Shape;2093;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learn the basics of Keras and building a Neural Network.</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create an NN model with Keras, we first define the Sequential model object, then add layers to it.</a:t>
            </a:r>
            <a:endParaRPr sz="3000">
              <a:solidFill>
                <a:srgbClr val="434343"/>
              </a:solidFill>
              <a:latin typeface="Montserrat"/>
              <a:ea typeface="Montserrat"/>
              <a:cs typeface="Montserrat"/>
              <a:sym typeface="Montserrat"/>
            </a:endParaRPr>
          </a:p>
        </p:txBody>
      </p:sp>
      <p:pic>
        <p:nvPicPr>
          <p:cNvPr descr="watermark.jpg" id="2094" name="Google Shape;2094;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5" name="Google Shape;2095;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9" name="Shape 2099"/>
        <p:cNvGrpSpPr/>
        <p:nvPr/>
      </p:nvGrpSpPr>
      <p:grpSpPr>
        <a:xfrm>
          <a:off x="0" y="0"/>
          <a:ext cx="0" cy="0"/>
          <a:chOff x="0" y="0"/>
          <a:chExt cx="0" cy="0"/>
        </a:xfrm>
      </p:grpSpPr>
      <p:pic>
        <p:nvPicPr>
          <p:cNvPr descr="watermark.jpg" id="2100" name="Google Shape;2100;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1" name="Google Shape;2101;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Section Overview</a:t>
            </a:r>
            <a:endParaRPr>
              <a:latin typeface="Montserrat"/>
              <a:ea typeface="Montserrat"/>
              <a:cs typeface="Montserrat"/>
              <a:sym typeface="Montserrat"/>
            </a:endParaRPr>
          </a:p>
        </p:txBody>
      </p:sp>
      <p:sp>
        <p:nvSpPr>
          <p:cNvPr id="2102" name="Google Shape;2102;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Afterwards we fit the model to the training data for a chosen number of epochs.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epoch is one full pass through all the training data. Typically the training data is split into batches, instead of being passed all at once to the Network.</a:t>
            </a:r>
            <a:endParaRPr sz="3000">
              <a:solidFill>
                <a:srgbClr val="434343"/>
              </a:solidFill>
              <a:latin typeface="Montserrat"/>
              <a:ea typeface="Montserrat"/>
              <a:cs typeface="Montserrat"/>
              <a:sym typeface="Montserrat"/>
            </a:endParaRPr>
          </a:p>
        </p:txBody>
      </p:sp>
      <p:pic>
        <p:nvPicPr>
          <p:cNvPr descr="watermark.jpg" id="2103" name="Google Shape;2103;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4" name="Google Shape;184;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5" name="Google Shape;185;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6" name="Google Shape;186;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7" name="Shape 2107"/>
        <p:cNvGrpSpPr/>
        <p:nvPr/>
      </p:nvGrpSpPr>
      <p:grpSpPr>
        <a:xfrm>
          <a:off x="0" y="0"/>
          <a:ext cx="0" cy="0"/>
          <a:chOff x="0" y="0"/>
          <a:chExt cx="0" cy="0"/>
        </a:xfrm>
      </p:grpSpPr>
      <p:sp>
        <p:nvSpPr>
          <p:cNvPr id="2108" name="Google Shape;2108;p172"/>
          <p:cNvSpPr txBox="1"/>
          <p:nvPr>
            <p:ph type="ctrTitle"/>
          </p:nvPr>
        </p:nvSpPr>
        <p:spPr>
          <a:xfrm>
            <a:off x="311708" y="12211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Recurrent Neural Networks Theory</a:t>
            </a:r>
            <a:endParaRPr b="1">
              <a:latin typeface="Montserrat"/>
              <a:ea typeface="Montserrat"/>
              <a:cs typeface="Montserrat"/>
              <a:sym typeface="Montserrat"/>
            </a:endParaRPr>
          </a:p>
        </p:txBody>
      </p:sp>
      <p:pic>
        <p:nvPicPr>
          <p:cNvPr descr="watermark.jpg" id="2109" name="Google Shape;2109;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10" name="Google Shape;2110;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4" name="Shape 2114"/>
        <p:cNvGrpSpPr/>
        <p:nvPr/>
      </p:nvGrpSpPr>
      <p:grpSpPr>
        <a:xfrm>
          <a:off x="0" y="0"/>
          <a:ext cx="0" cy="0"/>
          <a:chOff x="0" y="0"/>
          <a:chExt cx="0" cy="0"/>
        </a:xfrm>
      </p:grpSpPr>
      <p:sp>
        <p:nvSpPr>
          <p:cNvPr id="2115" name="Google Shape;2115;p1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6" name="Google Shape;2116;p173"/>
          <p:cNvSpPr txBox="1"/>
          <p:nvPr>
            <p:ph idx="1" type="body"/>
          </p:nvPr>
        </p:nvSpPr>
        <p:spPr>
          <a:xfrm>
            <a:off x="311700" y="1152475"/>
            <a:ext cx="87051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Examples of Sequences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Data (Sales)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Sentences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Audio</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Car Trajectories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Music</a:t>
            </a:r>
            <a:endParaRPr sz="3000">
              <a:solidFill>
                <a:srgbClr val="434343"/>
              </a:solidFill>
              <a:latin typeface="Montserrat"/>
              <a:ea typeface="Montserrat"/>
              <a:cs typeface="Montserrat"/>
              <a:sym typeface="Montserrat"/>
            </a:endParaRPr>
          </a:p>
        </p:txBody>
      </p:sp>
      <p:pic>
        <p:nvPicPr>
          <p:cNvPr descr="watermark.jpg" id="2117" name="Google Shape;2117;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18" name="Google Shape;2118;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2" name="Shape 2122"/>
        <p:cNvGrpSpPr/>
        <p:nvPr/>
      </p:nvGrpSpPr>
      <p:grpSpPr>
        <a:xfrm>
          <a:off x="0" y="0"/>
          <a:ext cx="0" cy="0"/>
          <a:chOff x="0" y="0"/>
          <a:chExt cx="0" cy="0"/>
        </a:xfrm>
      </p:grpSpPr>
      <p:sp>
        <p:nvSpPr>
          <p:cNvPr id="2123" name="Google Shape;2123;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24" name="Google Shape;2124;p174"/>
          <p:cNvSpPr txBox="1"/>
          <p:nvPr>
            <p:ph idx="1" type="body"/>
          </p:nvPr>
        </p:nvSpPr>
        <p:spPr>
          <a:xfrm>
            <a:off x="311700" y="1152475"/>
            <a:ext cx="87051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imagine a sequence: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[1,2,3,4,5,6]</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Would you be able to predict a similar sequence shifted one time step into the future?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[2,3,4,5,6,7]</a:t>
            </a:r>
            <a:endParaRPr sz="3000">
              <a:solidFill>
                <a:srgbClr val="434343"/>
              </a:solidFill>
              <a:latin typeface="Montserrat"/>
              <a:ea typeface="Montserrat"/>
              <a:cs typeface="Montserrat"/>
              <a:sym typeface="Montserrat"/>
            </a:endParaRPr>
          </a:p>
        </p:txBody>
      </p:sp>
      <p:pic>
        <p:nvPicPr>
          <p:cNvPr descr="watermark.jpg" id="2125" name="Google Shape;2125;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6" name="Google Shape;2126;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0" name="Shape 2130"/>
        <p:cNvGrpSpPr/>
        <p:nvPr/>
      </p:nvGrpSpPr>
      <p:grpSpPr>
        <a:xfrm>
          <a:off x="0" y="0"/>
          <a:ext cx="0" cy="0"/>
          <a:chOff x="0" y="0"/>
          <a:chExt cx="0" cy="0"/>
        </a:xfrm>
      </p:grpSpPr>
      <p:sp>
        <p:nvSpPr>
          <p:cNvPr id="2131" name="Google Shape;2131;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32" name="Google Shape;2132;p175"/>
          <p:cNvSpPr txBox="1"/>
          <p:nvPr>
            <p:ph idx="1" type="body"/>
          </p:nvPr>
        </p:nvSpPr>
        <p:spPr>
          <a:xfrm>
            <a:off x="311700" y="1152475"/>
            <a:ext cx="87051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do this properly, we need to somehow let the neuron “know” about its previous history of outputs.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easy way to do this is to simply feed its output back into itself as an input!</a:t>
            </a:r>
            <a:endParaRPr sz="3000">
              <a:solidFill>
                <a:srgbClr val="434343"/>
              </a:solidFill>
              <a:latin typeface="Montserrat"/>
              <a:ea typeface="Montserrat"/>
              <a:cs typeface="Montserrat"/>
              <a:sym typeface="Montserrat"/>
            </a:endParaRPr>
          </a:p>
        </p:txBody>
      </p:sp>
      <p:pic>
        <p:nvPicPr>
          <p:cNvPr descr="watermark.jpg" id="2133" name="Google Shape;2133;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34" name="Google Shape;2134;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8" name="Shape 2138"/>
        <p:cNvGrpSpPr/>
        <p:nvPr/>
      </p:nvGrpSpPr>
      <p:grpSpPr>
        <a:xfrm>
          <a:off x="0" y="0"/>
          <a:ext cx="0" cy="0"/>
          <a:chOff x="0" y="0"/>
          <a:chExt cx="0" cy="0"/>
        </a:xfrm>
      </p:grpSpPr>
      <p:sp>
        <p:nvSpPr>
          <p:cNvPr id="2139" name="Google Shape;2139;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0" name="Google Shape;2140;p176"/>
          <p:cNvSpPr txBox="1"/>
          <p:nvPr>
            <p:ph idx="1" type="body"/>
          </p:nvPr>
        </p:nvSpPr>
        <p:spPr>
          <a:xfrm>
            <a:off x="311700" y="1152475"/>
            <a:ext cx="87051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Normal Neuron in Feed Forward Network</a:t>
            </a:r>
            <a:endParaRPr sz="3000">
              <a:solidFill>
                <a:srgbClr val="434343"/>
              </a:solidFill>
              <a:latin typeface="Montserrat"/>
              <a:ea typeface="Montserrat"/>
              <a:cs typeface="Montserrat"/>
              <a:sym typeface="Montserrat"/>
            </a:endParaRPr>
          </a:p>
        </p:txBody>
      </p:sp>
      <p:pic>
        <p:nvPicPr>
          <p:cNvPr descr="watermark.jpg" id="2141" name="Google Shape;2141;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2" name="Google Shape;2142;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43" name="Google Shape;2143;p176"/>
          <p:cNvSpPr/>
          <p:nvPr/>
        </p:nvSpPr>
        <p:spPr>
          <a:xfrm>
            <a:off x="1222025" y="2581650"/>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44" name="Google Shape;2144;p176"/>
          <p:cNvCxnSpPr/>
          <p:nvPr/>
        </p:nvCxnSpPr>
        <p:spPr>
          <a:xfrm rot="10800000">
            <a:off x="1682825" y="21460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2145" name="Google Shape;2145;p176"/>
          <p:cNvCxnSpPr>
            <a:endCxn id="2143" idx="4"/>
          </p:cNvCxnSpPr>
          <p:nvPr/>
        </p:nvCxnSpPr>
        <p:spPr>
          <a:xfrm rot="10800000">
            <a:off x="1685225" y="3508050"/>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2146" name="Google Shape;2146;p176"/>
          <p:cNvCxnSpPr>
            <a:stCxn id="2143" idx="2"/>
            <a:endCxn id="2143" idx="6"/>
          </p:cNvCxnSpPr>
          <p:nvPr/>
        </p:nvCxnSpPr>
        <p:spPr>
          <a:xfrm>
            <a:off x="1222025" y="3044850"/>
            <a:ext cx="926400" cy="0"/>
          </a:xfrm>
          <a:prstGeom prst="straightConnector1">
            <a:avLst/>
          </a:prstGeom>
          <a:noFill/>
          <a:ln cap="flat" cmpd="sng" w="28575">
            <a:solidFill>
              <a:schemeClr val="dk2"/>
            </a:solidFill>
            <a:prstDash val="solid"/>
            <a:round/>
            <a:headEnd len="med" w="med" type="none"/>
            <a:tailEnd len="med" w="med" type="none"/>
          </a:ln>
        </p:spPr>
      </p:cxnSp>
      <p:sp>
        <p:nvSpPr>
          <p:cNvPr id="2147" name="Google Shape;2147;p176"/>
          <p:cNvSpPr txBox="1"/>
          <p:nvPr/>
        </p:nvSpPr>
        <p:spPr>
          <a:xfrm>
            <a:off x="1442375" y="2993300"/>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2148" name="Google Shape;2148;p176"/>
          <p:cNvSpPr/>
          <p:nvPr/>
        </p:nvSpPr>
        <p:spPr>
          <a:xfrm>
            <a:off x="1392300" y="2721900"/>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2149" name="Google Shape;2149;p176"/>
          <p:cNvSpPr txBox="1"/>
          <p:nvPr/>
        </p:nvSpPr>
        <p:spPr>
          <a:xfrm>
            <a:off x="2168575" y="2626725"/>
            <a:ext cx="2163600" cy="3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Activation Function</a:t>
            </a:r>
            <a:endParaRPr b="1">
              <a:latin typeface="Montserrat"/>
              <a:ea typeface="Montserrat"/>
              <a:cs typeface="Montserrat"/>
              <a:sym typeface="Montserrat"/>
            </a:endParaRPr>
          </a:p>
        </p:txBody>
      </p:sp>
      <p:sp>
        <p:nvSpPr>
          <p:cNvPr id="2150" name="Google Shape;2150;p176"/>
          <p:cNvSpPr txBox="1"/>
          <p:nvPr/>
        </p:nvSpPr>
        <p:spPr>
          <a:xfrm>
            <a:off x="1222025" y="418945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p:txBody>
      </p:sp>
      <p:sp>
        <p:nvSpPr>
          <p:cNvPr id="2151" name="Google Shape;2151;p176"/>
          <p:cNvSpPr txBox="1"/>
          <p:nvPr/>
        </p:nvSpPr>
        <p:spPr>
          <a:xfrm>
            <a:off x="2168575" y="3149750"/>
            <a:ext cx="2439000" cy="3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Aggregation of Inputs</a:t>
            </a:r>
            <a:endParaRPr b="1">
              <a:latin typeface="Montserrat"/>
              <a:ea typeface="Montserrat"/>
              <a:cs typeface="Montserrat"/>
              <a:sym typeface="Montserrat"/>
            </a:endParaRPr>
          </a:p>
        </p:txBody>
      </p:sp>
      <p:sp>
        <p:nvSpPr>
          <p:cNvPr id="2152" name="Google Shape;2152;p176"/>
          <p:cNvSpPr txBox="1"/>
          <p:nvPr/>
        </p:nvSpPr>
        <p:spPr>
          <a:xfrm>
            <a:off x="1278475" y="1799425"/>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a:t>
            </a:r>
            <a:endParaRPr b="1">
              <a:latin typeface="Montserrat"/>
              <a:ea typeface="Montserrat"/>
              <a:cs typeface="Montserrat"/>
              <a:sym typeface="Montserrat"/>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6" name="Shape 2156"/>
        <p:cNvGrpSpPr/>
        <p:nvPr/>
      </p:nvGrpSpPr>
      <p:grpSpPr>
        <a:xfrm>
          <a:off x="0" y="0"/>
          <a:ext cx="0" cy="0"/>
          <a:chOff x="0" y="0"/>
          <a:chExt cx="0" cy="0"/>
        </a:xfrm>
      </p:grpSpPr>
      <p:sp>
        <p:nvSpPr>
          <p:cNvPr id="2157" name="Google Shape;2157;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58" name="Google Shape;2158;p177"/>
          <p:cNvSpPr txBox="1"/>
          <p:nvPr>
            <p:ph idx="1" type="body"/>
          </p:nvPr>
        </p:nvSpPr>
        <p:spPr>
          <a:xfrm>
            <a:off x="311700" y="1152475"/>
            <a:ext cx="411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Recurrent Neuron  </a:t>
            </a:r>
            <a:endParaRPr sz="3000">
              <a:solidFill>
                <a:srgbClr val="434343"/>
              </a:solidFill>
              <a:latin typeface="Montserrat"/>
              <a:ea typeface="Montserrat"/>
              <a:cs typeface="Montserrat"/>
              <a:sym typeface="Montserrat"/>
            </a:endParaRPr>
          </a:p>
        </p:txBody>
      </p:sp>
      <p:pic>
        <p:nvPicPr>
          <p:cNvPr descr="watermark.jpg" id="2159" name="Google Shape;2159;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0" name="Google Shape;2160;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61" name="Google Shape;2161;p177"/>
          <p:cNvSpPr/>
          <p:nvPr/>
        </p:nvSpPr>
        <p:spPr>
          <a:xfrm>
            <a:off x="1222025" y="2581650"/>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2" name="Google Shape;2162;p177"/>
          <p:cNvCxnSpPr/>
          <p:nvPr/>
        </p:nvCxnSpPr>
        <p:spPr>
          <a:xfrm rot="10800000">
            <a:off x="1682825" y="21460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2163" name="Google Shape;2163;p177"/>
          <p:cNvCxnSpPr>
            <a:endCxn id="2161" idx="4"/>
          </p:cNvCxnSpPr>
          <p:nvPr/>
        </p:nvCxnSpPr>
        <p:spPr>
          <a:xfrm rot="10800000">
            <a:off x="1685225" y="3508050"/>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2164" name="Google Shape;2164;p177"/>
          <p:cNvCxnSpPr>
            <a:stCxn id="2161" idx="2"/>
            <a:endCxn id="2161" idx="6"/>
          </p:cNvCxnSpPr>
          <p:nvPr/>
        </p:nvCxnSpPr>
        <p:spPr>
          <a:xfrm>
            <a:off x="1222025" y="3044850"/>
            <a:ext cx="926400" cy="0"/>
          </a:xfrm>
          <a:prstGeom prst="straightConnector1">
            <a:avLst/>
          </a:prstGeom>
          <a:noFill/>
          <a:ln cap="flat" cmpd="sng" w="28575">
            <a:solidFill>
              <a:schemeClr val="dk2"/>
            </a:solidFill>
            <a:prstDash val="solid"/>
            <a:round/>
            <a:headEnd len="med" w="med" type="none"/>
            <a:tailEnd len="med" w="med" type="none"/>
          </a:ln>
        </p:spPr>
      </p:cxnSp>
      <p:sp>
        <p:nvSpPr>
          <p:cNvPr id="2165" name="Google Shape;2165;p177"/>
          <p:cNvSpPr txBox="1"/>
          <p:nvPr/>
        </p:nvSpPr>
        <p:spPr>
          <a:xfrm>
            <a:off x="1442375" y="2993300"/>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2166" name="Google Shape;2166;p177"/>
          <p:cNvSpPr/>
          <p:nvPr/>
        </p:nvSpPr>
        <p:spPr>
          <a:xfrm>
            <a:off x="1392300" y="2721900"/>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2167" name="Google Shape;2167;p177"/>
          <p:cNvSpPr txBox="1"/>
          <p:nvPr/>
        </p:nvSpPr>
        <p:spPr>
          <a:xfrm>
            <a:off x="1222025" y="418945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p:txBody>
      </p:sp>
      <p:sp>
        <p:nvSpPr>
          <p:cNvPr id="2168" name="Google Shape;2168;p177"/>
          <p:cNvSpPr txBox="1"/>
          <p:nvPr/>
        </p:nvSpPr>
        <p:spPr>
          <a:xfrm>
            <a:off x="1278475" y="1799425"/>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a:t>
            </a:r>
            <a:endParaRPr b="1">
              <a:latin typeface="Montserrat"/>
              <a:ea typeface="Montserrat"/>
              <a:cs typeface="Montserrat"/>
              <a:sym typeface="Montserrat"/>
            </a:endParaRPr>
          </a:p>
        </p:txBody>
      </p:sp>
      <p:sp>
        <p:nvSpPr>
          <p:cNvPr id="2169" name="Google Shape;2169;p177"/>
          <p:cNvSpPr/>
          <p:nvPr/>
        </p:nvSpPr>
        <p:spPr>
          <a:xfrm>
            <a:off x="1998300" y="2681650"/>
            <a:ext cx="676159" cy="681298"/>
          </a:xfrm>
          <a:custGeom>
            <a:rect b="b" l="l" r="r" t="t"/>
            <a:pathLst>
              <a:path extrusionOk="0" h="22036" w="29902">
                <a:moveTo>
                  <a:pt x="0" y="0"/>
                </a:moveTo>
                <a:cubicBezTo>
                  <a:pt x="4975" y="1870"/>
                  <a:pt x="29015" y="7546"/>
                  <a:pt x="29850" y="11219"/>
                </a:cubicBezTo>
                <a:cubicBezTo>
                  <a:pt x="30685" y="14892"/>
                  <a:pt x="9149" y="20233"/>
                  <a:pt x="5009" y="22036"/>
                </a:cubicBezTo>
              </a:path>
            </a:pathLst>
          </a:custGeom>
          <a:noFill/>
          <a:ln cap="flat" cmpd="sng" w="28575">
            <a:solidFill>
              <a:schemeClr val="dk2"/>
            </a:solidFill>
            <a:prstDash val="solid"/>
            <a:round/>
            <a:headEnd len="med" w="med" type="none"/>
            <a:tailEnd len="med" w="med" type="triangle"/>
          </a:ln>
        </p:spPr>
      </p:sp>
      <p:sp>
        <p:nvSpPr>
          <p:cNvPr id="2170" name="Google Shape;2170;p177"/>
          <p:cNvSpPr txBox="1"/>
          <p:nvPr>
            <p:ph idx="1" type="body"/>
          </p:nvPr>
        </p:nvSpPr>
        <p:spPr>
          <a:xfrm>
            <a:off x="4275400" y="1152475"/>
            <a:ext cx="411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Sends output back to itself!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what this looks like over time! </a:t>
            </a:r>
            <a:endParaRPr sz="3000">
              <a:solidFill>
                <a:srgbClr val="434343"/>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4" name="Shape 2174"/>
        <p:cNvGrpSpPr/>
        <p:nvPr/>
      </p:nvGrpSpPr>
      <p:grpSpPr>
        <a:xfrm>
          <a:off x="0" y="0"/>
          <a:ext cx="0" cy="0"/>
          <a:chOff x="0" y="0"/>
          <a:chExt cx="0" cy="0"/>
        </a:xfrm>
      </p:grpSpPr>
      <p:sp>
        <p:nvSpPr>
          <p:cNvPr id="2175" name="Google Shape;2175;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76" name="Google Shape;2176;p178"/>
          <p:cNvSpPr txBox="1"/>
          <p:nvPr>
            <p:ph idx="1" type="body"/>
          </p:nvPr>
        </p:nvSpPr>
        <p:spPr>
          <a:xfrm>
            <a:off x="311700" y="1152475"/>
            <a:ext cx="8452800" cy="6468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Recurrent Neuron  </a:t>
            </a:r>
            <a:endParaRPr sz="3000">
              <a:solidFill>
                <a:srgbClr val="434343"/>
              </a:solidFill>
              <a:latin typeface="Montserrat"/>
              <a:ea typeface="Montserrat"/>
              <a:cs typeface="Montserrat"/>
              <a:sym typeface="Montserrat"/>
            </a:endParaRPr>
          </a:p>
        </p:txBody>
      </p:sp>
      <p:pic>
        <p:nvPicPr>
          <p:cNvPr descr="watermark.jpg" id="2177" name="Google Shape;2177;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8" name="Google Shape;2178;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9" name="Google Shape;2179;p178"/>
          <p:cNvSpPr/>
          <p:nvPr/>
        </p:nvSpPr>
        <p:spPr>
          <a:xfrm>
            <a:off x="1222025" y="2581650"/>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0" name="Google Shape;2180;p178"/>
          <p:cNvCxnSpPr/>
          <p:nvPr/>
        </p:nvCxnSpPr>
        <p:spPr>
          <a:xfrm rot="10800000">
            <a:off x="1682825" y="21460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2181" name="Google Shape;2181;p178"/>
          <p:cNvCxnSpPr>
            <a:endCxn id="2179" idx="4"/>
          </p:cNvCxnSpPr>
          <p:nvPr/>
        </p:nvCxnSpPr>
        <p:spPr>
          <a:xfrm rot="10800000">
            <a:off x="1685225" y="3508050"/>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2182" name="Google Shape;2182;p178"/>
          <p:cNvCxnSpPr>
            <a:stCxn id="2179" idx="2"/>
            <a:endCxn id="2179" idx="6"/>
          </p:cNvCxnSpPr>
          <p:nvPr/>
        </p:nvCxnSpPr>
        <p:spPr>
          <a:xfrm>
            <a:off x="1222025" y="3044850"/>
            <a:ext cx="926400" cy="0"/>
          </a:xfrm>
          <a:prstGeom prst="straightConnector1">
            <a:avLst/>
          </a:prstGeom>
          <a:noFill/>
          <a:ln cap="flat" cmpd="sng" w="28575">
            <a:solidFill>
              <a:schemeClr val="dk2"/>
            </a:solidFill>
            <a:prstDash val="solid"/>
            <a:round/>
            <a:headEnd len="med" w="med" type="none"/>
            <a:tailEnd len="med" w="med" type="none"/>
          </a:ln>
        </p:spPr>
      </p:cxnSp>
      <p:sp>
        <p:nvSpPr>
          <p:cNvPr id="2183" name="Google Shape;2183;p178"/>
          <p:cNvSpPr txBox="1"/>
          <p:nvPr/>
        </p:nvSpPr>
        <p:spPr>
          <a:xfrm>
            <a:off x="1442375" y="2993300"/>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2184" name="Google Shape;2184;p178"/>
          <p:cNvSpPr/>
          <p:nvPr/>
        </p:nvSpPr>
        <p:spPr>
          <a:xfrm>
            <a:off x="1392300" y="2721900"/>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2185" name="Google Shape;2185;p178"/>
          <p:cNvSpPr txBox="1"/>
          <p:nvPr/>
        </p:nvSpPr>
        <p:spPr>
          <a:xfrm>
            <a:off x="1222025" y="418945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p:txBody>
      </p:sp>
      <p:sp>
        <p:nvSpPr>
          <p:cNvPr id="2186" name="Google Shape;2186;p178"/>
          <p:cNvSpPr txBox="1"/>
          <p:nvPr/>
        </p:nvSpPr>
        <p:spPr>
          <a:xfrm>
            <a:off x="1278475" y="1799425"/>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a:t>
            </a:r>
            <a:endParaRPr b="1">
              <a:latin typeface="Montserrat"/>
              <a:ea typeface="Montserrat"/>
              <a:cs typeface="Montserrat"/>
              <a:sym typeface="Montserrat"/>
            </a:endParaRPr>
          </a:p>
        </p:txBody>
      </p:sp>
      <p:sp>
        <p:nvSpPr>
          <p:cNvPr id="2187" name="Google Shape;2187;p178"/>
          <p:cNvSpPr/>
          <p:nvPr/>
        </p:nvSpPr>
        <p:spPr>
          <a:xfrm>
            <a:off x="1998300" y="2681650"/>
            <a:ext cx="676159" cy="681298"/>
          </a:xfrm>
          <a:custGeom>
            <a:rect b="b" l="l" r="r" t="t"/>
            <a:pathLst>
              <a:path extrusionOk="0" h="22036" w="29902">
                <a:moveTo>
                  <a:pt x="0" y="0"/>
                </a:moveTo>
                <a:cubicBezTo>
                  <a:pt x="4975" y="1870"/>
                  <a:pt x="29015" y="7546"/>
                  <a:pt x="29850" y="11219"/>
                </a:cubicBezTo>
                <a:cubicBezTo>
                  <a:pt x="30685" y="14892"/>
                  <a:pt x="9149" y="20233"/>
                  <a:pt x="5009" y="22036"/>
                </a:cubicBezTo>
              </a:path>
            </a:pathLst>
          </a:custGeom>
          <a:noFill/>
          <a:ln cap="flat" cmpd="sng" w="28575">
            <a:solidFill>
              <a:schemeClr val="dk2"/>
            </a:solidFill>
            <a:prstDash val="solid"/>
            <a:round/>
            <a:headEnd len="med" w="med" type="none"/>
            <a:tailEnd len="med" w="med" type="triangle"/>
          </a:ln>
        </p:spPr>
      </p:sp>
      <p:sp>
        <p:nvSpPr>
          <p:cNvPr id="2188" name="Google Shape;2188;p178"/>
          <p:cNvSpPr/>
          <p:nvPr/>
        </p:nvSpPr>
        <p:spPr>
          <a:xfrm>
            <a:off x="4287625" y="2581650"/>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9" name="Google Shape;2189;p178"/>
          <p:cNvCxnSpPr/>
          <p:nvPr/>
        </p:nvCxnSpPr>
        <p:spPr>
          <a:xfrm rot="10800000">
            <a:off x="4748425" y="21460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2190" name="Google Shape;2190;p178"/>
          <p:cNvCxnSpPr>
            <a:endCxn id="2188" idx="4"/>
          </p:cNvCxnSpPr>
          <p:nvPr/>
        </p:nvCxnSpPr>
        <p:spPr>
          <a:xfrm rot="10800000">
            <a:off x="4750825" y="3508050"/>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2191" name="Google Shape;2191;p178"/>
          <p:cNvCxnSpPr>
            <a:stCxn id="2188" idx="2"/>
            <a:endCxn id="2188" idx="6"/>
          </p:cNvCxnSpPr>
          <p:nvPr/>
        </p:nvCxnSpPr>
        <p:spPr>
          <a:xfrm>
            <a:off x="4287625" y="3044850"/>
            <a:ext cx="926400" cy="0"/>
          </a:xfrm>
          <a:prstGeom prst="straightConnector1">
            <a:avLst/>
          </a:prstGeom>
          <a:noFill/>
          <a:ln cap="flat" cmpd="sng" w="28575">
            <a:solidFill>
              <a:schemeClr val="dk2"/>
            </a:solidFill>
            <a:prstDash val="solid"/>
            <a:round/>
            <a:headEnd len="med" w="med" type="none"/>
            <a:tailEnd len="med" w="med" type="none"/>
          </a:ln>
        </p:spPr>
      </p:cxnSp>
      <p:sp>
        <p:nvSpPr>
          <p:cNvPr id="2192" name="Google Shape;2192;p178"/>
          <p:cNvSpPr txBox="1"/>
          <p:nvPr/>
        </p:nvSpPr>
        <p:spPr>
          <a:xfrm>
            <a:off x="4507975" y="2993300"/>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2193" name="Google Shape;2193;p178"/>
          <p:cNvSpPr/>
          <p:nvPr/>
        </p:nvSpPr>
        <p:spPr>
          <a:xfrm>
            <a:off x="4457900" y="2721900"/>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2194" name="Google Shape;2194;p178"/>
          <p:cNvSpPr txBox="1"/>
          <p:nvPr/>
        </p:nvSpPr>
        <p:spPr>
          <a:xfrm>
            <a:off x="4287625" y="418945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at t-1</a:t>
            </a:r>
            <a:endParaRPr b="1">
              <a:latin typeface="Montserrat"/>
              <a:ea typeface="Montserrat"/>
              <a:cs typeface="Montserrat"/>
              <a:sym typeface="Montserrat"/>
            </a:endParaRPr>
          </a:p>
        </p:txBody>
      </p:sp>
      <p:sp>
        <p:nvSpPr>
          <p:cNvPr id="2195" name="Google Shape;2195;p178"/>
          <p:cNvSpPr txBox="1"/>
          <p:nvPr/>
        </p:nvSpPr>
        <p:spPr>
          <a:xfrm>
            <a:off x="4305775" y="166920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at t-1</a:t>
            </a:r>
            <a:endParaRPr b="1">
              <a:latin typeface="Montserrat"/>
              <a:ea typeface="Montserrat"/>
              <a:cs typeface="Montserrat"/>
              <a:sym typeface="Montserrat"/>
            </a:endParaRPr>
          </a:p>
        </p:txBody>
      </p:sp>
      <p:sp>
        <p:nvSpPr>
          <p:cNvPr id="2196" name="Google Shape;2196;p178"/>
          <p:cNvSpPr txBox="1"/>
          <p:nvPr/>
        </p:nvSpPr>
        <p:spPr>
          <a:xfrm>
            <a:off x="2758050" y="2589075"/>
            <a:ext cx="67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latin typeface="Montserrat"/>
                <a:ea typeface="Montserrat"/>
                <a:cs typeface="Montserrat"/>
                <a:sym typeface="Montserrat"/>
              </a:rPr>
              <a:t>=</a:t>
            </a:r>
            <a:endParaRPr b="1" sz="6000">
              <a:latin typeface="Montserrat"/>
              <a:ea typeface="Montserrat"/>
              <a:cs typeface="Montserrat"/>
              <a:sym typeface="Montserrat"/>
            </a:endParaRPr>
          </a:p>
        </p:txBody>
      </p:sp>
      <p:cxnSp>
        <p:nvCxnSpPr>
          <p:cNvPr id="2197" name="Google Shape;2197;p178"/>
          <p:cNvCxnSpPr/>
          <p:nvPr/>
        </p:nvCxnSpPr>
        <p:spPr>
          <a:xfrm>
            <a:off x="3480750" y="2731900"/>
            <a:ext cx="921900" cy="640500"/>
          </a:xfrm>
          <a:prstGeom prst="curvedConnector3">
            <a:avLst>
              <a:gd fmla="val 50000" name="adj1"/>
            </a:avLst>
          </a:prstGeom>
          <a:noFill/>
          <a:ln cap="flat" cmpd="sng" w="28575">
            <a:solidFill>
              <a:schemeClr val="dk2"/>
            </a:solidFill>
            <a:prstDash val="dash"/>
            <a:round/>
            <a:headEnd len="med" w="med" type="none"/>
            <a:tailEnd len="med" w="med" type="triangle"/>
          </a:ln>
        </p:spPr>
      </p:cxnSp>
    </p:spTree>
  </p:cSld>
  <p:clrMapOvr>
    <a:masterClrMapping/>
  </p:clrMapOvr>
  <mc:AlternateContent>
    <mc:Choice Requires="p14">
      <p:transition spd="slow" p14:dur="1000">
        <p:fade/>
      </p:transition>
    </mc:Choice>
    <mc:Fallback>
      <p:transition spd="slow">
        <p:fade/>
      </p:transition>
    </mc:Fallback>
  </mc:AlternateContent>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1" name="Shape 2201"/>
        <p:cNvGrpSpPr/>
        <p:nvPr/>
      </p:nvGrpSpPr>
      <p:grpSpPr>
        <a:xfrm>
          <a:off x="0" y="0"/>
          <a:ext cx="0" cy="0"/>
          <a:chOff x="0" y="0"/>
          <a:chExt cx="0" cy="0"/>
        </a:xfrm>
      </p:grpSpPr>
      <p:sp>
        <p:nvSpPr>
          <p:cNvPr id="2202" name="Google Shape;2202;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03" name="Google Shape;2203;p179"/>
          <p:cNvSpPr txBox="1"/>
          <p:nvPr>
            <p:ph idx="1" type="body"/>
          </p:nvPr>
        </p:nvSpPr>
        <p:spPr>
          <a:xfrm>
            <a:off x="311700" y="1152475"/>
            <a:ext cx="8452800" cy="6468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Recurrent Neuron  </a:t>
            </a:r>
            <a:endParaRPr sz="3000">
              <a:solidFill>
                <a:srgbClr val="434343"/>
              </a:solidFill>
              <a:latin typeface="Montserrat"/>
              <a:ea typeface="Montserrat"/>
              <a:cs typeface="Montserrat"/>
              <a:sym typeface="Montserrat"/>
            </a:endParaRPr>
          </a:p>
        </p:txBody>
      </p:sp>
      <p:pic>
        <p:nvPicPr>
          <p:cNvPr descr="watermark.jpg" id="2204" name="Google Shape;2204;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5" name="Google Shape;2205;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06" name="Google Shape;2206;p179"/>
          <p:cNvSpPr/>
          <p:nvPr/>
        </p:nvSpPr>
        <p:spPr>
          <a:xfrm>
            <a:off x="1222025" y="2581650"/>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07" name="Google Shape;2207;p179"/>
          <p:cNvCxnSpPr/>
          <p:nvPr/>
        </p:nvCxnSpPr>
        <p:spPr>
          <a:xfrm rot="10800000">
            <a:off x="1682825" y="21460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2208" name="Google Shape;2208;p179"/>
          <p:cNvCxnSpPr>
            <a:endCxn id="2206" idx="4"/>
          </p:cNvCxnSpPr>
          <p:nvPr/>
        </p:nvCxnSpPr>
        <p:spPr>
          <a:xfrm rot="10800000">
            <a:off x="1685225" y="3508050"/>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2209" name="Google Shape;2209;p179"/>
          <p:cNvCxnSpPr>
            <a:stCxn id="2206" idx="2"/>
            <a:endCxn id="2206" idx="6"/>
          </p:cNvCxnSpPr>
          <p:nvPr/>
        </p:nvCxnSpPr>
        <p:spPr>
          <a:xfrm>
            <a:off x="1222025" y="3044850"/>
            <a:ext cx="926400" cy="0"/>
          </a:xfrm>
          <a:prstGeom prst="straightConnector1">
            <a:avLst/>
          </a:prstGeom>
          <a:noFill/>
          <a:ln cap="flat" cmpd="sng" w="28575">
            <a:solidFill>
              <a:schemeClr val="dk2"/>
            </a:solidFill>
            <a:prstDash val="solid"/>
            <a:round/>
            <a:headEnd len="med" w="med" type="none"/>
            <a:tailEnd len="med" w="med" type="none"/>
          </a:ln>
        </p:spPr>
      </p:cxnSp>
      <p:sp>
        <p:nvSpPr>
          <p:cNvPr id="2210" name="Google Shape;2210;p179"/>
          <p:cNvSpPr txBox="1"/>
          <p:nvPr/>
        </p:nvSpPr>
        <p:spPr>
          <a:xfrm>
            <a:off x="1442375" y="2993300"/>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2211" name="Google Shape;2211;p179"/>
          <p:cNvSpPr/>
          <p:nvPr/>
        </p:nvSpPr>
        <p:spPr>
          <a:xfrm>
            <a:off x="1392300" y="2721900"/>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2212" name="Google Shape;2212;p179"/>
          <p:cNvSpPr txBox="1"/>
          <p:nvPr/>
        </p:nvSpPr>
        <p:spPr>
          <a:xfrm>
            <a:off x="1222025" y="418945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p:txBody>
      </p:sp>
      <p:sp>
        <p:nvSpPr>
          <p:cNvPr id="2213" name="Google Shape;2213;p179"/>
          <p:cNvSpPr txBox="1"/>
          <p:nvPr/>
        </p:nvSpPr>
        <p:spPr>
          <a:xfrm>
            <a:off x="1278475" y="1799425"/>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a:t>
            </a:r>
            <a:endParaRPr b="1">
              <a:latin typeface="Montserrat"/>
              <a:ea typeface="Montserrat"/>
              <a:cs typeface="Montserrat"/>
              <a:sym typeface="Montserrat"/>
            </a:endParaRPr>
          </a:p>
        </p:txBody>
      </p:sp>
      <p:sp>
        <p:nvSpPr>
          <p:cNvPr id="2214" name="Google Shape;2214;p179"/>
          <p:cNvSpPr/>
          <p:nvPr/>
        </p:nvSpPr>
        <p:spPr>
          <a:xfrm>
            <a:off x="1998300" y="2681650"/>
            <a:ext cx="676159" cy="681298"/>
          </a:xfrm>
          <a:custGeom>
            <a:rect b="b" l="l" r="r" t="t"/>
            <a:pathLst>
              <a:path extrusionOk="0" h="22036" w="29902">
                <a:moveTo>
                  <a:pt x="0" y="0"/>
                </a:moveTo>
                <a:cubicBezTo>
                  <a:pt x="4975" y="1870"/>
                  <a:pt x="29015" y="7546"/>
                  <a:pt x="29850" y="11219"/>
                </a:cubicBezTo>
                <a:cubicBezTo>
                  <a:pt x="30685" y="14892"/>
                  <a:pt x="9149" y="20233"/>
                  <a:pt x="5009" y="22036"/>
                </a:cubicBezTo>
              </a:path>
            </a:pathLst>
          </a:custGeom>
          <a:noFill/>
          <a:ln cap="flat" cmpd="sng" w="28575">
            <a:solidFill>
              <a:schemeClr val="dk2"/>
            </a:solidFill>
            <a:prstDash val="solid"/>
            <a:round/>
            <a:headEnd len="med" w="med" type="none"/>
            <a:tailEnd len="med" w="med" type="triangle"/>
          </a:ln>
        </p:spPr>
      </p:sp>
      <p:sp>
        <p:nvSpPr>
          <p:cNvPr id="2215" name="Google Shape;2215;p179"/>
          <p:cNvSpPr/>
          <p:nvPr/>
        </p:nvSpPr>
        <p:spPr>
          <a:xfrm>
            <a:off x="4287625" y="2581650"/>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6" name="Google Shape;2216;p179"/>
          <p:cNvCxnSpPr/>
          <p:nvPr/>
        </p:nvCxnSpPr>
        <p:spPr>
          <a:xfrm rot="10800000">
            <a:off x="4748425" y="21460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2217" name="Google Shape;2217;p179"/>
          <p:cNvCxnSpPr>
            <a:endCxn id="2215" idx="4"/>
          </p:cNvCxnSpPr>
          <p:nvPr/>
        </p:nvCxnSpPr>
        <p:spPr>
          <a:xfrm rot="10800000">
            <a:off x="4750825" y="3508050"/>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2218" name="Google Shape;2218;p179"/>
          <p:cNvCxnSpPr>
            <a:stCxn id="2215" idx="2"/>
            <a:endCxn id="2215" idx="6"/>
          </p:cNvCxnSpPr>
          <p:nvPr/>
        </p:nvCxnSpPr>
        <p:spPr>
          <a:xfrm>
            <a:off x="4287625" y="3044850"/>
            <a:ext cx="926400" cy="0"/>
          </a:xfrm>
          <a:prstGeom prst="straightConnector1">
            <a:avLst/>
          </a:prstGeom>
          <a:noFill/>
          <a:ln cap="flat" cmpd="sng" w="28575">
            <a:solidFill>
              <a:schemeClr val="dk2"/>
            </a:solidFill>
            <a:prstDash val="solid"/>
            <a:round/>
            <a:headEnd len="med" w="med" type="none"/>
            <a:tailEnd len="med" w="med" type="none"/>
          </a:ln>
        </p:spPr>
      </p:cxnSp>
      <p:sp>
        <p:nvSpPr>
          <p:cNvPr id="2219" name="Google Shape;2219;p179"/>
          <p:cNvSpPr txBox="1"/>
          <p:nvPr/>
        </p:nvSpPr>
        <p:spPr>
          <a:xfrm>
            <a:off x="4507975" y="2993300"/>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2220" name="Google Shape;2220;p179"/>
          <p:cNvSpPr/>
          <p:nvPr/>
        </p:nvSpPr>
        <p:spPr>
          <a:xfrm>
            <a:off x="4457900" y="2721900"/>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2221" name="Google Shape;2221;p179"/>
          <p:cNvSpPr txBox="1"/>
          <p:nvPr/>
        </p:nvSpPr>
        <p:spPr>
          <a:xfrm>
            <a:off x="4287625" y="418945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at t-1</a:t>
            </a:r>
            <a:endParaRPr b="1">
              <a:latin typeface="Montserrat"/>
              <a:ea typeface="Montserrat"/>
              <a:cs typeface="Montserrat"/>
              <a:sym typeface="Montserrat"/>
            </a:endParaRPr>
          </a:p>
        </p:txBody>
      </p:sp>
      <p:sp>
        <p:nvSpPr>
          <p:cNvPr id="2222" name="Google Shape;2222;p179"/>
          <p:cNvSpPr txBox="1"/>
          <p:nvPr/>
        </p:nvSpPr>
        <p:spPr>
          <a:xfrm>
            <a:off x="4305775" y="166920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at t-1</a:t>
            </a:r>
            <a:endParaRPr b="1">
              <a:latin typeface="Montserrat"/>
              <a:ea typeface="Montserrat"/>
              <a:cs typeface="Montserrat"/>
              <a:sym typeface="Montserrat"/>
            </a:endParaRPr>
          </a:p>
        </p:txBody>
      </p:sp>
      <p:sp>
        <p:nvSpPr>
          <p:cNvPr id="2223" name="Google Shape;2223;p179"/>
          <p:cNvSpPr txBox="1"/>
          <p:nvPr/>
        </p:nvSpPr>
        <p:spPr>
          <a:xfrm>
            <a:off x="2758050" y="2589075"/>
            <a:ext cx="67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latin typeface="Montserrat"/>
                <a:ea typeface="Montserrat"/>
                <a:cs typeface="Montserrat"/>
                <a:sym typeface="Montserrat"/>
              </a:rPr>
              <a:t>=</a:t>
            </a:r>
            <a:endParaRPr b="1" sz="6000">
              <a:latin typeface="Montserrat"/>
              <a:ea typeface="Montserrat"/>
              <a:cs typeface="Montserrat"/>
              <a:sym typeface="Montserrat"/>
            </a:endParaRPr>
          </a:p>
        </p:txBody>
      </p:sp>
      <p:cxnSp>
        <p:nvCxnSpPr>
          <p:cNvPr id="2224" name="Google Shape;2224;p179"/>
          <p:cNvCxnSpPr/>
          <p:nvPr/>
        </p:nvCxnSpPr>
        <p:spPr>
          <a:xfrm>
            <a:off x="3480750" y="2731900"/>
            <a:ext cx="921900" cy="640500"/>
          </a:xfrm>
          <a:prstGeom prst="curvedConnector3">
            <a:avLst>
              <a:gd fmla="val 50000" name="adj1"/>
            </a:avLst>
          </a:prstGeom>
          <a:noFill/>
          <a:ln cap="flat" cmpd="sng" w="28575">
            <a:solidFill>
              <a:schemeClr val="dk2"/>
            </a:solidFill>
            <a:prstDash val="dash"/>
            <a:round/>
            <a:headEnd len="med" w="med" type="none"/>
            <a:tailEnd len="med" w="med" type="triangle"/>
          </a:ln>
        </p:spPr>
      </p:cxnSp>
      <p:cxnSp>
        <p:nvCxnSpPr>
          <p:cNvPr id="2225" name="Google Shape;2225;p179"/>
          <p:cNvCxnSpPr/>
          <p:nvPr/>
        </p:nvCxnSpPr>
        <p:spPr>
          <a:xfrm>
            <a:off x="4206950" y="4925525"/>
            <a:ext cx="4407300" cy="0"/>
          </a:xfrm>
          <a:prstGeom prst="straightConnector1">
            <a:avLst/>
          </a:prstGeom>
          <a:noFill/>
          <a:ln cap="flat" cmpd="sng" w="76200">
            <a:solidFill>
              <a:srgbClr val="000000"/>
            </a:solidFill>
            <a:prstDash val="solid"/>
            <a:round/>
            <a:headEnd len="med" w="med" type="none"/>
            <a:tailEnd len="med" w="med" type="triangle"/>
          </a:ln>
        </p:spPr>
      </p:cxnSp>
      <p:sp>
        <p:nvSpPr>
          <p:cNvPr id="2226" name="Google Shape;2226;p179"/>
          <p:cNvSpPr txBox="1"/>
          <p:nvPr/>
        </p:nvSpPr>
        <p:spPr>
          <a:xfrm>
            <a:off x="3055050" y="4553500"/>
            <a:ext cx="1597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Time</a:t>
            </a:r>
            <a:endParaRPr b="1" sz="3000">
              <a:latin typeface="Montserrat"/>
              <a:ea typeface="Montserrat"/>
              <a:cs typeface="Montserrat"/>
              <a:sym typeface="Montserrat"/>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0" name="Shape 2230"/>
        <p:cNvGrpSpPr/>
        <p:nvPr/>
      </p:nvGrpSpPr>
      <p:grpSpPr>
        <a:xfrm>
          <a:off x="0" y="0"/>
          <a:ext cx="0" cy="0"/>
          <a:chOff x="0" y="0"/>
          <a:chExt cx="0" cy="0"/>
        </a:xfrm>
      </p:grpSpPr>
      <p:sp>
        <p:nvSpPr>
          <p:cNvPr id="2231" name="Google Shape;2231;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2" name="Google Shape;2232;p180"/>
          <p:cNvSpPr txBox="1"/>
          <p:nvPr>
            <p:ph idx="1" type="body"/>
          </p:nvPr>
        </p:nvSpPr>
        <p:spPr>
          <a:xfrm>
            <a:off x="311700" y="1152475"/>
            <a:ext cx="8452800" cy="6468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Recurrent Neuron  </a:t>
            </a:r>
            <a:endParaRPr sz="3000">
              <a:solidFill>
                <a:srgbClr val="434343"/>
              </a:solidFill>
              <a:latin typeface="Montserrat"/>
              <a:ea typeface="Montserrat"/>
              <a:cs typeface="Montserrat"/>
              <a:sym typeface="Montserrat"/>
            </a:endParaRPr>
          </a:p>
        </p:txBody>
      </p:sp>
      <p:pic>
        <p:nvPicPr>
          <p:cNvPr descr="watermark.jpg" id="2233" name="Google Shape;2233;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4" name="Google Shape;2234;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5" name="Google Shape;2235;p180"/>
          <p:cNvSpPr/>
          <p:nvPr/>
        </p:nvSpPr>
        <p:spPr>
          <a:xfrm>
            <a:off x="1222025" y="2581650"/>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36" name="Google Shape;2236;p180"/>
          <p:cNvCxnSpPr/>
          <p:nvPr/>
        </p:nvCxnSpPr>
        <p:spPr>
          <a:xfrm rot="10800000">
            <a:off x="1682825" y="21460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2237" name="Google Shape;2237;p180"/>
          <p:cNvCxnSpPr>
            <a:endCxn id="2235" idx="4"/>
          </p:cNvCxnSpPr>
          <p:nvPr/>
        </p:nvCxnSpPr>
        <p:spPr>
          <a:xfrm rot="10800000">
            <a:off x="1685225" y="3508050"/>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2238" name="Google Shape;2238;p180"/>
          <p:cNvCxnSpPr>
            <a:stCxn id="2235" idx="2"/>
            <a:endCxn id="2235" idx="6"/>
          </p:cNvCxnSpPr>
          <p:nvPr/>
        </p:nvCxnSpPr>
        <p:spPr>
          <a:xfrm>
            <a:off x="1222025" y="3044850"/>
            <a:ext cx="926400" cy="0"/>
          </a:xfrm>
          <a:prstGeom prst="straightConnector1">
            <a:avLst/>
          </a:prstGeom>
          <a:noFill/>
          <a:ln cap="flat" cmpd="sng" w="28575">
            <a:solidFill>
              <a:schemeClr val="dk2"/>
            </a:solidFill>
            <a:prstDash val="solid"/>
            <a:round/>
            <a:headEnd len="med" w="med" type="none"/>
            <a:tailEnd len="med" w="med" type="none"/>
          </a:ln>
        </p:spPr>
      </p:cxnSp>
      <p:sp>
        <p:nvSpPr>
          <p:cNvPr id="2239" name="Google Shape;2239;p180"/>
          <p:cNvSpPr txBox="1"/>
          <p:nvPr/>
        </p:nvSpPr>
        <p:spPr>
          <a:xfrm>
            <a:off x="1442375" y="2993300"/>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2240" name="Google Shape;2240;p180"/>
          <p:cNvSpPr/>
          <p:nvPr/>
        </p:nvSpPr>
        <p:spPr>
          <a:xfrm>
            <a:off x="1392300" y="2721900"/>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2241" name="Google Shape;2241;p180"/>
          <p:cNvSpPr txBox="1"/>
          <p:nvPr/>
        </p:nvSpPr>
        <p:spPr>
          <a:xfrm>
            <a:off x="1222025" y="418945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p:txBody>
      </p:sp>
      <p:sp>
        <p:nvSpPr>
          <p:cNvPr id="2242" name="Google Shape;2242;p180"/>
          <p:cNvSpPr txBox="1"/>
          <p:nvPr/>
        </p:nvSpPr>
        <p:spPr>
          <a:xfrm>
            <a:off x="1278475" y="1799425"/>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a:t>
            </a:r>
            <a:endParaRPr b="1">
              <a:latin typeface="Montserrat"/>
              <a:ea typeface="Montserrat"/>
              <a:cs typeface="Montserrat"/>
              <a:sym typeface="Montserrat"/>
            </a:endParaRPr>
          </a:p>
        </p:txBody>
      </p:sp>
      <p:sp>
        <p:nvSpPr>
          <p:cNvPr id="2243" name="Google Shape;2243;p180"/>
          <p:cNvSpPr/>
          <p:nvPr/>
        </p:nvSpPr>
        <p:spPr>
          <a:xfrm>
            <a:off x="1998300" y="2681650"/>
            <a:ext cx="676159" cy="681298"/>
          </a:xfrm>
          <a:custGeom>
            <a:rect b="b" l="l" r="r" t="t"/>
            <a:pathLst>
              <a:path extrusionOk="0" h="22036" w="29902">
                <a:moveTo>
                  <a:pt x="0" y="0"/>
                </a:moveTo>
                <a:cubicBezTo>
                  <a:pt x="4975" y="1870"/>
                  <a:pt x="29015" y="7546"/>
                  <a:pt x="29850" y="11219"/>
                </a:cubicBezTo>
                <a:cubicBezTo>
                  <a:pt x="30685" y="14892"/>
                  <a:pt x="9149" y="20233"/>
                  <a:pt x="5009" y="22036"/>
                </a:cubicBezTo>
              </a:path>
            </a:pathLst>
          </a:custGeom>
          <a:noFill/>
          <a:ln cap="flat" cmpd="sng" w="28575">
            <a:solidFill>
              <a:schemeClr val="dk2"/>
            </a:solidFill>
            <a:prstDash val="solid"/>
            <a:round/>
            <a:headEnd len="med" w="med" type="none"/>
            <a:tailEnd len="med" w="med" type="triangle"/>
          </a:ln>
        </p:spPr>
      </p:sp>
      <p:sp>
        <p:nvSpPr>
          <p:cNvPr id="2244" name="Google Shape;2244;p180"/>
          <p:cNvSpPr/>
          <p:nvPr/>
        </p:nvSpPr>
        <p:spPr>
          <a:xfrm>
            <a:off x="4287625" y="2581650"/>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45" name="Google Shape;2245;p180"/>
          <p:cNvCxnSpPr/>
          <p:nvPr/>
        </p:nvCxnSpPr>
        <p:spPr>
          <a:xfrm rot="10800000">
            <a:off x="4748425" y="21460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2246" name="Google Shape;2246;p180"/>
          <p:cNvCxnSpPr>
            <a:endCxn id="2244" idx="4"/>
          </p:cNvCxnSpPr>
          <p:nvPr/>
        </p:nvCxnSpPr>
        <p:spPr>
          <a:xfrm rot="10800000">
            <a:off x="4750825" y="3508050"/>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2247" name="Google Shape;2247;p180"/>
          <p:cNvCxnSpPr>
            <a:stCxn id="2244" idx="2"/>
            <a:endCxn id="2244" idx="6"/>
          </p:cNvCxnSpPr>
          <p:nvPr/>
        </p:nvCxnSpPr>
        <p:spPr>
          <a:xfrm>
            <a:off x="4287625" y="3044850"/>
            <a:ext cx="926400" cy="0"/>
          </a:xfrm>
          <a:prstGeom prst="straightConnector1">
            <a:avLst/>
          </a:prstGeom>
          <a:noFill/>
          <a:ln cap="flat" cmpd="sng" w="28575">
            <a:solidFill>
              <a:schemeClr val="dk2"/>
            </a:solidFill>
            <a:prstDash val="solid"/>
            <a:round/>
            <a:headEnd len="med" w="med" type="none"/>
            <a:tailEnd len="med" w="med" type="none"/>
          </a:ln>
        </p:spPr>
      </p:cxnSp>
      <p:sp>
        <p:nvSpPr>
          <p:cNvPr id="2248" name="Google Shape;2248;p180"/>
          <p:cNvSpPr txBox="1"/>
          <p:nvPr/>
        </p:nvSpPr>
        <p:spPr>
          <a:xfrm>
            <a:off x="4507975" y="2993300"/>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2249" name="Google Shape;2249;p180"/>
          <p:cNvSpPr/>
          <p:nvPr/>
        </p:nvSpPr>
        <p:spPr>
          <a:xfrm>
            <a:off x="4457900" y="2721900"/>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2250" name="Google Shape;2250;p180"/>
          <p:cNvSpPr txBox="1"/>
          <p:nvPr/>
        </p:nvSpPr>
        <p:spPr>
          <a:xfrm>
            <a:off x="4287625" y="418945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at t-1</a:t>
            </a:r>
            <a:endParaRPr b="1">
              <a:latin typeface="Montserrat"/>
              <a:ea typeface="Montserrat"/>
              <a:cs typeface="Montserrat"/>
              <a:sym typeface="Montserrat"/>
            </a:endParaRPr>
          </a:p>
        </p:txBody>
      </p:sp>
      <p:sp>
        <p:nvSpPr>
          <p:cNvPr id="2251" name="Google Shape;2251;p180"/>
          <p:cNvSpPr txBox="1"/>
          <p:nvPr/>
        </p:nvSpPr>
        <p:spPr>
          <a:xfrm>
            <a:off x="4305775" y="166920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at t-1</a:t>
            </a:r>
            <a:endParaRPr b="1">
              <a:latin typeface="Montserrat"/>
              <a:ea typeface="Montserrat"/>
              <a:cs typeface="Montserrat"/>
              <a:sym typeface="Montserrat"/>
            </a:endParaRPr>
          </a:p>
        </p:txBody>
      </p:sp>
      <p:sp>
        <p:nvSpPr>
          <p:cNvPr id="2252" name="Google Shape;2252;p180"/>
          <p:cNvSpPr/>
          <p:nvPr/>
        </p:nvSpPr>
        <p:spPr>
          <a:xfrm>
            <a:off x="5995150" y="2581663"/>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53" name="Google Shape;2253;p180"/>
          <p:cNvCxnSpPr/>
          <p:nvPr/>
        </p:nvCxnSpPr>
        <p:spPr>
          <a:xfrm rot="10800000">
            <a:off x="6455950" y="2146063"/>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2254" name="Google Shape;2254;p180"/>
          <p:cNvCxnSpPr>
            <a:endCxn id="2252" idx="4"/>
          </p:cNvCxnSpPr>
          <p:nvPr/>
        </p:nvCxnSpPr>
        <p:spPr>
          <a:xfrm rot="10800000">
            <a:off x="6458350" y="3508063"/>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2255" name="Google Shape;2255;p180"/>
          <p:cNvCxnSpPr>
            <a:stCxn id="2252" idx="2"/>
            <a:endCxn id="2252" idx="6"/>
          </p:cNvCxnSpPr>
          <p:nvPr/>
        </p:nvCxnSpPr>
        <p:spPr>
          <a:xfrm>
            <a:off x="5995150" y="3044863"/>
            <a:ext cx="926400" cy="0"/>
          </a:xfrm>
          <a:prstGeom prst="straightConnector1">
            <a:avLst/>
          </a:prstGeom>
          <a:noFill/>
          <a:ln cap="flat" cmpd="sng" w="28575">
            <a:solidFill>
              <a:schemeClr val="dk2"/>
            </a:solidFill>
            <a:prstDash val="solid"/>
            <a:round/>
            <a:headEnd len="med" w="med" type="none"/>
            <a:tailEnd len="med" w="med" type="none"/>
          </a:ln>
        </p:spPr>
      </p:cxnSp>
      <p:sp>
        <p:nvSpPr>
          <p:cNvPr id="2256" name="Google Shape;2256;p180"/>
          <p:cNvSpPr txBox="1"/>
          <p:nvPr/>
        </p:nvSpPr>
        <p:spPr>
          <a:xfrm>
            <a:off x="6215500" y="2993313"/>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2257" name="Google Shape;2257;p180"/>
          <p:cNvSpPr/>
          <p:nvPr/>
        </p:nvSpPr>
        <p:spPr>
          <a:xfrm>
            <a:off x="6165425" y="2721913"/>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2258" name="Google Shape;2258;p180"/>
          <p:cNvSpPr txBox="1"/>
          <p:nvPr/>
        </p:nvSpPr>
        <p:spPr>
          <a:xfrm>
            <a:off x="5995150" y="418946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at t</a:t>
            </a:r>
            <a:endParaRPr b="1">
              <a:latin typeface="Montserrat"/>
              <a:ea typeface="Montserrat"/>
              <a:cs typeface="Montserrat"/>
              <a:sym typeface="Montserrat"/>
            </a:endParaRPr>
          </a:p>
        </p:txBody>
      </p:sp>
      <p:sp>
        <p:nvSpPr>
          <p:cNvPr id="2259" name="Google Shape;2259;p180"/>
          <p:cNvSpPr txBox="1"/>
          <p:nvPr/>
        </p:nvSpPr>
        <p:spPr>
          <a:xfrm>
            <a:off x="2758050" y="2589075"/>
            <a:ext cx="67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latin typeface="Montserrat"/>
                <a:ea typeface="Montserrat"/>
                <a:cs typeface="Montserrat"/>
                <a:sym typeface="Montserrat"/>
              </a:rPr>
              <a:t>=</a:t>
            </a:r>
            <a:endParaRPr b="1" sz="6000">
              <a:latin typeface="Montserrat"/>
              <a:ea typeface="Montserrat"/>
              <a:cs typeface="Montserrat"/>
              <a:sym typeface="Montserrat"/>
            </a:endParaRPr>
          </a:p>
        </p:txBody>
      </p:sp>
      <p:sp>
        <p:nvSpPr>
          <p:cNvPr id="2260" name="Google Shape;2260;p180"/>
          <p:cNvSpPr txBox="1"/>
          <p:nvPr/>
        </p:nvSpPr>
        <p:spPr>
          <a:xfrm>
            <a:off x="6012100" y="166921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at t</a:t>
            </a:r>
            <a:endParaRPr b="1">
              <a:latin typeface="Montserrat"/>
              <a:ea typeface="Montserrat"/>
              <a:cs typeface="Montserrat"/>
              <a:sym typeface="Montserrat"/>
            </a:endParaRPr>
          </a:p>
        </p:txBody>
      </p:sp>
      <p:cxnSp>
        <p:nvCxnSpPr>
          <p:cNvPr id="2261" name="Google Shape;2261;p180"/>
          <p:cNvCxnSpPr>
            <a:endCxn id="2252" idx="3"/>
          </p:cNvCxnSpPr>
          <p:nvPr/>
        </p:nvCxnSpPr>
        <p:spPr>
          <a:xfrm>
            <a:off x="5068518" y="2721994"/>
            <a:ext cx="1062300" cy="650400"/>
          </a:xfrm>
          <a:prstGeom prst="curvedConnector4">
            <a:avLst>
              <a:gd fmla="val 43614" name="adj1"/>
              <a:gd fmla="val 157471" name="adj2"/>
            </a:avLst>
          </a:prstGeom>
          <a:noFill/>
          <a:ln cap="flat" cmpd="sng" w="28575">
            <a:solidFill>
              <a:schemeClr val="dk2"/>
            </a:solidFill>
            <a:prstDash val="solid"/>
            <a:round/>
            <a:headEnd len="med" w="med" type="none"/>
            <a:tailEnd len="med" w="med" type="triangle"/>
          </a:ln>
        </p:spPr>
      </p:cxnSp>
      <p:cxnSp>
        <p:nvCxnSpPr>
          <p:cNvPr id="2262" name="Google Shape;2262;p180"/>
          <p:cNvCxnSpPr/>
          <p:nvPr/>
        </p:nvCxnSpPr>
        <p:spPr>
          <a:xfrm>
            <a:off x="3480750" y="2731900"/>
            <a:ext cx="921900" cy="640500"/>
          </a:xfrm>
          <a:prstGeom prst="curvedConnector3">
            <a:avLst>
              <a:gd fmla="val 50000" name="adj1"/>
            </a:avLst>
          </a:prstGeom>
          <a:noFill/>
          <a:ln cap="flat" cmpd="sng" w="28575">
            <a:solidFill>
              <a:schemeClr val="dk2"/>
            </a:solidFill>
            <a:prstDash val="dash"/>
            <a:round/>
            <a:headEnd len="med" w="med" type="none"/>
            <a:tailEnd len="med" w="med" type="triangle"/>
          </a:ln>
        </p:spPr>
      </p:cxnSp>
      <p:cxnSp>
        <p:nvCxnSpPr>
          <p:cNvPr id="2263" name="Google Shape;2263;p180"/>
          <p:cNvCxnSpPr/>
          <p:nvPr/>
        </p:nvCxnSpPr>
        <p:spPr>
          <a:xfrm>
            <a:off x="4206950" y="4925525"/>
            <a:ext cx="4407300" cy="0"/>
          </a:xfrm>
          <a:prstGeom prst="straightConnector1">
            <a:avLst/>
          </a:prstGeom>
          <a:noFill/>
          <a:ln cap="flat" cmpd="sng" w="76200">
            <a:solidFill>
              <a:srgbClr val="000000"/>
            </a:solidFill>
            <a:prstDash val="solid"/>
            <a:round/>
            <a:headEnd len="med" w="med" type="none"/>
            <a:tailEnd len="med" w="med" type="triangle"/>
          </a:ln>
        </p:spPr>
      </p:cxnSp>
      <p:sp>
        <p:nvSpPr>
          <p:cNvPr id="2264" name="Google Shape;2264;p180"/>
          <p:cNvSpPr txBox="1"/>
          <p:nvPr/>
        </p:nvSpPr>
        <p:spPr>
          <a:xfrm>
            <a:off x="3055050" y="4553500"/>
            <a:ext cx="1597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Time</a:t>
            </a:r>
            <a:endParaRPr b="1" sz="3000">
              <a:latin typeface="Montserrat"/>
              <a:ea typeface="Montserrat"/>
              <a:cs typeface="Montserrat"/>
              <a:sym typeface="Montserrat"/>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8" name="Shape 2268"/>
        <p:cNvGrpSpPr/>
        <p:nvPr/>
      </p:nvGrpSpPr>
      <p:grpSpPr>
        <a:xfrm>
          <a:off x="0" y="0"/>
          <a:ext cx="0" cy="0"/>
          <a:chOff x="0" y="0"/>
          <a:chExt cx="0" cy="0"/>
        </a:xfrm>
      </p:grpSpPr>
      <p:sp>
        <p:nvSpPr>
          <p:cNvPr id="2269" name="Google Shape;2269;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0" name="Google Shape;2270;p181"/>
          <p:cNvSpPr txBox="1"/>
          <p:nvPr>
            <p:ph idx="1" type="body"/>
          </p:nvPr>
        </p:nvSpPr>
        <p:spPr>
          <a:xfrm>
            <a:off x="311700" y="1152475"/>
            <a:ext cx="8452800" cy="6468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Recurrent Neuron  </a:t>
            </a:r>
            <a:endParaRPr sz="3000">
              <a:solidFill>
                <a:srgbClr val="434343"/>
              </a:solidFill>
              <a:latin typeface="Montserrat"/>
              <a:ea typeface="Montserrat"/>
              <a:cs typeface="Montserrat"/>
              <a:sym typeface="Montserrat"/>
            </a:endParaRPr>
          </a:p>
        </p:txBody>
      </p:sp>
      <p:pic>
        <p:nvPicPr>
          <p:cNvPr descr="watermark.jpg" id="2271" name="Google Shape;2271;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2" name="Google Shape;2272;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73" name="Google Shape;2273;p181"/>
          <p:cNvSpPr/>
          <p:nvPr/>
        </p:nvSpPr>
        <p:spPr>
          <a:xfrm>
            <a:off x="1222025" y="2581650"/>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74" name="Google Shape;2274;p181"/>
          <p:cNvCxnSpPr/>
          <p:nvPr/>
        </p:nvCxnSpPr>
        <p:spPr>
          <a:xfrm rot="10800000">
            <a:off x="1682825" y="21460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2275" name="Google Shape;2275;p181"/>
          <p:cNvCxnSpPr>
            <a:endCxn id="2273" idx="4"/>
          </p:cNvCxnSpPr>
          <p:nvPr/>
        </p:nvCxnSpPr>
        <p:spPr>
          <a:xfrm rot="10800000">
            <a:off x="1685225" y="3508050"/>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2276" name="Google Shape;2276;p181"/>
          <p:cNvCxnSpPr>
            <a:stCxn id="2273" idx="2"/>
            <a:endCxn id="2273" idx="6"/>
          </p:cNvCxnSpPr>
          <p:nvPr/>
        </p:nvCxnSpPr>
        <p:spPr>
          <a:xfrm>
            <a:off x="1222025" y="3044850"/>
            <a:ext cx="926400" cy="0"/>
          </a:xfrm>
          <a:prstGeom prst="straightConnector1">
            <a:avLst/>
          </a:prstGeom>
          <a:noFill/>
          <a:ln cap="flat" cmpd="sng" w="28575">
            <a:solidFill>
              <a:schemeClr val="dk2"/>
            </a:solidFill>
            <a:prstDash val="solid"/>
            <a:round/>
            <a:headEnd len="med" w="med" type="none"/>
            <a:tailEnd len="med" w="med" type="none"/>
          </a:ln>
        </p:spPr>
      </p:cxnSp>
      <p:sp>
        <p:nvSpPr>
          <p:cNvPr id="2277" name="Google Shape;2277;p181"/>
          <p:cNvSpPr txBox="1"/>
          <p:nvPr/>
        </p:nvSpPr>
        <p:spPr>
          <a:xfrm>
            <a:off x="1442375" y="2993300"/>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2278" name="Google Shape;2278;p181"/>
          <p:cNvSpPr/>
          <p:nvPr/>
        </p:nvSpPr>
        <p:spPr>
          <a:xfrm>
            <a:off x="1392300" y="2721900"/>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2279" name="Google Shape;2279;p181"/>
          <p:cNvSpPr txBox="1"/>
          <p:nvPr/>
        </p:nvSpPr>
        <p:spPr>
          <a:xfrm>
            <a:off x="1222025" y="418945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p:txBody>
      </p:sp>
      <p:sp>
        <p:nvSpPr>
          <p:cNvPr id="2280" name="Google Shape;2280;p181"/>
          <p:cNvSpPr txBox="1"/>
          <p:nvPr/>
        </p:nvSpPr>
        <p:spPr>
          <a:xfrm>
            <a:off x="1278475" y="1799425"/>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a:t>
            </a:r>
            <a:endParaRPr b="1">
              <a:latin typeface="Montserrat"/>
              <a:ea typeface="Montserrat"/>
              <a:cs typeface="Montserrat"/>
              <a:sym typeface="Montserrat"/>
            </a:endParaRPr>
          </a:p>
        </p:txBody>
      </p:sp>
      <p:sp>
        <p:nvSpPr>
          <p:cNvPr id="2281" name="Google Shape;2281;p181"/>
          <p:cNvSpPr/>
          <p:nvPr/>
        </p:nvSpPr>
        <p:spPr>
          <a:xfrm>
            <a:off x="1998300" y="2681650"/>
            <a:ext cx="676159" cy="681298"/>
          </a:xfrm>
          <a:custGeom>
            <a:rect b="b" l="l" r="r" t="t"/>
            <a:pathLst>
              <a:path extrusionOk="0" h="22036" w="29902">
                <a:moveTo>
                  <a:pt x="0" y="0"/>
                </a:moveTo>
                <a:cubicBezTo>
                  <a:pt x="4975" y="1870"/>
                  <a:pt x="29015" y="7546"/>
                  <a:pt x="29850" y="11219"/>
                </a:cubicBezTo>
                <a:cubicBezTo>
                  <a:pt x="30685" y="14892"/>
                  <a:pt x="9149" y="20233"/>
                  <a:pt x="5009" y="22036"/>
                </a:cubicBezTo>
              </a:path>
            </a:pathLst>
          </a:custGeom>
          <a:noFill/>
          <a:ln cap="flat" cmpd="sng" w="28575">
            <a:solidFill>
              <a:schemeClr val="dk2"/>
            </a:solidFill>
            <a:prstDash val="solid"/>
            <a:round/>
            <a:headEnd len="med" w="med" type="none"/>
            <a:tailEnd len="med" w="med" type="triangle"/>
          </a:ln>
        </p:spPr>
      </p:sp>
      <p:sp>
        <p:nvSpPr>
          <p:cNvPr id="2282" name="Google Shape;2282;p181"/>
          <p:cNvSpPr/>
          <p:nvPr/>
        </p:nvSpPr>
        <p:spPr>
          <a:xfrm>
            <a:off x="4287625" y="2581650"/>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83" name="Google Shape;2283;p181"/>
          <p:cNvCxnSpPr/>
          <p:nvPr/>
        </p:nvCxnSpPr>
        <p:spPr>
          <a:xfrm rot="10800000">
            <a:off x="4748425" y="21460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2284" name="Google Shape;2284;p181"/>
          <p:cNvCxnSpPr>
            <a:endCxn id="2282" idx="4"/>
          </p:cNvCxnSpPr>
          <p:nvPr/>
        </p:nvCxnSpPr>
        <p:spPr>
          <a:xfrm rot="10800000">
            <a:off x="4750825" y="3508050"/>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2285" name="Google Shape;2285;p181"/>
          <p:cNvCxnSpPr>
            <a:stCxn id="2282" idx="2"/>
            <a:endCxn id="2282" idx="6"/>
          </p:cNvCxnSpPr>
          <p:nvPr/>
        </p:nvCxnSpPr>
        <p:spPr>
          <a:xfrm>
            <a:off x="4287625" y="3044850"/>
            <a:ext cx="926400" cy="0"/>
          </a:xfrm>
          <a:prstGeom prst="straightConnector1">
            <a:avLst/>
          </a:prstGeom>
          <a:noFill/>
          <a:ln cap="flat" cmpd="sng" w="28575">
            <a:solidFill>
              <a:schemeClr val="dk2"/>
            </a:solidFill>
            <a:prstDash val="solid"/>
            <a:round/>
            <a:headEnd len="med" w="med" type="none"/>
            <a:tailEnd len="med" w="med" type="none"/>
          </a:ln>
        </p:spPr>
      </p:cxnSp>
      <p:sp>
        <p:nvSpPr>
          <p:cNvPr id="2286" name="Google Shape;2286;p181"/>
          <p:cNvSpPr txBox="1"/>
          <p:nvPr/>
        </p:nvSpPr>
        <p:spPr>
          <a:xfrm>
            <a:off x="4507975" y="2993300"/>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2287" name="Google Shape;2287;p181"/>
          <p:cNvSpPr/>
          <p:nvPr/>
        </p:nvSpPr>
        <p:spPr>
          <a:xfrm>
            <a:off x="4457900" y="2721900"/>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2288" name="Google Shape;2288;p181"/>
          <p:cNvSpPr txBox="1"/>
          <p:nvPr/>
        </p:nvSpPr>
        <p:spPr>
          <a:xfrm>
            <a:off x="4287625" y="418945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at t-1</a:t>
            </a:r>
            <a:endParaRPr b="1">
              <a:latin typeface="Montserrat"/>
              <a:ea typeface="Montserrat"/>
              <a:cs typeface="Montserrat"/>
              <a:sym typeface="Montserrat"/>
            </a:endParaRPr>
          </a:p>
        </p:txBody>
      </p:sp>
      <p:sp>
        <p:nvSpPr>
          <p:cNvPr id="2289" name="Google Shape;2289;p181"/>
          <p:cNvSpPr txBox="1"/>
          <p:nvPr/>
        </p:nvSpPr>
        <p:spPr>
          <a:xfrm>
            <a:off x="4305775" y="166920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at t-1</a:t>
            </a:r>
            <a:endParaRPr b="1">
              <a:latin typeface="Montserrat"/>
              <a:ea typeface="Montserrat"/>
              <a:cs typeface="Montserrat"/>
              <a:sym typeface="Montserrat"/>
            </a:endParaRPr>
          </a:p>
        </p:txBody>
      </p:sp>
      <p:sp>
        <p:nvSpPr>
          <p:cNvPr id="2290" name="Google Shape;2290;p181"/>
          <p:cNvSpPr/>
          <p:nvPr/>
        </p:nvSpPr>
        <p:spPr>
          <a:xfrm>
            <a:off x="5995150" y="2581663"/>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1" name="Google Shape;2291;p181"/>
          <p:cNvCxnSpPr/>
          <p:nvPr/>
        </p:nvCxnSpPr>
        <p:spPr>
          <a:xfrm rot="10800000">
            <a:off x="6455950" y="2146063"/>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2292" name="Google Shape;2292;p181"/>
          <p:cNvCxnSpPr>
            <a:endCxn id="2290" idx="4"/>
          </p:cNvCxnSpPr>
          <p:nvPr/>
        </p:nvCxnSpPr>
        <p:spPr>
          <a:xfrm rot="10800000">
            <a:off x="6458350" y="3508063"/>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2293" name="Google Shape;2293;p181"/>
          <p:cNvCxnSpPr>
            <a:stCxn id="2290" idx="2"/>
            <a:endCxn id="2290" idx="6"/>
          </p:cNvCxnSpPr>
          <p:nvPr/>
        </p:nvCxnSpPr>
        <p:spPr>
          <a:xfrm>
            <a:off x="5995150" y="3044863"/>
            <a:ext cx="926400" cy="0"/>
          </a:xfrm>
          <a:prstGeom prst="straightConnector1">
            <a:avLst/>
          </a:prstGeom>
          <a:noFill/>
          <a:ln cap="flat" cmpd="sng" w="28575">
            <a:solidFill>
              <a:schemeClr val="dk2"/>
            </a:solidFill>
            <a:prstDash val="solid"/>
            <a:round/>
            <a:headEnd len="med" w="med" type="none"/>
            <a:tailEnd len="med" w="med" type="none"/>
          </a:ln>
        </p:spPr>
      </p:cxnSp>
      <p:sp>
        <p:nvSpPr>
          <p:cNvPr id="2294" name="Google Shape;2294;p181"/>
          <p:cNvSpPr txBox="1"/>
          <p:nvPr/>
        </p:nvSpPr>
        <p:spPr>
          <a:xfrm>
            <a:off x="6215500" y="2993313"/>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2295" name="Google Shape;2295;p181"/>
          <p:cNvSpPr/>
          <p:nvPr/>
        </p:nvSpPr>
        <p:spPr>
          <a:xfrm>
            <a:off x="6165425" y="2721913"/>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2296" name="Google Shape;2296;p181"/>
          <p:cNvSpPr txBox="1"/>
          <p:nvPr/>
        </p:nvSpPr>
        <p:spPr>
          <a:xfrm>
            <a:off x="5995150" y="418946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at t</a:t>
            </a:r>
            <a:endParaRPr b="1">
              <a:latin typeface="Montserrat"/>
              <a:ea typeface="Montserrat"/>
              <a:cs typeface="Montserrat"/>
              <a:sym typeface="Montserrat"/>
            </a:endParaRPr>
          </a:p>
        </p:txBody>
      </p:sp>
      <p:sp>
        <p:nvSpPr>
          <p:cNvPr id="2297" name="Google Shape;2297;p181"/>
          <p:cNvSpPr/>
          <p:nvPr/>
        </p:nvSpPr>
        <p:spPr>
          <a:xfrm>
            <a:off x="7482325" y="2581663"/>
            <a:ext cx="926400" cy="926400"/>
          </a:xfrm>
          <a:prstGeom prst="ellipse">
            <a:avLst/>
          </a:prstGeom>
          <a:solidFill>
            <a:srgbClr val="D9D2E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8" name="Google Shape;2298;p181"/>
          <p:cNvCxnSpPr/>
          <p:nvPr/>
        </p:nvCxnSpPr>
        <p:spPr>
          <a:xfrm rot="10800000">
            <a:off x="7943125" y="2146063"/>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2299" name="Google Shape;2299;p181"/>
          <p:cNvCxnSpPr>
            <a:endCxn id="2297" idx="4"/>
          </p:cNvCxnSpPr>
          <p:nvPr/>
        </p:nvCxnSpPr>
        <p:spPr>
          <a:xfrm rot="10800000">
            <a:off x="7945525" y="3508063"/>
            <a:ext cx="0" cy="681300"/>
          </a:xfrm>
          <a:prstGeom prst="straightConnector1">
            <a:avLst/>
          </a:prstGeom>
          <a:noFill/>
          <a:ln cap="flat" cmpd="sng" w="28575">
            <a:solidFill>
              <a:schemeClr val="dk2"/>
            </a:solidFill>
            <a:prstDash val="solid"/>
            <a:round/>
            <a:headEnd len="med" w="med" type="none"/>
            <a:tailEnd len="med" w="med" type="triangle"/>
          </a:ln>
        </p:spPr>
      </p:cxnSp>
      <p:cxnSp>
        <p:nvCxnSpPr>
          <p:cNvPr id="2300" name="Google Shape;2300;p181"/>
          <p:cNvCxnSpPr>
            <a:stCxn id="2297" idx="2"/>
            <a:endCxn id="2297" idx="6"/>
          </p:cNvCxnSpPr>
          <p:nvPr/>
        </p:nvCxnSpPr>
        <p:spPr>
          <a:xfrm>
            <a:off x="7482325" y="3044863"/>
            <a:ext cx="926400" cy="0"/>
          </a:xfrm>
          <a:prstGeom prst="straightConnector1">
            <a:avLst/>
          </a:prstGeom>
          <a:noFill/>
          <a:ln cap="flat" cmpd="sng" w="28575">
            <a:solidFill>
              <a:schemeClr val="dk2"/>
            </a:solidFill>
            <a:prstDash val="solid"/>
            <a:round/>
            <a:headEnd len="med" w="med" type="none"/>
            <a:tailEnd len="med" w="med" type="none"/>
          </a:ln>
        </p:spPr>
      </p:cxnSp>
      <p:sp>
        <p:nvSpPr>
          <p:cNvPr id="2301" name="Google Shape;2301;p181"/>
          <p:cNvSpPr txBox="1"/>
          <p:nvPr/>
        </p:nvSpPr>
        <p:spPr>
          <a:xfrm>
            <a:off x="7702675" y="2993313"/>
            <a:ext cx="611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rgbClr val="333333"/>
                </a:solidFill>
                <a:latin typeface="Times New Roman"/>
                <a:ea typeface="Times New Roman"/>
                <a:cs typeface="Times New Roman"/>
                <a:sym typeface="Times New Roman"/>
              </a:rPr>
              <a:t>Σ</a:t>
            </a:r>
            <a:r>
              <a:rPr lang="en" sz="1150">
                <a:solidFill>
                  <a:srgbClr val="333333"/>
                </a:solidFill>
                <a:highlight>
                  <a:srgbClr val="FFF8DC"/>
                </a:highlight>
                <a:latin typeface="Verdana"/>
                <a:ea typeface="Verdana"/>
                <a:cs typeface="Verdana"/>
                <a:sym typeface="Verdana"/>
              </a:rPr>
              <a:t> </a:t>
            </a:r>
            <a:endParaRPr/>
          </a:p>
        </p:txBody>
      </p:sp>
      <p:sp>
        <p:nvSpPr>
          <p:cNvPr id="2302" name="Google Shape;2302;p181"/>
          <p:cNvSpPr/>
          <p:nvPr/>
        </p:nvSpPr>
        <p:spPr>
          <a:xfrm>
            <a:off x="7652600" y="2721913"/>
            <a:ext cx="495825" cy="200325"/>
          </a:xfrm>
          <a:custGeom>
            <a:rect b="b" l="l" r="r" t="t"/>
            <a:pathLst>
              <a:path extrusionOk="0" h="8013" w="19833">
                <a:moveTo>
                  <a:pt x="0" y="8013"/>
                </a:moveTo>
                <a:lnTo>
                  <a:pt x="11820" y="8013"/>
                </a:lnTo>
                <a:lnTo>
                  <a:pt x="19833" y="0"/>
                </a:lnTo>
              </a:path>
            </a:pathLst>
          </a:custGeom>
          <a:noFill/>
          <a:ln cap="flat" cmpd="sng" w="28575">
            <a:solidFill>
              <a:schemeClr val="dk2"/>
            </a:solidFill>
            <a:prstDash val="solid"/>
            <a:round/>
            <a:headEnd len="med" w="med" type="none"/>
            <a:tailEnd len="med" w="med" type="none"/>
          </a:ln>
        </p:spPr>
      </p:sp>
      <p:sp>
        <p:nvSpPr>
          <p:cNvPr id="2303" name="Google Shape;2303;p181"/>
          <p:cNvSpPr txBox="1"/>
          <p:nvPr/>
        </p:nvSpPr>
        <p:spPr>
          <a:xfrm>
            <a:off x="7482325" y="418946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at t+1</a:t>
            </a:r>
            <a:endParaRPr b="1">
              <a:latin typeface="Montserrat"/>
              <a:ea typeface="Montserrat"/>
              <a:cs typeface="Montserrat"/>
              <a:sym typeface="Montserrat"/>
            </a:endParaRPr>
          </a:p>
        </p:txBody>
      </p:sp>
      <p:sp>
        <p:nvSpPr>
          <p:cNvPr id="2304" name="Google Shape;2304;p181"/>
          <p:cNvSpPr txBox="1"/>
          <p:nvPr/>
        </p:nvSpPr>
        <p:spPr>
          <a:xfrm>
            <a:off x="2758050" y="2589075"/>
            <a:ext cx="676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0">
                <a:latin typeface="Montserrat"/>
                <a:ea typeface="Montserrat"/>
                <a:cs typeface="Montserrat"/>
                <a:sym typeface="Montserrat"/>
              </a:rPr>
              <a:t>=</a:t>
            </a:r>
            <a:endParaRPr b="1" sz="6000">
              <a:latin typeface="Montserrat"/>
              <a:ea typeface="Montserrat"/>
              <a:cs typeface="Montserrat"/>
              <a:sym typeface="Montserrat"/>
            </a:endParaRPr>
          </a:p>
        </p:txBody>
      </p:sp>
      <p:sp>
        <p:nvSpPr>
          <p:cNvPr id="2305" name="Google Shape;2305;p181"/>
          <p:cNvSpPr txBox="1"/>
          <p:nvPr/>
        </p:nvSpPr>
        <p:spPr>
          <a:xfrm>
            <a:off x="6012100" y="166921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at t</a:t>
            </a:r>
            <a:endParaRPr b="1">
              <a:latin typeface="Montserrat"/>
              <a:ea typeface="Montserrat"/>
              <a:cs typeface="Montserrat"/>
              <a:sym typeface="Montserrat"/>
            </a:endParaRPr>
          </a:p>
        </p:txBody>
      </p:sp>
      <p:sp>
        <p:nvSpPr>
          <p:cNvPr id="2306" name="Google Shape;2306;p181"/>
          <p:cNvSpPr txBox="1"/>
          <p:nvPr/>
        </p:nvSpPr>
        <p:spPr>
          <a:xfrm>
            <a:off x="7482325" y="166921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at t+1</a:t>
            </a:r>
            <a:endParaRPr b="1">
              <a:latin typeface="Montserrat"/>
              <a:ea typeface="Montserrat"/>
              <a:cs typeface="Montserrat"/>
              <a:sym typeface="Montserrat"/>
            </a:endParaRPr>
          </a:p>
        </p:txBody>
      </p:sp>
      <p:cxnSp>
        <p:nvCxnSpPr>
          <p:cNvPr id="2307" name="Google Shape;2307;p181"/>
          <p:cNvCxnSpPr>
            <a:endCxn id="2290" idx="3"/>
          </p:cNvCxnSpPr>
          <p:nvPr/>
        </p:nvCxnSpPr>
        <p:spPr>
          <a:xfrm>
            <a:off x="5068518" y="2721994"/>
            <a:ext cx="1062300" cy="650400"/>
          </a:xfrm>
          <a:prstGeom prst="curvedConnector4">
            <a:avLst>
              <a:gd fmla="val 43614" name="adj1"/>
              <a:gd fmla="val 157471" name="adj2"/>
            </a:avLst>
          </a:prstGeom>
          <a:noFill/>
          <a:ln cap="flat" cmpd="sng" w="28575">
            <a:solidFill>
              <a:schemeClr val="dk2"/>
            </a:solidFill>
            <a:prstDash val="solid"/>
            <a:round/>
            <a:headEnd len="med" w="med" type="none"/>
            <a:tailEnd len="med" w="med" type="triangle"/>
          </a:ln>
        </p:spPr>
      </p:cxnSp>
      <p:cxnSp>
        <p:nvCxnSpPr>
          <p:cNvPr id="2308" name="Google Shape;2308;p181"/>
          <p:cNvCxnSpPr>
            <a:endCxn id="2297" idx="3"/>
          </p:cNvCxnSpPr>
          <p:nvPr/>
        </p:nvCxnSpPr>
        <p:spPr>
          <a:xfrm>
            <a:off x="6772293" y="2721994"/>
            <a:ext cx="845700" cy="650400"/>
          </a:xfrm>
          <a:prstGeom prst="curvedConnector4">
            <a:avLst>
              <a:gd fmla="val 41979" name="adj1"/>
              <a:gd fmla="val 157471" name="adj2"/>
            </a:avLst>
          </a:prstGeom>
          <a:noFill/>
          <a:ln cap="flat" cmpd="sng" w="28575">
            <a:solidFill>
              <a:schemeClr val="dk2"/>
            </a:solidFill>
            <a:prstDash val="solid"/>
            <a:round/>
            <a:headEnd len="med" w="med" type="none"/>
            <a:tailEnd len="med" w="med" type="triangle"/>
          </a:ln>
        </p:spPr>
      </p:cxnSp>
      <p:cxnSp>
        <p:nvCxnSpPr>
          <p:cNvPr id="2309" name="Google Shape;2309;p181"/>
          <p:cNvCxnSpPr/>
          <p:nvPr/>
        </p:nvCxnSpPr>
        <p:spPr>
          <a:xfrm>
            <a:off x="3480750" y="2731900"/>
            <a:ext cx="921900" cy="640500"/>
          </a:xfrm>
          <a:prstGeom prst="curvedConnector3">
            <a:avLst>
              <a:gd fmla="val 50000" name="adj1"/>
            </a:avLst>
          </a:prstGeom>
          <a:noFill/>
          <a:ln cap="flat" cmpd="sng" w="28575">
            <a:solidFill>
              <a:schemeClr val="dk2"/>
            </a:solidFill>
            <a:prstDash val="dash"/>
            <a:round/>
            <a:headEnd len="med" w="med" type="none"/>
            <a:tailEnd len="med" w="med" type="triangle"/>
          </a:ln>
        </p:spPr>
      </p:cxnSp>
      <p:cxnSp>
        <p:nvCxnSpPr>
          <p:cNvPr id="2310" name="Google Shape;2310;p181"/>
          <p:cNvCxnSpPr/>
          <p:nvPr/>
        </p:nvCxnSpPr>
        <p:spPr>
          <a:xfrm>
            <a:off x="8273043" y="2721994"/>
            <a:ext cx="751800" cy="751200"/>
          </a:xfrm>
          <a:prstGeom prst="curvedConnector3">
            <a:avLst>
              <a:gd fmla="val 50000" name="adj1"/>
            </a:avLst>
          </a:prstGeom>
          <a:noFill/>
          <a:ln cap="flat" cmpd="sng" w="28575">
            <a:solidFill>
              <a:schemeClr val="dk2"/>
            </a:solidFill>
            <a:prstDash val="dash"/>
            <a:round/>
            <a:headEnd len="med" w="med" type="none"/>
            <a:tailEnd len="med" w="med" type="triangle"/>
          </a:ln>
        </p:spPr>
      </p:cxnSp>
      <p:cxnSp>
        <p:nvCxnSpPr>
          <p:cNvPr id="2311" name="Google Shape;2311;p181"/>
          <p:cNvCxnSpPr/>
          <p:nvPr/>
        </p:nvCxnSpPr>
        <p:spPr>
          <a:xfrm>
            <a:off x="4206950" y="4925525"/>
            <a:ext cx="4407300" cy="0"/>
          </a:xfrm>
          <a:prstGeom prst="straightConnector1">
            <a:avLst/>
          </a:prstGeom>
          <a:noFill/>
          <a:ln cap="flat" cmpd="sng" w="76200">
            <a:solidFill>
              <a:srgbClr val="000000"/>
            </a:solidFill>
            <a:prstDash val="solid"/>
            <a:round/>
            <a:headEnd len="med" w="med" type="none"/>
            <a:tailEnd len="med" w="med" type="triangle"/>
          </a:ln>
        </p:spPr>
      </p:cxnSp>
      <p:sp>
        <p:nvSpPr>
          <p:cNvPr id="2312" name="Google Shape;2312;p181"/>
          <p:cNvSpPr txBox="1"/>
          <p:nvPr/>
        </p:nvSpPr>
        <p:spPr>
          <a:xfrm>
            <a:off x="3055050" y="4553500"/>
            <a:ext cx="1597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Time</a:t>
            </a:r>
            <a:endParaRPr b="1" sz="3000">
              <a:latin typeface="Montserrat"/>
              <a:ea typeface="Montserrat"/>
              <a:cs typeface="Montserrat"/>
              <a:sym typeface="Montserrat"/>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2" name="Google Shape;192;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3" name="Google Shape;193;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 name="Google Shape;194;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6" name="Shape 2316"/>
        <p:cNvGrpSpPr/>
        <p:nvPr/>
      </p:nvGrpSpPr>
      <p:grpSpPr>
        <a:xfrm>
          <a:off x="0" y="0"/>
          <a:ext cx="0" cy="0"/>
          <a:chOff x="0" y="0"/>
          <a:chExt cx="0" cy="0"/>
        </a:xfrm>
      </p:grpSpPr>
      <p:sp>
        <p:nvSpPr>
          <p:cNvPr id="2317" name="Google Shape;2317;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18" name="Google Shape;2318;p182"/>
          <p:cNvSpPr txBox="1"/>
          <p:nvPr>
            <p:ph idx="1" type="body"/>
          </p:nvPr>
        </p:nvSpPr>
        <p:spPr>
          <a:xfrm>
            <a:off x="311700" y="1152475"/>
            <a:ext cx="87051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Cells that are a function of inputs from previous time steps are also known as </a:t>
            </a:r>
            <a:r>
              <a:rPr i="1" lang="en" sz="3000">
                <a:solidFill>
                  <a:srgbClr val="434343"/>
                </a:solidFill>
                <a:latin typeface="Montserrat"/>
                <a:ea typeface="Montserrat"/>
                <a:cs typeface="Montserrat"/>
                <a:sym typeface="Montserrat"/>
              </a:rPr>
              <a:t>memory cells.</a:t>
            </a:r>
            <a:endParaRPr i="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RNN are also flexible in their inputs and outputs, for both sequences and single vector values.</a:t>
            </a:r>
            <a:endParaRPr sz="3000">
              <a:solidFill>
                <a:srgbClr val="434343"/>
              </a:solidFill>
              <a:latin typeface="Montserrat"/>
              <a:ea typeface="Montserrat"/>
              <a:cs typeface="Montserrat"/>
              <a:sym typeface="Montserrat"/>
            </a:endParaRPr>
          </a:p>
        </p:txBody>
      </p:sp>
      <p:pic>
        <p:nvPicPr>
          <p:cNvPr descr="watermark.jpg" id="2319" name="Google Shape;2319;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0" name="Google Shape;2320;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4" name="Shape 2324"/>
        <p:cNvGrpSpPr/>
        <p:nvPr/>
      </p:nvGrpSpPr>
      <p:grpSpPr>
        <a:xfrm>
          <a:off x="0" y="0"/>
          <a:ext cx="0" cy="0"/>
          <a:chOff x="0" y="0"/>
          <a:chExt cx="0" cy="0"/>
        </a:xfrm>
      </p:grpSpPr>
      <p:sp>
        <p:nvSpPr>
          <p:cNvPr id="2325" name="Google Shape;2325;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6" name="Google Shape;2326;p183"/>
          <p:cNvSpPr txBox="1"/>
          <p:nvPr>
            <p:ph idx="1" type="body"/>
          </p:nvPr>
        </p:nvSpPr>
        <p:spPr>
          <a:xfrm>
            <a:off x="311700" y="1152475"/>
            <a:ext cx="87051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also create entire layers of Recurrent Neurons...</a:t>
            </a:r>
            <a:endParaRPr sz="3000">
              <a:solidFill>
                <a:srgbClr val="434343"/>
              </a:solidFill>
              <a:latin typeface="Montserrat"/>
              <a:ea typeface="Montserrat"/>
              <a:cs typeface="Montserrat"/>
              <a:sym typeface="Montserrat"/>
            </a:endParaRPr>
          </a:p>
        </p:txBody>
      </p:sp>
      <p:pic>
        <p:nvPicPr>
          <p:cNvPr descr="watermark.jpg" id="2327" name="Google Shape;2327;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8" name="Google Shape;2328;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2" name="Shape 2332"/>
        <p:cNvGrpSpPr/>
        <p:nvPr/>
      </p:nvGrpSpPr>
      <p:grpSpPr>
        <a:xfrm>
          <a:off x="0" y="0"/>
          <a:ext cx="0" cy="0"/>
          <a:chOff x="0" y="0"/>
          <a:chExt cx="0" cy="0"/>
        </a:xfrm>
      </p:grpSpPr>
      <p:sp>
        <p:nvSpPr>
          <p:cNvPr id="2333" name="Google Shape;2333;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4" name="Google Shape;2334;p184"/>
          <p:cNvSpPr txBox="1"/>
          <p:nvPr>
            <p:ph idx="1" type="body"/>
          </p:nvPr>
        </p:nvSpPr>
        <p:spPr>
          <a:xfrm>
            <a:off x="311700" y="1152475"/>
            <a:ext cx="8705100" cy="7782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ANN Layer with 3 Neurons:</a:t>
            </a:r>
            <a:endParaRPr sz="3000">
              <a:solidFill>
                <a:srgbClr val="434343"/>
              </a:solidFill>
              <a:latin typeface="Montserrat"/>
              <a:ea typeface="Montserrat"/>
              <a:cs typeface="Montserrat"/>
              <a:sym typeface="Montserrat"/>
            </a:endParaRPr>
          </a:p>
        </p:txBody>
      </p:sp>
      <p:pic>
        <p:nvPicPr>
          <p:cNvPr descr="watermark.jpg" id="2335" name="Google Shape;2335;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36" name="Google Shape;2336;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37" name="Google Shape;2337;p184"/>
          <p:cNvSpPr/>
          <p:nvPr/>
        </p:nvSpPr>
        <p:spPr>
          <a:xfrm>
            <a:off x="3237100" y="2917990"/>
            <a:ext cx="674400" cy="674400"/>
          </a:xfrm>
          <a:prstGeom prst="ellipse">
            <a:avLst/>
          </a:prstGeom>
          <a:solidFill>
            <a:srgbClr val="D0E0E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38" name="Google Shape;2338;p184"/>
          <p:cNvCxnSpPr/>
          <p:nvPr/>
        </p:nvCxnSpPr>
        <p:spPr>
          <a:xfrm>
            <a:off x="3911500" y="3245140"/>
            <a:ext cx="1342200" cy="17700"/>
          </a:xfrm>
          <a:prstGeom prst="straightConnector1">
            <a:avLst/>
          </a:prstGeom>
          <a:noFill/>
          <a:ln cap="flat" cmpd="sng" w="38100">
            <a:solidFill>
              <a:schemeClr val="dk2"/>
            </a:solidFill>
            <a:prstDash val="solid"/>
            <a:round/>
            <a:headEnd len="med" w="med" type="none"/>
            <a:tailEnd len="med" w="med" type="triangle"/>
          </a:ln>
        </p:spPr>
      </p:cxnSp>
      <p:cxnSp>
        <p:nvCxnSpPr>
          <p:cNvPr id="2339" name="Google Shape;2339;p184"/>
          <p:cNvCxnSpPr>
            <a:endCxn id="2337" idx="2"/>
          </p:cNvCxnSpPr>
          <p:nvPr/>
        </p:nvCxnSpPr>
        <p:spPr>
          <a:xfrm>
            <a:off x="1697800" y="3235090"/>
            <a:ext cx="1539300" cy="20100"/>
          </a:xfrm>
          <a:prstGeom prst="straightConnector1">
            <a:avLst/>
          </a:prstGeom>
          <a:noFill/>
          <a:ln cap="flat" cmpd="sng" w="38100">
            <a:solidFill>
              <a:schemeClr val="dk2"/>
            </a:solidFill>
            <a:prstDash val="solid"/>
            <a:round/>
            <a:headEnd len="med" w="med" type="none"/>
            <a:tailEnd len="med" w="med" type="triangle"/>
          </a:ln>
        </p:spPr>
      </p:cxnSp>
      <p:sp>
        <p:nvSpPr>
          <p:cNvPr id="2340" name="Google Shape;2340;p184"/>
          <p:cNvSpPr txBox="1"/>
          <p:nvPr/>
        </p:nvSpPr>
        <p:spPr>
          <a:xfrm>
            <a:off x="1093075" y="2951025"/>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X</a:t>
            </a:r>
            <a:endParaRPr b="1" baseline="-25000" sz="2500">
              <a:latin typeface="Montserrat"/>
              <a:ea typeface="Montserrat"/>
              <a:cs typeface="Montserrat"/>
              <a:sym typeface="Montserrat"/>
            </a:endParaRPr>
          </a:p>
        </p:txBody>
      </p:sp>
      <p:sp>
        <p:nvSpPr>
          <p:cNvPr id="2341" name="Google Shape;2341;p184"/>
          <p:cNvSpPr/>
          <p:nvPr/>
        </p:nvSpPr>
        <p:spPr>
          <a:xfrm>
            <a:off x="3237100" y="1930676"/>
            <a:ext cx="674400" cy="674400"/>
          </a:xfrm>
          <a:prstGeom prst="ellipse">
            <a:avLst/>
          </a:prstGeom>
          <a:solidFill>
            <a:srgbClr val="D0E0E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2" name="Google Shape;2342;p184"/>
          <p:cNvCxnSpPr/>
          <p:nvPr/>
        </p:nvCxnSpPr>
        <p:spPr>
          <a:xfrm>
            <a:off x="3911500" y="2267865"/>
            <a:ext cx="1357200" cy="759600"/>
          </a:xfrm>
          <a:prstGeom prst="straightConnector1">
            <a:avLst/>
          </a:prstGeom>
          <a:noFill/>
          <a:ln cap="flat" cmpd="sng" w="38100">
            <a:solidFill>
              <a:schemeClr val="dk2"/>
            </a:solidFill>
            <a:prstDash val="solid"/>
            <a:round/>
            <a:headEnd len="med" w="med" type="none"/>
            <a:tailEnd len="med" w="med" type="triangle"/>
          </a:ln>
        </p:spPr>
      </p:cxnSp>
      <p:sp>
        <p:nvSpPr>
          <p:cNvPr id="2343" name="Google Shape;2343;p184"/>
          <p:cNvSpPr/>
          <p:nvPr/>
        </p:nvSpPr>
        <p:spPr>
          <a:xfrm>
            <a:off x="3237100" y="3905304"/>
            <a:ext cx="674400" cy="674400"/>
          </a:xfrm>
          <a:prstGeom prst="ellipse">
            <a:avLst/>
          </a:prstGeom>
          <a:solidFill>
            <a:srgbClr val="D0E0E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4" name="Google Shape;2344;p184"/>
          <p:cNvCxnSpPr/>
          <p:nvPr/>
        </p:nvCxnSpPr>
        <p:spPr>
          <a:xfrm flipH="1" rot="10800000">
            <a:off x="3921550" y="3508115"/>
            <a:ext cx="1407300" cy="715200"/>
          </a:xfrm>
          <a:prstGeom prst="straightConnector1">
            <a:avLst/>
          </a:prstGeom>
          <a:noFill/>
          <a:ln cap="flat" cmpd="sng" w="38100">
            <a:solidFill>
              <a:schemeClr val="dk2"/>
            </a:solidFill>
            <a:prstDash val="solid"/>
            <a:round/>
            <a:headEnd len="med" w="med" type="none"/>
            <a:tailEnd len="med" w="med" type="triangle"/>
          </a:ln>
        </p:spPr>
      </p:cxnSp>
      <p:sp>
        <p:nvSpPr>
          <p:cNvPr id="2345" name="Google Shape;2345;p184"/>
          <p:cNvSpPr txBox="1"/>
          <p:nvPr/>
        </p:nvSpPr>
        <p:spPr>
          <a:xfrm>
            <a:off x="5165425" y="29180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latin typeface="Montserrat"/>
                <a:ea typeface="Montserrat"/>
                <a:cs typeface="Montserrat"/>
                <a:sym typeface="Montserrat"/>
              </a:rPr>
              <a:t>y</a:t>
            </a:r>
            <a:endParaRPr b="1" baseline="-25000" sz="2800">
              <a:latin typeface="Montserrat"/>
              <a:ea typeface="Montserrat"/>
              <a:cs typeface="Montserrat"/>
              <a:sym typeface="Montserrat"/>
            </a:endParaRPr>
          </a:p>
        </p:txBody>
      </p:sp>
      <p:cxnSp>
        <p:nvCxnSpPr>
          <p:cNvPr id="2346" name="Google Shape;2346;p184"/>
          <p:cNvCxnSpPr>
            <a:endCxn id="2341" idx="2"/>
          </p:cNvCxnSpPr>
          <p:nvPr/>
        </p:nvCxnSpPr>
        <p:spPr>
          <a:xfrm flipH="1" rot="10800000">
            <a:off x="1697800" y="2267876"/>
            <a:ext cx="1539300" cy="764700"/>
          </a:xfrm>
          <a:prstGeom prst="straightConnector1">
            <a:avLst/>
          </a:prstGeom>
          <a:noFill/>
          <a:ln cap="flat" cmpd="sng" w="38100">
            <a:solidFill>
              <a:schemeClr val="dk2"/>
            </a:solidFill>
            <a:prstDash val="solid"/>
            <a:round/>
            <a:headEnd len="med" w="med" type="none"/>
            <a:tailEnd len="med" w="med" type="triangle"/>
          </a:ln>
        </p:spPr>
      </p:cxnSp>
      <p:cxnSp>
        <p:nvCxnSpPr>
          <p:cNvPr id="2347" name="Google Shape;2347;p184"/>
          <p:cNvCxnSpPr>
            <a:endCxn id="2343" idx="2"/>
          </p:cNvCxnSpPr>
          <p:nvPr/>
        </p:nvCxnSpPr>
        <p:spPr>
          <a:xfrm>
            <a:off x="1697800" y="3467604"/>
            <a:ext cx="1539300" cy="774900"/>
          </a:xfrm>
          <a:prstGeom prst="straightConnector1">
            <a:avLst/>
          </a:prstGeom>
          <a:noFill/>
          <a:ln cap="flat" cmpd="sng" w="38100">
            <a:solidFill>
              <a:schemeClr val="dk2"/>
            </a:solidFill>
            <a:prstDash val="solid"/>
            <a:round/>
            <a:headEnd len="med" w="med" type="none"/>
            <a:tailEnd len="med" w="med" type="triangle"/>
          </a:ln>
        </p:spPr>
      </p:cxnSp>
      <p:cxnSp>
        <p:nvCxnSpPr>
          <p:cNvPr id="2348" name="Google Shape;2348;p184"/>
          <p:cNvCxnSpPr/>
          <p:nvPr/>
        </p:nvCxnSpPr>
        <p:spPr>
          <a:xfrm>
            <a:off x="5942000" y="3217390"/>
            <a:ext cx="1342200" cy="17700"/>
          </a:xfrm>
          <a:prstGeom prst="straightConnector1">
            <a:avLst/>
          </a:prstGeom>
          <a:noFill/>
          <a:ln cap="flat" cmpd="sng" w="38100">
            <a:solidFill>
              <a:schemeClr val="dk2"/>
            </a:solidFill>
            <a:prstDash val="solid"/>
            <a:round/>
            <a:headEnd len="med" w="med" type="none"/>
            <a:tailEnd len="med" w="med" type="triangle"/>
          </a:ln>
        </p:spPr>
      </p:cxnSp>
      <p:sp>
        <p:nvSpPr>
          <p:cNvPr id="2349" name="Google Shape;2349;p184"/>
          <p:cNvSpPr/>
          <p:nvPr/>
        </p:nvSpPr>
        <p:spPr>
          <a:xfrm>
            <a:off x="2949875" y="1780325"/>
            <a:ext cx="1206900" cy="2974800"/>
          </a:xfrm>
          <a:prstGeom prst="roundRect">
            <a:avLst>
              <a:gd fmla="val 16667" name="adj"/>
            </a:avLst>
          </a:prstGeom>
          <a:noFill/>
          <a:ln cap="flat" cmpd="sng" w="3810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3" name="Shape 2353"/>
        <p:cNvGrpSpPr/>
        <p:nvPr/>
      </p:nvGrpSpPr>
      <p:grpSpPr>
        <a:xfrm>
          <a:off x="0" y="0"/>
          <a:ext cx="0" cy="0"/>
          <a:chOff x="0" y="0"/>
          <a:chExt cx="0" cy="0"/>
        </a:xfrm>
      </p:grpSpPr>
      <p:sp>
        <p:nvSpPr>
          <p:cNvPr id="2354" name="Google Shape;2354;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5" name="Google Shape;2355;p185"/>
          <p:cNvSpPr txBox="1"/>
          <p:nvPr>
            <p:ph idx="1" type="body"/>
          </p:nvPr>
        </p:nvSpPr>
        <p:spPr>
          <a:xfrm>
            <a:off x="311700" y="1152475"/>
            <a:ext cx="8705100" cy="7782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RNN Layer with 3 Neurons:</a:t>
            </a:r>
            <a:endParaRPr sz="3000">
              <a:solidFill>
                <a:srgbClr val="434343"/>
              </a:solidFill>
              <a:latin typeface="Montserrat"/>
              <a:ea typeface="Montserrat"/>
              <a:cs typeface="Montserrat"/>
              <a:sym typeface="Montserrat"/>
            </a:endParaRPr>
          </a:p>
        </p:txBody>
      </p:sp>
      <p:pic>
        <p:nvPicPr>
          <p:cNvPr descr="watermark.jpg" id="2356" name="Google Shape;2356;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7" name="Google Shape;2357;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58" name="Google Shape;2358;p185"/>
          <p:cNvSpPr/>
          <p:nvPr/>
        </p:nvSpPr>
        <p:spPr>
          <a:xfrm>
            <a:off x="3237100" y="2917990"/>
            <a:ext cx="674400" cy="674400"/>
          </a:xfrm>
          <a:prstGeom prst="ellipse">
            <a:avLst/>
          </a:prstGeom>
          <a:solidFill>
            <a:srgbClr val="D0E0E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9" name="Google Shape;2359;p185"/>
          <p:cNvCxnSpPr/>
          <p:nvPr/>
        </p:nvCxnSpPr>
        <p:spPr>
          <a:xfrm>
            <a:off x="3911500" y="3245140"/>
            <a:ext cx="1342200" cy="17700"/>
          </a:xfrm>
          <a:prstGeom prst="straightConnector1">
            <a:avLst/>
          </a:prstGeom>
          <a:noFill/>
          <a:ln cap="flat" cmpd="sng" w="38100">
            <a:solidFill>
              <a:schemeClr val="dk2"/>
            </a:solidFill>
            <a:prstDash val="solid"/>
            <a:round/>
            <a:headEnd len="med" w="med" type="none"/>
            <a:tailEnd len="med" w="med" type="triangle"/>
          </a:ln>
        </p:spPr>
      </p:cxnSp>
      <p:cxnSp>
        <p:nvCxnSpPr>
          <p:cNvPr id="2360" name="Google Shape;2360;p185"/>
          <p:cNvCxnSpPr>
            <a:endCxn id="2358" idx="2"/>
          </p:cNvCxnSpPr>
          <p:nvPr/>
        </p:nvCxnSpPr>
        <p:spPr>
          <a:xfrm>
            <a:off x="1697800" y="3235090"/>
            <a:ext cx="1539300" cy="20100"/>
          </a:xfrm>
          <a:prstGeom prst="straightConnector1">
            <a:avLst/>
          </a:prstGeom>
          <a:noFill/>
          <a:ln cap="flat" cmpd="sng" w="38100">
            <a:solidFill>
              <a:schemeClr val="dk2"/>
            </a:solidFill>
            <a:prstDash val="solid"/>
            <a:round/>
            <a:headEnd len="med" w="med" type="none"/>
            <a:tailEnd len="med" w="med" type="triangle"/>
          </a:ln>
        </p:spPr>
      </p:cxnSp>
      <p:sp>
        <p:nvSpPr>
          <p:cNvPr id="2361" name="Google Shape;2361;p185"/>
          <p:cNvSpPr txBox="1"/>
          <p:nvPr/>
        </p:nvSpPr>
        <p:spPr>
          <a:xfrm>
            <a:off x="1093075" y="2951025"/>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Montserrat"/>
                <a:ea typeface="Montserrat"/>
                <a:cs typeface="Montserrat"/>
                <a:sym typeface="Montserrat"/>
              </a:rPr>
              <a:t>X</a:t>
            </a:r>
            <a:endParaRPr b="1" baseline="-25000" sz="2500">
              <a:latin typeface="Montserrat"/>
              <a:ea typeface="Montserrat"/>
              <a:cs typeface="Montserrat"/>
              <a:sym typeface="Montserrat"/>
            </a:endParaRPr>
          </a:p>
        </p:txBody>
      </p:sp>
      <p:sp>
        <p:nvSpPr>
          <p:cNvPr id="2362" name="Google Shape;2362;p185"/>
          <p:cNvSpPr/>
          <p:nvPr/>
        </p:nvSpPr>
        <p:spPr>
          <a:xfrm>
            <a:off x="3237100" y="1930676"/>
            <a:ext cx="674400" cy="674400"/>
          </a:xfrm>
          <a:prstGeom prst="ellipse">
            <a:avLst/>
          </a:prstGeom>
          <a:solidFill>
            <a:srgbClr val="D0E0E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3" name="Google Shape;2363;p185"/>
          <p:cNvCxnSpPr/>
          <p:nvPr/>
        </p:nvCxnSpPr>
        <p:spPr>
          <a:xfrm>
            <a:off x="3911500" y="2267865"/>
            <a:ext cx="1357200" cy="759600"/>
          </a:xfrm>
          <a:prstGeom prst="straightConnector1">
            <a:avLst/>
          </a:prstGeom>
          <a:noFill/>
          <a:ln cap="flat" cmpd="sng" w="38100">
            <a:solidFill>
              <a:schemeClr val="dk2"/>
            </a:solidFill>
            <a:prstDash val="solid"/>
            <a:round/>
            <a:headEnd len="med" w="med" type="none"/>
            <a:tailEnd len="med" w="med" type="triangle"/>
          </a:ln>
        </p:spPr>
      </p:cxnSp>
      <p:sp>
        <p:nvSpPr>
          <p:cNvPr id="2364" name="Google Shape;2364;p185"/>
          <p:cNvSpPr/>
          <p:nvPr/>
        </p:nvSpPr>
        <p:spPr>
          <a:xfrm>
            <a:off x="3237100" y="3905304"/>
            <a:ext cx="674400" cy="674400"/>
          </a:xfrm>
          <a:prstGeom prst="ellipse">
            <a:avLst/>
          </a:prstGeom>
          <a:solidFill>
            <a:srgbClr val="D0E0E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5" name="Google Shape;2365;p185"/>
          <p:cNvCxnSpPr/>
          <p:nvPr/>
        </p:nvCxnSpPr>
        <p:spPr>
          <a:xfrm flipH="1" rot="10800000">
            <a:off x="3921550" y="3508115"/>
            <a:ext cx="1407300" cy="715200"/>
          </a:xfrm>
          <a:prstGeom prst="straightConnector1">
            <a:avLst/>
          </a:prstGeom>
          <a:noFill/>
          <a:ln cap="flat" cmpd="sng" w="38100">
            <a:solidFill>
              <a:schemeClr val="dk2"/>
            </a:solidFill>
            <a:prstDash val="solid"/>
            <a:round/>
            <a:headEnd len="med" w="med" type="none"/>
            <a:tailEnd len="med" w="med" type="triangle"/>
          </a:ln>
        </p:spPr>
      </p:cxnSp>
      <p:sp>
        <p:nvSpPr>
          <p:cNvPr id="2366" name="Google Shape;2366;p185"/>
          <p:cNvSpPr txBox="1"/>
          <p:nvPr/>
        </p:nvSpPr>
        <p:spPr>
          <a:xfrm>
            <a:off x="5165425" y="29180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latin typeface="Montserrat"/>
                <a:ea typeface="Montserrat"/>
                <a:cs typeface="Montserrat"/>
                <a:sym typeface="Montserrat"/>
              </a:rPr>
              <a:t>y</a:t>
            </a:r>
            <a:endParaRPr b="1" baseline="-25000" sz="2800">
              <a:latin typeface="Montserrat"/>
              <a:ea typeface="Montserrat"/>
              <a:cs typeface="Montserrat"/>
              <a:sym typeface="Montserrat"/>
            </a:endParaRPr>
          </a:p>
        </p:txBody>
      </p:sp>
      <p:cxnSp>
        <p:nvCxnSpPr>
          <p:cNvPr id="2367" name="Google Shape;2367;p185"/>
          <p:cNvCxnSpPr>
            <a:endCxn id="2362" idx="2"/>
          </p:cNvCxnSpPr>
          <p:nvPr/>
        </p:nvCxnSpPr>
        <p:spPr>
          <a:xfrm flipH="1" rot="10800000">
            <a:off x="1697800" y="2267876"/>
            <a:ext cx="1539300" cy="764700"/>
          </a:xfrm>
          <a:prstGeom prst="straightConnector1">
            <a:avLst/>
          </a:prstGeom>
          <a:noFill/>
          <a:ln cap="flat" cmpd="sng" w="38100">
            <a:solidFill>
              <a:schemeClr val="dk2"/>
            </a:solidFill>
            <a:prstDash val="solid"/>
            <a:round/>
            <a:headEnd len="med" w="med" type="none"/>
            <a:tailEnd len="med" w="med" type="triangle"/>
          </a:ln>
        </p:spPr>
      </p:cxnSp>
      <p:cxnSp>
        <p:nvCxnSpPr>
          <p:cNvPr id="2368" name="Google Shape;2368;p185"/>
          <p:cNvCxnSpPr>
            <a:endCxn id="2364" idx="2"/>
          </p:cNvCxnSpPr>
          <p:nvPr/>
        </p:nvCxnSpPr>
        <p:spPr>
          <a:xfrm>
            <a:off x="1697800" y="3467604"/>
            <a:ext cx="1539300" cy="774900"/>
          </a:xfrm>
          <a:prstGeom prst="straightConnector1">
            <a:avLst/>
          </a:prstGeom>
          <a:noFill/>
          <a:ln cap="flat" cmpd="sng" w="38100">
            <a:solidFill>
              <a:schemeClr val="dk2"/>
            </a:solidFill>
            <a:prstDash val="solid"/>
            <a:round/>
            <a:headEnd len="med" w="med" type="none"/>
            <a:tailEnd len="med" w="med" type="triangle"/>
          </a:ln>
        </p:spPr>
      </p:cxnSp>
      <p:sp>
        <p:nvSpPr>
          <p:cNvPr id="2369" name="Google Shape;2369;p185"/>
          <p:cNvSpPr/>
          <p:nvPr/>
        </p:nvSpPr>
        <p:spPr>
          <a:xfrm>
            <a:off x="2548901" y="3321800"/>
            <a:ext cx="3566183" cy="1599180"/>
          </a:xfrm>
          <a:custGeom>
            <a:rect b="b" l="l" r="r" t="t"/>
            <a:pathLst>
              <a:path extrusionOk="0" h="65326" w="150345">
                <a:moveTo>
                  <a:pt x="134034" y="0"/>
                </a:moveTo>
                <a:cubicBezTo>
                  <a:pt x="136572" y="5209"/>
                  <a:pt x="154902" y="21268"/>
                  <a:pt x="149259" y="31251"/>
                </a:cubicBezTo>
                <a:cubicBezTo>
                  <a:pt x="143616" y="41234"/>
                  <a:pt x="120311" y="54390"/>
                  <a:pt x="100178" y="59899"/>
                </a:cubicBezTo>
                <a:cubicBezTo>
                  <a:pt x="80045" y="65408"/>
                  <a:pt x="45154" y="66376"/>
                  <a:pt x="28460" y="64306"/>
                </a:cubicBezTo>
                <a:cubicBezTo>
                  <a:pt x="11766" y="62236"/>
                  <a:pt x="213" y="51251"/>
                  <a:pt x="13" y="47478"/>
                </a:cubicBezTo>
                <a:cubicBezTo>
                  <a:pt x="-187" y="43705"/>
                  <a:pt x="22717" y="42637"/>
                  <a:pt x="27258" y="41669"/>
                </a:cubicBezTo>
              </a:path>
            </a:pathLst>
          </a:custGeom>
          <a:noFill/>
          <a:ln cap="flat" cmpd="sng" w="28575">
            <a:solidFill>
              <a:srgbClr val="000000"/>
            </a:solidFill>
            <a:prstDash val="solid"/>
            <a:round/>
            <a:headEnd len="med" w="med" type="none"/>
            <a:tailEnd len="med" w="med" type="triangle"/>
          </a:ln>
        </p:spPr>
      </p:sp>
      <p:cxnSp>
        <p:nvCxnSpPr>
          <p:cNvPr id="2370" name="Google Shape;2370;p185"/>
          <p:cNvCxnSpPr/>
          <p:nvPr/>
        </p:nvCxnSpPr>
        <p:spPr>
          <a:xfrm>
            <a:off x="5942000" y="3217390"/>
            <a:ext cx="1342200" cy="17700"/>
          </a:xfrm>
          <a:prstGeom prst="straightConnector1">
            <a:avLst/>
          </a:prstGeom>
          <a:noFill/>
          <a:ln cap="flat" cmpd="sng" w="38100">
            <a:solidFill>
              <a:schemeClr val="dk2"/>
            </a:solidFill>
            <a:prstDash val="solid"/>
            <a:round/>
            <a:headEnd len="med" w="med" type="none"/>
            <a:tailEnd len="med" w="med" type="triangle"/>
          </a:ln>
        </p:spPr>
      </p:cxnSp>
      <p:sp>
        <p:nvSpPr>
          <p:cNvPr id="2371" name="Google Shape;2371;p185"/>
          <p:cNvSpPr/>
          <p:nvPr/>
        </p:nvSpPr>
        <p:spPr>
          <a:xfrm>
            <a:off x="2182585" y="3433050"/>
            <a:ext cx="1067800" cy="1051750"/>
          </a:xfrm>
          <a:custGeom>
            <a:rect b="b" l="l" r="r" t="t"/>
            <a:pathLst>
              <a:path extrusionOk="0" h="42070" w="42712">
                <a:moveTo>
                  <a:pt x="14666" y="42070"/>
                </a:moveTo>
                <a:cubicBezTo>
                  <a:pt x="12362" y="39265"/>
                  <a:pt x="-3831" y="32254"/>
                  <a:pt x="843" y="25242"/>
                </a:cubicBezTo>
                <a:cubicBezTo>
                  <a:pt x="5517" y="18230"/>
                  <a:pt x="35734" y="4207"/>
                  <a:pt x="42712" y="0"/>
                </a:cubicBezTo>
              </a:path>
            </a:pathLst>
          </a:custGeom>
          <a:noFill/>
          <a:ln cap="flat" cmpd="sng" w="28575">
            <a:solidFill>
              <a:srgbClr val="000000"/>
            </a:solidFill>
            <a:prstDash val="solid"/>
            <a:round/>
            <a:headEnd len="med" w="med" type="none"/>
            <a:tailEnd len="med" w="med" type="triangle"/>
          </a:ln>
        </p:spPr>
      </p:sp>
      <p:sp>
        <p:nvSpPr>
          <p:cNvPr id="2372" name="Google Shape;2372;p185"/>
          <p:cNvSpPr/>
          <p:nvPr/>
        </p:nvSpPr>
        <p:spPr>
          <a:xfrm>
            <a:off x="1575899" y="2501525"/>
            <a:ext cx="1719550" cy="1983275"/>
          </a:xfrm>
          <a:custGeom>
            <a:rect b="b" l="l" r="r" t="t"/>
            <a:pathLst>
              <a:path extrusionOk="0" h="79331" w="68782">
                <a:moveTo>
                  <a:pt x="38732" y="79331"/>
                </a:moveTo>
                <a:cubicBezTo>
                  <a:pt x="32355" y="76359"/>
                  <a:pt x="-4539" y="74723"/>
                  <a:pt x="469" y="61501"/>
                </a:cubicBezTo>
                <a:cubicBezTo>
                  <a:pt x="5477" y="48279"/>
                  <a:pt x="57397" y="10250"/>
                  <a:pt x="68782" y="0"/>
                </a:cubicBezTo>
              </a:path>
            </a:pathLst>
          </a:custGeom>
          <a:noFill/>
          <a:ln cap="flat" cmpd="sng" w="28575">
            <a:solidFill>
              <a:srgbClr val="000000"/>
            </a:solidFill>
            <a:prstDash val="solid"/>
            <a:round/>
            <a:headEnd len="med" w="med" type="none"/>
            <a:tailEnd len="med" w="med" type="triangle"/>
          </a:ln>
        </p:spPr>
      </p:sp>
      <p:sp>
        <p:nvSpPr>
          <p:cNvPr id="2373" name="Google Shape;2373;p185"/>
          <p:cNvSpPr/>
          <p:nvPr/>
        </p:nvSpPr>
        <p:spPr>
          <a:xfrm>
            <a:off x="2949875" y="1780325"/>
            <a:ext cx="1206900" cy="2974800"/>
          </a:xfrm>
          <a:prstGeom prst="roundRect">
            <a:avLst>
              <a:gd fmla="val 16667" name="adj"/>
            </a:avLst>
          </a:prstGeom>
          <a:noFill/>
          <a:ln cap="flat" cmpd="sng" w="3810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7" name="Shape 2377"/>
        <p:cNvGrpSpPr/>
        <p:nvPr/>
      </p:nvGrpSpPr>
      <p:grpSpPr>
        <a:xfrm>
          <a:off x="0" y="0"/>
          <a:ext cx="0" cy="0"/>
          <a:chOff x="0" y="0"/>
          <a:chExt cx="0" cy="0"/>
        </a:xfrm>
      </p:grpSpPr>
      <p:sp>
        <p:nvSpPr>
          <p:cNvPr id="2378" name="Google Shape;2378;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9" name="Google Shape;2379;p186"/>
          <p:cNvSpPr txBox="1"/>
          <p:nvPr>
            <p:ph idx="1" type="body"/>
          </p:nvPr>
        </p:nvSpPr>
        <p:spPr>
          <a:xfrm>
            <a:off x="311700" y="1152475"/>
            <a:ext cx="8705100" cy="7782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“Unrolled” layer.</a:t>
            </a:r>
            <a:endParaRPr sz="3000">
              <a:solidFill>
                <a:srgbClr val="434343"/>
              </a:solidFill>
              <a:latin typeface="Montserrat"/>
              <a:ea typeface="Montserrat"/>
              <a:cs typeface="Montserrat"/>
              <a:sym typeface="Montserrat"/>
            </a:endParaRPr>
          </a:p>
        </p:txBody>
      </p:sp>
      <p:pic>
        <p:nvPicPr>
          <p:cNvPr descr="watermark.jpg" id="2380" name="Google Shape;2380;p1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1" name="Google Shape;2381;p1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2382" name="Google Shape;2382;p186"/>
          <p:cNvCxnSpPr/>
          <p:nvPr/>
        </p:nvCxnSpPr>
        <p:spPr>
          <a:xfrm rot="10800000">
            <a:off x="3080675" y="21633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2383" name="Google Shape;2383;p186"/>
          <p:cNvCxnSpPr>
            <a:endCxn id="2384" idx="4"/>
          </p:cNvCxnSpPr>
          <p:nvPr/>
        </p:nvCxnSpPr>
        <p:spPr>
          <a:xfrm rot="10800000">
            <a:off x="3083075" y="3525350"/>
            <a:ext cx="0" cy="681300"/>
          </a:xfrm>
          <a:prstGeom prst="straightConnector1">
            <a:avLst/>
          </a:prstGeom>
          <a:noFill/>
          <a:ln cap="flat" cmpd="sng" w="28575">
            <a:solidFill>
              <a:schemeClr val="dk2"/>
            </a:solidFill>
            <a:prstDash val="solid"/>
            <a:round/>
            <a:headEnd len="med" w="med" type="none"/>
            <a:tailEnd len="med" w="med" type="triangle"/>
          </a:ln>
        </p:spPr>
      </p:cxnSp>
      <p:sp>
        <p:nvSpPr>
          <p:cNvPr id="2385" name="Google Shape;2385;p186"/>
          <p:cNvSpPr txBox="1"/>
          <p:nvPr/>
        </p:nvSpPr>
        <p:spPr>
          <a:xfrm>
            <a:off x="2619875" y="420675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at t=0</a:t>
            </a:r>
            <a:endParaRPr b="1">
              <a:latin typeface="Montserrat"/>
              <a:ea typeface="Montserrat"/>
              <a:cs typeface="Montserrat"/>
              <a:sym typeface="Montserrat"/>
            </a:endParaRPr>
          </a:p>
        </p:txBody>
      </p:sp>
      <p:sp>
        <p:nvSpPr>
          <p:cNvPr id="2386" name="Google Shape;2386;p186"/>
          <p:cNvSpPr txBox="1"/>
          <p:nvPr/>
        </p:nvSpPr>
        <p:spPr>
          <a:xfrm>
            <a:off x="2638025" y="168650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at t=0</a:t>
            </a:r>
            <a:endParaRPr b="1">
              <a:latin typeface="Montserrat"/>
              <a:ea typeface="Montserrat"/>
              <a:cs typeface="Montserrat"/>
              <a:sym typeface="Montserrat"/>
            </a:endParaRPr>
          </a:p>
        </p:txBody>
      </p:sp>
      <p:cxnSp>
        <p:nvCxnSpPr>
          <p:cNvPr id="2387" name="Google Shape;2387;p186"/>
          <p:cNvCxnSpPr/>
          <p:nvPr/>
        </p:nvCxnSpPr>
        <p:spPr>
          <a:xfrm rot="10800000">
            <a:off x="4998575" y="2193263"/>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2388" name="Google Shape;2388;p186"/>
          <p:cNvCxnSpPr/>
          <p:nvPr/>
        </p:nvCxnSpPr>
        <p:spPr>
          <a:xfrm rot="10800000">
            <a:off x="5000975" y="3555263"/>
            <a:ext cx="0" cy="681300"/>
          </a:xfrm>
          <a:prstGeom prst="straightConnector1">
            <a:avLst/>
          </a:prstGeom>
          <a:noFill/>
          <a:ln cap="flat" cmpd="sng" w="28575">
            <a:solidFill>
              <a:schemeClr val="dk2"/>
            </a:solidFill>
            <a:prstDash val="solid"/>
            <a:round/>
            <a:headEnd len="med" w="med" type="none"/>
            <a:tailEnd len="med" w="med" type="triangle"/>
          </a:ln>
        </p:spPr>
      </p:cxnSp>
      <p:sp>
        <p:nvSpPr>
          <p:cNvPr id="2389" name="Google Shape;2389;p186"/>
          <p:cNvSpPr txBox="1"/>
          <p:nvPr/>
        </p:nvSpPr>
        <p:spPr>
          <a:xfrm>
            <a:off x="4537775" y="423666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at t+1</a:t>
            </a:r>
            <a:endParaRPr b="1">
              <a:latin typeface="Montserrat"/>
              <a:ea typeface="Montserrat"/>
              <a:cs typeface="Montserrat"/>
              <a:sym typeface="Montserrat"/>
            </a:endParaRPr>
          </a:p>
        </p:txBody>
      </p:sp>
      <p:cxnSp>
        <p:nvCxnSpPr>
          <p:cNvPr id="2390" name="Google Shape;2390;p186"/>
          <p:cNvCxnSpPr/>
          <p:nvPr/>
        </p:nvCxnSpPr>
        <p:spPr>
          <a:xfrm rot="10800000">
            <a:off x="7026625" y="2193263"/>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2391" name="Google Shape;2391;p186"/>
          <p:cNvCxnSpPr/>
          <p:nvPr/>
        </p:nvCxnSpPr>
        <p:spPr>
          <a:xfrm rot="10800000">
            <a:off x="7029025" y="3555263"/>
            <a:ext cx="0" cy="681300"/>
          </a:xfrm>
          <a:prstGeom prst="straightConnector1">
            <a:avLst/>
          </a:prstGeom>
          <a:noFill/>
          <a:ln cap="flat" cmpd="sng" w="28575">
            <a:solidFill>
              <a:schemeClr val="dk2"/>
            </a:solidFill>
            <a:prstDash val="solid"/>
            <a:round/>
            <a:headEnd len="med" w="med" type="none"/>
            <a:tailEnd len="med" w="med" type="triangle"/>
          </a:ln>
        </p:spPr>
      </p:cxnSp>
      <p:sp>
        <p:nvSpPr>
          <p:cNvPr id="2392" name="Google Shape;2392;p186"/>
          <p:cNvSpPr txBox="1"/>
          <p:nvPr/>
        </p:nvSpPr>
        <p:spPr>
          <a:xfrm>
            <a:off x="6565825" y="423666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at t+2</a:t>
            </a:r>
            <a:endParaRPr b="1">
              <a:latin typeface="Montserrat"/>
              <a:ea typeface="Montserrat"/>
              <a:cs typeface="Montserrat"/>
              <a:sym typeface="Montserrat"/>
            </a:endParaRPr>
          </a:p>
        </p:txBody>
      </p:sp>
      <p:sp>
        <p:nvSpPr>
          <p:cNvPr id="2393" name="Google Shape;2393;p186"/>
          <p:cNvSpPr txBox="1"/>
          <p:nvPr/>
        </p:nvSpPr>
        <p:spPr>
          <a:xfrm>
            <a:off x="4554725" y="171641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at t+1</a:t>
            </a:r>
            <a:endParaRPr b="1">
              <a:latin typeface="Montserrat"/>
              <a:ea typeface="Montserrat"/>
              <a:cs typeface="Montserrat"/>
              <a:sym typeface="Montserrat"/>
            </a:endParaRPr>
          </a:p>
        </p:txBody>
      </p:sp>
      <p:sp>
        <p:nvSpPr>
          <p:cNvPr id="2394" name="Google Shape;2394;p186"/>
          <p:cNvSpPr txBox="1"/>
          <p:nvPr/>
        </p:nvSpPr>
        <p:spPr>
          <a:xfrm>
            <a:off x="6565825" y="171641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at t+2</a:t>
            </a:r>
            <a:endParaRPr b="1">
              <a:latin typeface="Montserrat"/>
              <a:ea typeface="Montserrat"/>
              <a:cs typeface="Montserrat"/>
              <a:sym typeface="Montserrat"/>
            </a:endParaRPr>
          </a:p>
        </p:txBody>
      </p:sp>
      <p:cxnSp>
        <p:nvCxnSpPr>
          <p:cNvPr id="2395" name="Google Shape;2395;p186"/>
          <p:cNvCxnSpPr>
            <a:endCxn id="2396" idx="3"/>
          </p:cNvCxnSpPr>
          <p:nvPr/>
        </p:nvCxnSpPr>
        <p:spPr>
          <a:xfrm>
            <a:off x="3701125" y="2776975"/>
            <a:ext cx="762000" cy="612600"/>
          </a:xfrm>
          <a:prstGeom prst="curvedConnector3">
            <a:avLst>
              <a:gd fmla="val 50000" name="adj1"/>
            </a:avLst>
          </a:prstGeom>
          <a:noFill/>
          <a:ln cap="flat" cmpd="sng" w="28575">
            <a:solidFill>
              <a:schemeClr val="dk2"/>
            </a:solidFill>
            <a:prstDash val="solid"/>
            <a:round/>
            <a:headEnd len="med" w="med" type="none"/>
            <a:tailEnd len="med" w="med" type="triangle"/>
          </a:ln>
        </p:spPr>
      </p:cxnSp>
      <p:cxnSp>
        <p:nvCxnSpPr>
          <p:cNvPr id="2397" name="Google Shape;2397;p186"/>
          <p:cNvCxnSpPr/>
          <p:nvPr/>
        </p:nvCxnSpPr>
        <p:spPr>
          <a:xfrm>
            <a:off x="5604918" y="2819644"/>
            <a:ext cx="845700" cy="650400"/>
          </a:xfrm>
          <a:prstGeom prst="curvedConnector3">
            <a:avLst>
              <a:gd fmla="val 50000" name="adj1"/>
            </a:avLst>
          </a:prstGeom>
          <a:noFill/>
          <a:ln cap="flat" cmpd="sng" w="28575">
            <a:solidFill>
              <a:schemeClr val="dk2"/>
            </a:solidFill>
            <a:prstDash val="solid"/>
            <a:round/>
            <a:headEnd len="med" w="med" type="none"/>
            <a:tailEnd len="med" w="med" type="triangle"/>
          </a:ln>
        </p:spPr>
      </p:cxnSp>
      <p:cxnSp>
        <p:nvCxnSpPr>
          <p:cNvPr id="2398" name="Google Shape;2398;p186"/>
          <p:cNvCxnSpPr/>
          <p:nvPr/>
        </p:nvCxnSpPr>
        <p:spPr>
          <a:xfrm>
            <a:off x="7547293" y="2804069"/>
            <a:ext cx="751800" cy="751200"/>
          </a:xfrm>
          <a:prstGeom prst="curvedConnector3">
            <a:avLst>
              <a:gd fmla="val 50000" name="adj1"/>
            </a:avLst>
          </a:prstGeom>
          <a:noFill/>
          <a:ln cap="flat" cmpd="sng" w="28575">
            <a:solidFill>
              <a:schemeClr val="dk2"/>
            </a:solidFill>
            <a:prstDash val="dash"/>
            <a:round/>
            <a:headEnd len="med" w="med" type="none"/>
            <a:tailEnd len="med" w="med" type="triangle"/>
          </a:ln>
        </p:spPr>
      </p:cxnSp>
      <p:sp>
        <p:nvSpPr>
          <p:cNvPr id="2399" name="Google Shape;2399;p186"/>
          <p:cNvSpPr txBox="1"/>
          <p:nvPr/>
        </p:nvSpPr>
        <p:spPr>
          <a:xfrm>
            <a:off x="2700400" y="4617675"/>
            <a:ext cx="1597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Time</a:t>
            </a:r>
            <a:endParaRPr b="1" sz="3000">
              <a:latin typeface="Montserrat"/>
              <a:ea typeface="Montserrat"/>
              <a:cs typeface="Montserrat"/>
              <a:sym typeface="Montserrat"/>
            </a:endParaRPr>
          </a:p>
        </p:txBody>
      </p:sp>
      <p:sp>
        <p:nvSpPr>
          <p:cNvPr id="2400" name="Google Shape;2400;p186"/>
          <p:cNvSpPr/>
          <p:nvPr/>
        </p:nvSpPr>
        <p:spPr>
          <a:xfrm>
            <a:off x="2549225" y="2651450"/>
            <a:ext cx="1141800" cy="821400"/>
          </a:xfrm>
          <a:prstGeom prst="roundRect">
            <a:avLst>
              <a:gd fmla="val 16667" name="adj"/>
            </a:avLst>
          </a:prstGeom>
          <a:noFill/>
          <a:ln cap="flat" cmpd="sng" w="28575">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86"/>
          <p:cNvSpPr/>
          <p:nvPr/>
        </p:nvSpPr>
        <p:spPr>
          <a:xfrm>
            <a:off x="4430075" y="2681375"/>
            <a:ext cx="1141800" cy="821400"/>
          </a:xfrm>
          <a:prstGeom prst="roundRect">
            <a:avLst>
              <a:gd fmla="val 16667" name="adj"/>
            </a:avLst>
          </a:prstGeom>
          <a:noFill/>
          <a:ln cap="flat" cmpd="sng" w="28575">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186"/>
          <p:cNvSpPr/>
          <p:nvPr/>
        </p:nvSpPr>
        <p:spPr>
          <a:xfrm>
            <a:off x="6405500" y="2734150"/>
            <a:ext cx="1141800" cy="821400"/>
          </a:xfrm>
          <a:prstGeom prst="roundRect">
            <a:avLst>
              <a:gd fmla="val 16667" name="adj"/>
            </a:avLst>
          </a:prstGeom>
          <a:noFill/>
          <a:ln cap="flat" cmpd="sng" w="28575">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186"/>
          <p:cNvSpPr/>
          <p:nvPr/>
        </p:nvSpPr>
        <p:spPr>
          <a:xfrm>
            <a:off x="2638025" y="2943463"/>
            <a:ext cx="250500" cy="25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186"/>
          <p:cNvSpPr/>
          <p:nvPr/>
        </p:nvSpPr>
        <p:spPr>
          <a:xfrm>
            <a:off x="2994875" y="2936888"/>
            <a:ext cx="250500" cy="25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86"/>
          <p:cNvSpPr/>
          <p:nvPr/>
        </p:nvSpPr>
        <p:spPr>
          <a:xfrm>
            <a:off x="3348000" y="2936888"/>
            <a:ext cx="250500" cy="25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186"/>
          <p:cNvSpPr/>
          <p:nvPr/>
        </p:nvSpPr>
        <p:spPr>
          <a:xfrm>
            <a:off x="4502575" y="2970113"/>
            <a:ext cx="250500" cy="25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86"/>
          <p:cNvSpPr/>
          <p:nvPr/>
        </p:nvSpPr>
        <p:spPr>
          <a:xfrm>
            <a:off x="4859425" y="2963538"/>
            <a:ext cx="250500" cy="25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86"/>
          <p:cNvSpPr/>
          <p:nvPr/>
        </p:nvSpPr>
        <p:spPr>
          <a:xfrm>
            <a:off x="5212550" y="2963538"/>
            <a:ext cx="250500" cy="25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86"/>
          <p:cNvSpPr/>
          <p:nvPr/>
        </p:nvSpPr>
        <p:spPr>
          <a:xfrm>
            <a:off x="6518725" y="2970100"/>
            <a:ext cx="250500" cy="25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186"/>
          <p:cNvSpPr/>
          <p:nvPr/>
        </p:nvSpPr>
        <p:spPr>
          <a:xfrm>
            <a:off x="6875575" y="2963525"/>
            <a:ext cx="250500" cy="25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86"/>
          <p:cNvSpPr/>
          <p:nvPr/>
        </p:nvSpPr>
        <p:spPr>
          <a:xfrm>
            <a:off x="7228700" y="2963525"/>
            <a:ext cx="250500" cy="25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2" name="Google Shape;2412;p186"/>
          <p:cNvCxnSpPr/>
          <p:nvPr/>
        </p:nvCxnSpPr>
        <p:spPr>
          <a:xfrm>
            <a:off x="3891800" y="4972438"/>
            <a:ext cx="4407300" cy="0"/>
          </a:xfrm>
          <a:prstGeom prst="straightConnector1">
            <a:avLst/>
          </a:prstGeom>
          <a:noFill/>
          <a:ln cap="flat" cmpd="sng" w="76200">
            <a:solidFill>
              <a:srgbClr val="000000"/>
            </a:solidFill>
            <a:prstDash val="solid"/>
            <a:round/>
            <a:headEnd len="med" w="med" type="none"/>
            <a:tailEnd len="med" w="med" type="triangle"/>
          </a:ln>
        </p:spPr>
      </p:cxn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6" name="Shape 2416"/>
        <p:cNvGrpSpPr/>
        <p:nvPr/>
      </p:nvGrpSpPr>
      <p:grpSpPr>
        <a:xfrm>
          <a:off x="0" y="0"/>
          <a:ext cx="0" cy="0"/>
          <a:chOff x="0" y="0"/>
          <a:chExt cx="0" cy="0"/>
        </a:xfrm>
      </p:grpSpPr>
      <p:sp>
        <p:nvSpPr>
          <p:cNvPr id="2417" name="Google Shape;2417;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18" name="Google Shape;2418;p187"/>
          <p:cNvSpPr txBox="1"/>
          <p:nvPr>
            <p:ph idx="1" type="body"/>
          </p:nvPr>
        </p:nvSpPr>
        <p:spPr>
          <a:xfrm>
            <a:off x="311700" y="1152475"/>
            <a:ext cx="87051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RNN are also very flexible in their inputs and outputs.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 few examples.</a:t>
            </a:r>
            <a:endParaRPr sz="3000">
              <a:solidFill>
                <a:srgbClr val="434343"/>
              </a:solidFill>
              <a:latin typeface="Montserrat"/>
              <a:ea typeface="Montserrat"/>
              <a:cs typeface="Montserrat"/>
              <a:sym typeface="Montserrat"/>
            </a:endParaRPr>
          </a:p>
        </p:txBody>
      </p:sp>
      <p:pic>
        <p:nvPicPr>
          <p:cNvPr descr="watermark.jpg" id="2419" name="Google Shape;2419;p1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0" name="Google Shape;2420;p1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4" name="Shape 2424"/>
        <p:cNvGrpSpPr/>
        <p:nvPr/>
      </p:nvGrpSpPr>
      <p:grpSpPr>
        <a:xfrm>
          <a:off x="0" y="0"/>
          <a:ext cx="0" cy="0"/>
          <a:chOff x="0" y="0"/>
          <a:chExt cx="0" cy="0"/>
        </a:xfrm>
      </p:grpSpPr>
      <p:sp>
        <p:nvSpPr>
          <p:cNvPr id="2425" name="Google Shape;2425;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26" name="Google Shape;2426;p188"/>
          <p:cNvSpPr txBox="1"/>
          <p:nvPr>
            <p:ph idx="1" type="body"/>
          </p:nvPr>
        </p:nvSpPr>
        <p:spPr>
          <a:xfrm>
            <a:off x="331725" y="1152475"/>
            <a:ext cx="8705100" cy="702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Sequence to Sequence (Many to Many)</a:t>
            </a:r>
            <a:endParaRPr sz="3000">
              <a:solidFill>
                <a:srgbClr val="434343"/>
              </a:solidFill>
              <a:latin typeface="Montserrat"/>
              <a:ea typeface="Montserrat"/>
              <a:cs typeface="Montserrat"/>
              <a:sym typeface="Montserrat"/>
            </a:endParaRPr>
          </a:p>
        </p:txBody>
      </p:sp>
      <p:pic>
        <p:nvPicPr>
          <p:cNvPr descr="watermark.jpg" id="2427" name="Google Shape;2427;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8" name="Google Shape;2428;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9" name="Google Shape;2429;p188"/>
          <p:cNvSpPr/>
          <p:nvPr/>
        </p:nvSpPr>
        <p:spPr>
          <a:xfrm>
            <a:off x="9871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0" name="Google Shape;2430;p188"/>
          <p:cNvCxnSpPr/>
          <p:nvPr/>
        </p:nvCxnSpPr>
        <p:spPr>
          <a:xfrm flipH="1" rot="10800000">
            <a:off x="12939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2431" name="Google Shape;2431;p188"/>
          <p:cNvCxnSpPr>
            <a:endCxn id="2429" idx="4"/>
          </p:cNvCxnSpPr>
          <p:nvPr/>
        </p:nvCxnSpPr>
        <p:spPr>
          <a:xfrm rot="10800000">
            <a:off x="12927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2432" name="Google Shape;2432;p188"/>
          <p:cNvSpPr txBox="1"/>
          <p:nvPr/>
        </p:nvSpPr>
        <p:spPr>
          <a:xfrm>
            <a:off x="8927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0</a:t>
            </a:r>
            <a:endParaRPr b="1" baseline="-25000" sz="2000">
              <a:latin typeface="Montserrat"/>
              <a:ea typeface="Montserrat"/>
              <a:cs typeface="Montserrat"/>
              <a:sym typeface="Montserrat"/>
            </a:endParaRPr>
          </a:p>
        </p:txBody>
      </p:sp>
      <p:sp>
        <p:nvSpPr>
          <p:cNvPr id="2433" name="Google Shape;2433;p188"/>
          <p:cNvSpPr txBox="1"/>
          <p:nvPr/>
        </p:nvSpPr>
        <p:spPr>
          <a:xfrm>
            <a:off x="8927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0</a:t>
            </a:r>
            <a:endParaRPr b="1" baseline="-25000" sz="2000">
              <a:latin typeface="Montserrat"/>
              <a:ea typeface="Montserrat"/>
              <a:cs typeface="Montserrat"/>
              <a:sym typeface="Montserrat"/>
            </a:endParaRPr>
          </a:p>
        </p:txBody>
      </p:sp>
      <p:cxnSp>
        <p:nvCxnSpPr>
          <p:cNvPr id="2434" name="Google Shape;2434;p188"/>
          <p:cNvCxnSpPr/>
          <p:nvPr/>
        </p:nvCxnSpPr>
        <p:spPr>
          <a:xfrm>
            <a:off x="15982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435" name="Google Shape;2435;p188"/>
          <p:cNvSpPr/>
          <p:nvPr/>
        </p:nvSpPr>
        <p:spPr>
          <a:xfrm>
            <a:off x="21282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6" name="Google Shape;2436;p188"/>
          <p:cNvCxnSpPr/>
          <p:nvPr/>
        </p:nvCxnSpPr>
        <p:spPr>
          <a:xfrm flipH="1" rot="10800000">
            <a:off x="24350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2437" name="Google Shape;2437;p188"/>
          <p:cNvCxnSpPr>
            <a:endCxn id="2435" idx="4"/>
          </p:cNvCxnSpPr>
          <p:nvPr/>
        </p:nvCxnSpPr>
        <p:spPr>
          <a:xfrm rot="10800000">
            <a:off x="24338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2438" name="Google Shape;2438;p188"/>
          <p:cNvSpPr txBox="1"/>
          <p:nvPr/>
        </p:nvSpPr>
        <p:spPr>
          <a:xfrm>
            <a:off x="20338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1</a:t>
            </a:r>
            <a:endParaRPr b="1" baseline="-25000" sz="2000">
              <a:latin typeface="Montserrat"/>
              <a:ea typeface="Montserrat"/>
              <a:cs typeface="Montserrat"/>
              <a:sym typeface="Montserrat"/>
            </a:endParaRPr>
          </a:p>
        </p:txBody>
      </p:sp>
      <p:sp>
        <p:nvSpPr>
          <p:cNvPr id="2439" name="Google Shape;2439;p188"/>
          <p:cNvSpPr txBox="1"/>
          <p:nvPr/>
        </p:nvSpPr>
        <p:spPr>
          <a:xfrm>
            <a:off x="20338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1</a:t>
            </a:r>
            <a:endParaRPr b="1" baseline="-25000" sz="2000">
              <a:latin typeface="Montserrat"/>
              <a:ea typeface="Montserrat"/>
              <a:cs typeface="Montserrat"/>
              <a:sym typeface="Montserrat"/>
            </a:endParaRPr>
          </a:p>
        </p:txBody>
      </p:sp>
      <p:cxnSp>
        <p:nvCxnSpPr>
          <p:cNvPr id="2440" name="Google Shape;2440;p188"/>
          <p:cNvCxnSpPr/>
          <p:nvPr/>
        </p:nvCxnSpPr>
        <p:spPr>
          <a:xfrm>
            <a:off x="27393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441" name="Google Shape;2441;p188"/>
          <p:cNvSpPr/>
          <p:nvPr/>
        </p:nvSpPr>
        <p:spPr>
          <a:xfrm>
            <a:off x="32693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2" name="Google Shape;2442;p188"/>
          <p:cNvCxnSpPr/>
          <p:nvPr/>
        </p:nvCxnSpPr>
        <p:spPr>
          <a:xfrm flipH="1" rot="10800000">
            <a:off x="35761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2443" name="Google Shape;2443;p188"/>
          <p:cNvCxnSpPr>
            <a:endCxn id="2441" idx="4"/>
          </p:cNvCxnSpPr>
          <p:nvPr/>
        </p:nvCxnSpPr>
        <p:spPr>
          <a:xfrm rot="10800000">
            <a:off x="35749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2444" name="Google Shape;2444;p188"/>
          <p:cNvSpPr txBox="1"/>
          <p:nvPr/>
        </p:nvSpPr>
        <p:spPr>
          <a:xfrm>
            <a:off x="31749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2</a:t>
            </a:r>
            <a:endParaRPr b="1" baseline="-25000" sz="2000">
              <a:latin typeface="Montserrat"/>
              <a:ea typeface="Montserrat"/>
              <a:cs typeface="Montserrat"/>
              <a:sym typeface="Montserrat"/>
            </a:endParaRPr>
          </a:p>
        </p:txBody>
      </p:sp>
      <p:sp>
        <p:nvSpPr>
          <p:cNvPr id="2445" name="Google Shape;2445;p188"/>
          <p:cNvSpPr txBox="1"/>
          <p:nvPr/>
        </p:nvSpPr>
        <p:spPr>
          <a:xfrm>
            <a:off x="31749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2</a:t>
            </a:r>
            <a:endParaRPr b="1" baseline="-25000" sz="2000">
              <a:latin typeface="Montserrat"/>
              <a:ea typeface="Montserrat"/>
              <a:cs typeface="Montserrat"/>
              <a:sym typeface="Montserrat"/>
            </a:endParaRPr>
          </a:p>
        </p:txBody>
      </p:sp>
      <p:cxnSp>
        <p:nvCxnSpPr>
          <p:cNvPr id="2446" name="Google Shape;2446;p188"/>
          <p:cNvCxnSpPr/>
          <p:nvPr/>
        </p:nvCxnSpPr>
        <p:spPr>
          <a:xfrm>
            <a:off x="38804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447" name="Google Shape;2447;p188"/>
          <p:cNvSpPr/>
          <p:nvPr/>
        </p:nvSpPr>
        <p:spPr>
          <a:xfrm>
            <a:off x="44104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8" name="Google Shape;2448;p188"/>
          <p:cNvCxnSpPr/>
          <p:nvPr/>
        </p:nvCxnSpPr>
        <p:spPr>
          <a:xfrm flipH="1" rot="10800000">
            <a:off x="47172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2449" name="Google Shape;2449;p188"/>
          <p:cNvCxnSpPr>
            <a:endCxn id="2447" idx="4"/>
          </p:cNvCxnSpPr>
          <p:nvPr/>
        </p:nvCxnSpPr>
        <p:spPr>
          <a:xfrm rot="10800000">
            <a:off x="47160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2450" name="Google Shape;2450;p188"/>
          <p:cNvSpPr txBox="1"/>
          <p:nvPr/>
        </p:nvSpPr>
        <p:spPr>
          <a:xfrm>
            <a:off x="43160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3</a:t>
            </a:r>
            <a:endParaRPr b="1" baseline="-25000" sz="2000">
              <a:latin typeface="Montserrat"/>
              <a:ea typeface="Montserrat"/>
              <a:cs typeface="Montserrat"/>
              <a:sym typeface="Montserrat"/>
            </a:endParaRPr>
          </a:p>
        </p:txBody>
      </p:sp>
      <p:sp>
        <p:nvSpPr>
          <p:cNvPr id="2451" name="Google Shape;2451;p188"/>
          <p:cNvSpPr txBox="1"/>
          <p:nvPr/>
        </p:nvSpPr>
        <p:spPr>
          <a:xfrm>
            <a:off x="43160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3</a:t>
            </a:r>
            <a:endParaRPr b="1" baseline="-25000" sz="2000">
              <a:latin typeface="Montserrat"/>
              <a:ea typeface="Montserrat"/>
              <a:cs typeface="Montserrat"/>
              <a:sym typeface="Montserrat"/>
            </a:endParaRPr>
          </a:p>
        </p:txBody>
      </p:sp>
      <p:cxnSp>
        <p:nvCxnSpPr>
          <p:cNvPr id="2452" name="Google Shape;2452;p188"/>
          <p:cNvCxnSpPr/>
          <p:nvPr/>
        </p:nvCxnSpPr>
        <p:spPr>
          <a:xfrm>
            <a:off x="50215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453" name="Google Shape;2453;p188"/>
          <p:cNvSpPr/>
          <p:nvPr/>
        </p:nvSpPr>
        <p:spPr>
          <a:xfrm>
            <a:off x="55515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4" name="Google Shape;2454;p188"/>
          <p:cNvCxnSpPr/>
          <p:nvPr/>
        </p:nvCxnSpPr>
        <p:spPr>
          <a:xfrm flipH="1" rot="10800000">
            <a:off x="58583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2455" name="Google Shape;2455;p188"/>
          <p:cNvCxnSpPr>
            <a:endCxn id="2453" idx="4"/>
          </p:cNvCxnSpPr>
          <p:nvPr/>
        </p:nvCxnSpPr>
        <p:spPr>
          <a:xfrm rot="10800000">
            <a:off x="58571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2456" name="Google Shape;2456;p188"/>
          <p:cNvSpPr txBox="1"/>
          <p:nvPr/>
        </p:nvSpPr>
        <p:spPr>
          <a:xfrm>
            <a:off x="54571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4</a:t>
            </a:r>
            <a:endParaRPr b="1" baseline="-25000" sz="2000">
              <a:latin typeface="Montserrat"/>
              <a:ea typeface="Montserrat"/>
              <a:cs typeface="Montserrat"/>
              <a:sym typeface="Montserrat"/>
            </a:endParaRPr>
          </a:p>
        </p:txBody>
      </p:sp>
      <p:sp>
        <p:nvSpPr>
          <p:cNvPr id="2457" name="Google Shape;2457;p188"/>
          <p:cNvSpPr txBox="1"/>
          <p:nvPr/>
        </p:nvSpPr>
        <p:spPr>
          <a:xfrm>
            <a:off x="54571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4</a:t>
            </a:r>
            <a:endParaRPr b="1" baseline="-25000" sz="2000">
              <a:latin typeface="Montserrat"/>
              <a:ea typeface="Montserrat"/>
              <a:cs typeface="Montserrat"/>
              <a:sym typeface="Montserrat"/>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1" name="Shape 2461"/>
        <p:cNvGrpSpPr/>
        <p:nvPr/>
      </p:nvGrpSpPr>
      <p:grpSpPr>
        <a:xfrm>
          <a:off x="0" y="0"/>
          <a:ext cx="0" cy="0"/>
          <a:chOff x="0" y="0"/>
          <a:chExt cx="0" cy="0"/>
        </a:xfrm>
      </p:grpSpPr>
      <p:sp>
        <p:nvSpPr>
          <p:cNvPr id="2462" name="Google Shape;2462;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3" name="Google Shape;2463;p189"/>
          <p:cNvSpPr txBox="1"/>
          <p:nvPr>
            <p:ph idx="1" type="body"/>
          </p:nvPr>
        </p:nvSpPr>
        <p:spPr>
          <a:xfrm>
            <a:off x="331725" y="1152475"/>
            <a:ext cx="8705100" cy="702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5 previous words, predict the next 5</a:t>
            </a:r>
            <a:endParaRPr sz="3000">
              <a:solidFill>
                <a:srgbClr val="434343"/>
              </a:solidFill>
              <a:latin typeface="Montserrat"/>
              <a:ea typeface="Montserrat"/>
              <a:cs typeface="Montserrat"/>
              <a:sym typeface="Montserrat"/>
            </a:endParaRPr>
          </a:p>
        </p:txBody>
      </p:sp>
      <p:pic>
        <p:nvPicPr>
          <p:cNvPr descr="watermark.jpg" id="2464" name="Google Shape;2464;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5" name="Google Shape;2465;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6" name="Google Shape;2466;p189"/>
          <p:cNvSpPr/>
          <p:nvPr/>
        </p:nvSpPr>
        <p:spPr>
          <a:xfrm>
            <a:off x="9871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7" name="Google Shape;2467;p189"/>
          <p:cNvCxnSpPr/>
          <p:nvPr/>
        </p:nvCxnSpPr>
        <p:spPr>
          <a:xfrm flipH="1" rot="10800000">
            <a:off x="12939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2468" name="Google Shape;2468;p189"/>
          <p:cNvCxnSpPr>
            <a:endCxn id="2466" idx="4"/>
          </p:cNvCxnSpPr>
          <p:nvPr/>
        </p:nvCxnSpPr>
        <p:spPr>
          <a:xfrm rot="10800000">
            <a:off x="12927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2469" name="Google Shape;2469;p189"/>
          <p:cNvSpPr txBox="1"/>
          <p:nvPr/>
        </p:nvSpPr>
        <p:spPr>
          <a:xfrm>
            <a:off x="8927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0</a:t>
            </a:r>
            <a:endParaRPr b="1" baseline="-25000" sz="2000">
              <a:latin typeface="Montserrat"/>
              <a:ea typeface="Montserrat"/>
              <a:cs typeface="Montserrat"/>
              <a:sym typeface="Montserrat"/>
            </a:endParaRPr>
          </a:p>
        </p:txBody>
      </p:sp>
      <p:sp>
        <p:nvSpPr>
          <p:cNvPr id="2470" name="Google Shape;2470;p189"/>
          <p:cNvSpPr txBox="1"/>
          <p:nvPr/>
        </p:nvSpPr>
        <p:spPr>
          <a:xfrm>
            <a:off x="8927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0</a:t>
            </a:r>
            <a:endParaRPr b="1" baseline="-25000" sz="2000">
              <a:latin typeface="Montserrat"/>
              <a:ea typeface="Montserrat"/>
              <a:cs typeface="Montserrat"/>
              <a:sym typeface="Montserrat"/>
            </a:endParaRPr>
          </a:p>
        </p:txBody>
      </p:sp>
      <p:cxnSp>
        <p:nvCxnSpPr>
          <p:cNvPr id="2471" name="Google Shape;2471;p189"/>
          <p:cNvCxnSpPr/>
          <p:nvPr/>
        </p:nvCxnSpPr>
        <p:spPr>
          <a:xfrm>
            <a:off x="15982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472" name="Google Shape;2472;p189"/>
          <p:cNvSpPr/>
          <p:nvPr/>
        </p:nvSpPr>
        <p:spPr>
          <a:xfrm>
            <a:off x="21282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3" name="Google Shape;2473;p189"/>
          <p:cNvCxnSpPr/>
          <p:nvPr/>
        </p:nvCxnSpPr>
        <p:spPr>
          <a:xfrm flipH="1" rot="10800000">
            <a:off x="24350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2474" name="Google Shape;2474;p189"/>
          <p:cNvCxnSpPr>
            <a:endCxn id="2472" idx="4"/>
          </p:cNvCxnSpPr>
          <p:nvPr/>
        </p:nvCxnSpPr>
        <p:spPr>
          <a:xfrm rot="10800000">
            <a:off x="24338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2475" name="Google Shape;2475;p189"/>
          <p:cNvSpPr txBox="1"/>
          <p:nvPr/>
        </p:nvSpPr>
        <p:spPr>
          <a:xfrm>
            <a:off x="20338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1</a:t>
            </a:r>
            <a:endParaRPr b="1" baseline="-25000" sz="2000">
              <a:latin typeface="Montserrat"/>
              <a:ea typeface="Montserrat"/>
              <a:cs typeface="Montserrat"/>
              <a:sym typeface="Montserrat"/>
            </a:endParaRPr>
          </a:p>
        </p:txBody>
      </p:sp>
      <p:sp>
        <p:nvSpPr>
          <p:cNvPr id="2476" name="Google Shape;2476;p189"/>
          <p:cNvSpPr txBox="1"/>
          <p:nvPr/>
        </p:nvSpPr>
        <p:spPr>
          <a:xfrm>
            <a:off x="20338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1</a:t>
            </a:r>
            <a:endParaRPr b="1" baseline="-25000" sz="2000">
              <a:latin typeface="Montserrat"/>
              <a:ea typeface="Montserrat"/>
              <a:cs typeface="Montserrat"/>
              <a:sym typeface="Montserrat"/>
            </a:endParaRPr>
          </a:p>
        </p:txBody>
      </p:sp>
      <p:cxnSp>
        <p:nvCxnSpPr>
          <p:cNvPr id="2477" name="Google Shape;2477;p189"/>
          <p:cNvCxnSpPr/>
          <p:nvPr/>
        </p:nvCxnSpPr>
        <p:spPr>
          <a:xfrm>
            <a:off x="27393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478" name="Google Shape;2478;p189"/>
          <p:cNvSpPr/>
          <p:nvPr/>
        </p:nvSpPr>
        <p:spPr>
          <a:xfrm>
            <a:off x="32693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9" name="Google Shape;2479;p189"/>
          <p:cNvCxnSpPr/>
          <p:nvPr/>
        </p:nvCxnSpPr>
        <p:spPr>
          <a:xfrm flipH="1" rot="10800000">
            <a:off x="35761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2480" name="Google Shape;2480;p189"/>
          <p:cNvCxnSpPr>
            <a:endCxn id="2478" idx="4"/>
          </p:cNvCxnSpPr>
          <p:nvPr/>
        </p:nvCxnSpPr>
        <p:spPr>
          <a:xfrm rot="10800000">
            <a:off x="35749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2481" name="Google Shape;2481;p189"/>
          <p:cNvSpPr txBox="1"/>
          <p:nvPr/>
        </p:nvSpPr>
        <p:spPr>
          <a:xfrm>
            <a:off x="31749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2</a:t>
            </a:r>
            <a:endParaRPr b="1" baseline="-25000" sz="2000">
              <a:latin typeface="Montserrat"/>
              <a:ea typeface="Montserrat"/>
              <a:cs typeface="Montserrat"/>
              <a:sym typeface="Montserrat"/>
            </a:endParaRPr>
          </a:p>
        </p:txBody>
      </p:sp>
      <p:sp>
        <p:nvSpPr>
          <p:cNvPr id="2482" name="Google Shape;2482;p189"/>
          <p:cNvSpPr txBox="1"/>
          <p:nvPr/>
        </p:nvSpPr>
        <p:spPr>
          <a:xfrm>
            <a:off x="31749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2</a:t>
            </a:r>
            <a:endParaRPr b="1" baseline="-25000" sz="2000">
              <a:latin typeface="Montserrat"/>
              <a:ea typeface="Montserrat"/>
              <a:cs typeface="Montserrat"/>
              <a:sym typeface="Montserrat"/>
            </a:endParaRPr>
          </a:p>
        </p:txBody>
      </p:sp>
      <p:cxnSp>
        <p:nvCxnSpPr>
          <p:cNvPr id="2483" name="Google Shape;2483;p189"/>
          <p:cNvCxnSpPr/>
          <p:nvPr/>
        </p:nvCxnSpPr>
        <p:spPr>
          <a:xfrm>
            <a:off x="38804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484" name="Google Shape;2484;p189"/>
          <p:cNvSpPr/>
          <p:nvPr/>
        </p:nvSpPr>
        <p:spPr>
          <a:xfrm>
            <a:off x="44104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5" name="Google Shape;2485;p189"/>
          <p:cNvCxnSpPr/>
          <p:nvPr/>
        </p:nvCxnSpPr>
        <p:spPr>
          <a:xfrm flipH="1" rot="10800000">
            <a:off x="47172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2486" name="Google Shape;2486;p189"/>
          <p:cNvCxnSpPr>
            <a:endCxn id="2484" idx="4"/>
          </p:cNvCxnSpPr>
          <p:nvPr/>
        </p:nvCxnSpPr>
        <p:spPr>
          <a:xfrm rot="10800000">
            <a:off x="47160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2487" name="Google Shape;2487;p189"/>
          <p:cNvSpPr txBox="1"/>
          <p:nvPr/>
        </p:nvSpPr>
        <p:spPr>
          <a:xfrm>
            <a:off x="43160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3</a:t>
            </a:r>
            <a:endParaRPr b="1" baseline="-25000" sz="2000">
              <a:latin typeface="Montserrat"/>
              <a:ea typeface="Montserrat"/>
              <a:cs typeface="Montserrat"/>
              <a:sym typeface="Montserrat"/>
            </a:endParaRPr>
          </a:p>
        </p:txBody>
      </p:sp>
      <p:sp>
        <p:nvSpPr>
          <p:cNvPr id="2488" name="Google Shape;2488;p189"/>
          <p:cNvSpPr txBox="1"/>
          <p:nvPr/>
        </p:nvSpPr>
        <p:spPr>
          <a:xfrm>
            <a:off x="43160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3</a:t>
            </a:r>
            <a:endParaRPr b="1" baseline="-25000" sz="2000">
              <a:latin typeface="Montserrat"/>
              <a:ea typeface="Montserrat"/>
              <a:cs typeface="Montserrat"/>
              <a:sym typeface="Montserrat"/>
            </a:endParaRPr>
          </a:p>
        </p:txBody>
      </p:sp>
      <p:cxnSp>
        <p:nvCxnSpPr>
          <p:cNvPr id="2489" name="Google Shape;2489;p189"/>
          <p:cNvCxnSpPr/>
          <p:nvPr/>
        </p:nvCxnSpPr>
        <p:spPr>
          <a:xfrm>
            <a:off x="50215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490" name="Google Shape;2490;p189"/>
          <p:cNvSpPr/>
          <p:nvPr/>
        </p:nvSpPr>
        <p:spPr>
          <a:xfrm>
            <a:off x="55515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1" name="Google Shape;2491;p189"/>
          <p:cNvCxnSpPr/>
          <p:nvPr/>
        </p:nvCxnSpPr>
        <p:spPr>
          <a:xfrm flipH="1" rot="10800000">
            <a:off x="58583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2492" name="Google Shape;2492;p189"/>
          <p:cNvCxnSpPr>
            <a:endCxn id="2490" idx="4"/>
          </p:cNvCxnSpPr>
          <p:nvPr/>
        </p:nvCxnSpPr>
        <p:spPr>
          <a:xfrm rot="10800000">
            <a:off x="58571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2493" name="Google Shape;2493;p189"/>
          <p:cNvSpPr txBox="1"/>
          <p:nvPr/>
        </p:nvSpPr>
        <p:spPr>
          <a:xfrm>
            <a:off x="54571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4</a:t>
            </a:r>
            <a:endParaRPr b="1" baseline="-25000" sz="2000">
              <a:latin typeface="Montserrat"/>
              <a:ea typeface="Montserrat"/>
              <a:cs typeface="Montserrat"/>
              <a:sym typeface="Montserrat"/>
            </a:endParaRPr>
          </a:p>
        </p:txBody>
      </p:sp>
      <p:sp>
        <p:nvSpPr>
          <p:cNvPr id="2494" name="Google Shape;2494;p189"/>
          <p:cNvSpPr txBox="1"/>
          <p:nvPr/>
        </p:nvSpPr>
        <p:spPr>
          <a:xfrm>
            <a:off x="54571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4</a:t>
            </a:r>
            <a:endParaRPr b="1" baseline="-25000" sz="2000">
              <a:latin typeface="Montserrat"/>
              <a:ea typeface="Montserrat"/>
              <a:cs typeface="Montserrat"/>
              <a:sym typeface="Montserrat"/>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8" name="Shape 2498"/>
        <p:cNvGrpSpPr/>
        <p:nvPr/>
      </p:nvGrpSpPr>
      <p:grpSpPr>
        <a:xfrm>
          <a:off x="0" y="0"/>
          <a:ext cx="0" cy="0"/>
          <a:chOff x="0" y="0"/>
          <a:chExt cx="0" cy="0"/>
        </a:xfrm>
      </p:grpSpPr>
      <p:sp>
        <p:nvSpPr>
          <p:cNvPr id="2499" name="Google Shape;2499;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0" name="Google Shape;2500;p190"/>
          <p:cNvSpPr txBox="1"/>
          <p:nvPr>
            <p:ph idx="1" type="body"/>
          </p:nvPr>
        </p:nvSpPr>
        <p:spPr>
          <a:xfrm>
            <a:off x="331725" y="1152475"/>
            <a:ext cx="8705100" cy="702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Sequence to Vector (Many to One)</a:t>
            </a:r>
            <a:endParaRPr sz="3000">
              <a:solidFill>
                <a:srgbClr val="434343"/>
              </a:solidFill>
              <a:latin typeface="Montserrat"/>
              <a:ea typeface="Montserrat"/>
              <a:cs typeface="Montserrat"/>
              <a:sym typeface="Montserrat"/>
            </a:endParaRPr>
          </a:p>
        </p:txBody>
      </p:sp>
      <p:pic>
        <p:nvPicPr>
          <p:cNvPr descr="watermark.jpg" id="2501" name="Google Shape;2501;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02" name="Google Shape;2502;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03" name="Google Shape;2503;p190"/>
          <p:cNvSpPr/>
          <p:nvPr/>
        </p:nvSpPr>
        <p:spPr>
          <a:xfrm>
            <a:off x="9871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04" name="Google Shape;2504;p190"/>
          <p:cNvCxnSpPr/>
          <p:nvPr/>
        </p:nvCxnSpPr>
        <p:spPr>
          <a:xfrm flipH="1" rot="10800000">
            <a:off x="1293925" y="2326125"/>
            <a:ext cx="3300" cy="546000"/>
          </a:xfrm>
          <a:prstGeom prst="straightConnector1">
            <a:avLst/>
          </a:prstGeom>
          <a:noFill/>
          <a:ln cap="flat" cmpd="sng" w="28575">
            <a:solidFill>
              <a:srgbClr val="CCCCCC"/>
            </a:solidFill>
            <a:prstDash val="solid"/>
            <a:round/>
            <a:headEnd len="med" w="med" type="none"/>
            <a:tailEnd len="med" w="med" type="triangle"/>
          </a:ln>
        </p:spPr>
      </p:cxnSp>
      <p:cxnSp>
        <p:nvCxnSpPr>
          <p:cNvPr id="2505" name="Google Shape;2505;p190"/>
          <p:cNvCxnSpPr>
            <a:endCxn id="2503" idx="4"/>
          </p:cNvCxnSpPr>
          <p:nvPr/>
        </p:nvCxnSpPr>
        <p:spPr>
          <a:xfrm rot="10800000">
            <a:off x="12927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2506" name="Google Shape;2506;p190"/>
          <p:cNvSpPr txBox="1"/>
          <p:nvPr/>
        </p:nvSpPr>
        <p:spPr>
          <a:xfrm>
            <a:off x="892750" y="1888850"/>
            <a:ext cx="890100" cy="4038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Y</a:t>
            </a:r>
            <a:r>
              <a:rPr b="1" baseline="-25000" lang="en" sz="2000">
                <a:solidFill>
                  <a:srgbClr val="D9D9D9"/>
                </a:solidFill>
                <a:latin typeface="Montserrat"/>
                <a:ea typeface="Montserrat"/>
                <a:cs typeface="Montserrat"/>
                <a:sym typeface="Montserrat"/>
              </a:rPr>
              <a:t>0</a:t>
            </a:r>
            <a:endParaRPr b="1" baseline="-25000" sz="2000">
              <a:solidFill>
                <a:srgbClr val="D9D9D9"/>
              </a:solidFill>
              <a:latin typeface="Montserrat"/>
              <a:ea typeface="Montserrat"/>
              <a:cs typeface="Montserrat"/>
              <a:sym typeface="Montserrat"/>
            </a:endParaRPr>
          </a:p>
        </p:txBody>
      </p:sp>
      <p:sp>
        <p:nvSpPr>
          <p:cNvPr id="2507" name="Google Shape;2507;p190"/>
          <p:cNvSpPr txBox="1"/>
          <p:nvPr/>
        </p:nvSpPr>
        <p:spPr>
          <a:xfrm>
            <a:off x="8927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0</a:t>
            </a:r>
            <a:endParaRPr b="1" baseline="-25000" sz="2000">
              <a:latin typeface="Montserrat"/>
              <a:ea typeface="Montserrat"/>
              <a:cs typeface="Montserrat"/>
              <a:sym typeface="Montserrat"/>
            </a:endParaRPr>
          </a:p>
        </p:txBody>
      </p:sp>
      <p:cxnSp>
        <p:nvCxnSpPr>
          <p:cNvPr id="2508" name="Google Shape;2508;p190"/>
          <p:cNvCxnSpPr/>
          <p:nvPr/>
        </p:nvCxnSpPr>
        <p:spPr>
          <a:xfrm>
            <a:off x="15982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509" name="Google Shape;2509;p190"/>
          <p:cNvSpPr/>
          <p:nvPr/>
        </p:nvSpPr>
        <p:spPr>
          <a:xfrm>
            <a:off x="21282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0" name="Google Shape;2510;p190"/>
          <p:cNvCxnSpPr/>
          <p:nvPr/>
        </p:nvCxnSpPr>
        <p:spPr>
          <a:xfrm flipH="1" rot="10800000">
            <a:off x="2435025" y="2326125"/>
            <a:ext cx="3300" cy="546000"/>
          </a:xfrm>
          <a:prstGeom prst="straightConnector1">
            <a:avLst/>
          </a:prstGeom>
          <a:noFill/>
          <a:ln cap="flat" cmpd="sng" w="28575">
            <a:solidFill>
              <a:srgbClr val="CCCCCC"/>
            </a:solidFill>
            <a:prstDash val="solid"/>
            <a:round/>
            <a:headEnd len="med" w="med" type="none"/>
            <a:tailEnd len="med" w="med" type="triangle"/>
          </a:ln>
        </p:spPr>
      </p:cxnSp>
      <p:cxnSp>
        <p:nvCxnSpPr>
          <p:cNvPr id="2511" name="Google Shape;2511;p190"/>
          <p:cNvCxnSpPr>
            <a:endCxn id="2509" idx="4"/>
          </p:cNvCxnSpPr>
          <p:nvPr/>
        </p:nvCxnSpPr>
        <p:spPr>
          <a:xfrm rot="10800000">
            <a:off x="24338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2512" name="Google Shape;2512;p190"/>
          <p:cNvSpPr txBox="1"/>
          <p:nvPr/>
        </p:nvSpPr>
        <p:spPr>
          <a:xfrm>
            <a:off x="2033850" y="1888850"/>
            <a:ext cx="890100" cy="4038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Y</a:t>
            </a:r>
            <a:r>
              <a:rPr b="1" baseline="-25000" lang="en" sz="2000">
                <a:solidFill>
                  <a:srgbClr val="D9D9D9"/>
                </a:solidFill>
                <a:latin typeface="Montserrat"/>
                <a:ea typeface="Montserrat"/>
                <a:cs typeface="Montserrat"/>
                <a:sym typeface="Montserrat"/>
              </a:rPr>
              <a:t>1</a:t>
            </a:r>
            <a:endParaRPr b="1" baseline="-25000" sz="2000">
              <a:solidFill>
                <a:srgbClr val="D9D9D9"/>
              </a:solidFill>
              <a:latin typeface="Montserrat"/>
              <a:ea typeface="Montserrat"/>
              <a:cs typeface="Montserrat"/>
              <a:sym typeface="Montserrat"/>
            </a:endParaRPr>
          </a:p>
        </p:txBody>
      </p:sp>
      <p:sp>
        <p:nvSpPr>
          <p:cNvPr id="2513" name="Google Shape;2513;p190"/>
          <p:cNvSpPr txBox="1"/>
          <p:nvPr/>
        </p:nvSpPr>
        <p:spPr>
          <a:xfrm>
            <a:off x="20338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1</a:t>
            </a:r>
            <a:endParaRPr b="1" baseline="-25000" sz="2000">
              <a:latin typeface="Montserrat"/>
              <a:ea typeface="Montserrat"/>
              <a:cs typeface="Montserrat"/>
              <a:sym typeface="Montserrat"/>
            </a:endParaRPr>
          </a:p>
        </p:txBody>
      </p:sp>
      <p:cxnSp>
        <p:nvCxnSpPr>
          <p:cNvPr id="2514" name="Google Shape;2514;p190"/>
          <p:cNvCxnSpPr/>
          <p:nvPr/>
        </p:nvCxnSpPr>
        <p:spPr>
          <a:xfrm>
            <a:off x="27393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515" name="Google Shape;2515;p190"/>
          <p:cNvSpPr/>
          <p:nvPr/>
        </p:nvSpPr>
        <p:spPr>
          <a:xfrm>
            <a:off x="32693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6" name="Google Shape;2516;p190"/>
          <p:cNvCxnSpPr/>
          <p:nvPr/>
        </p:nvCxnSpPr>
        <p:spPr>
          <a:xfrm flipH="1" rot="10800000">
            <a:off x="3576125" y="2326125"/>
            <a:ext cx="3300" cy="546000"/>
          </a:xfrm>
          <a:prstGeom prst="straightConnector1">
            <a:avLst/>
          </a:prstGeom>
          <a:noFill/>
          <a:ln cap="flat" cmpd="sng" w="28575">
            <a:solidFill>
              <a:srgbClr val="CCCCCC"/>
            </a:solidFill>
            <a:prstDash val="solid"/>
            <a:round/>
            <a:headEnd len="med" w="med" type="none"/>
            <a:tailEnd len="med" w="med" type="triangle"/>
          </a:ln>
        </p:spPr>
      </p:cxnSp>
      <p:cxnSp>
        <p:nvCxnSpPr>
          <p:cNvPr id="2517" name="Google Shape;2517;p190"/>
          <p:cNvCxnSpPr>
            <a:endCxn id="2515" idx="4"/>
          </p:cNvCxnSpPr>
          <p:nvPr/>
        </p:nvCxnSpPr>
        <p:spPr>
          <a:xfrm rot="10800000">
            <a:off x="35749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2518" name="Google Shape;2518;p190"/>
          <p:cNvSpPr txBox="1"/>
          <p:nvPr/>
        </p:nvSpPr>
        <p:spPr>
          <a:xfrm>
            <a:off x="3174950" y="1888850"/>
            <a:ext cx="890100" cy="4038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Y</a:t>
            </a:r>
            <a:r>
              <a:rPr b="1" baseline="-25000" lang="en" sz="2000">
                <a:solidFill>
                  <a:srgbClr val="D9D9D9"/>
                </a:solidFill>
                <a:latin typeface="Montserrat"/>
                <a:ea typeface="Montserrat"/>
                <a:cs typeface="Montserrat"/>
                <a:sym typeface="Montserrat"/>
              </a:rPr>
              <a:t>2</a:t>
            </a:r>
            <a:endParaRPr b="1" baseline="-25000" sz="2000">
              <a:solidFill>
                <a:srgbClr val="D9D9D9"/>
              </a:solidFill>
              <a:latin typeface="Montserrat"/>
              <a:ea typeface="Montserrat"/>
              <a:cs typeface="Montserrat"/>
              <a:sym typeface="Montserrat"/>
            </a:endParaRPr>
          </a:p>
        </p:txBody>
      </p:sp>
      <p:sp>
        <p:nvSpPr>
          <p:cNvPr id="2519" name="Google Shape;2519;p190"/>
          <p:cNvSpPr txBox="1"/>
          <p:nvPr/>
        </p:nvSpPr>
        <p:spPr>
          <a:xfrm>
            <a:off x="31749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2</a:t>
            </a:r>
            <a:endParaRPr b="1" baseline="-25000" sz="2000">
              <a:latin typeface="Montserrat"/>
              <a:ea typeface="Montserrat"/>
              <a:cs typeface="Montserrat"/>
              <a:sym typeface="Montserrat"/>
            </a:endParaRPr>
          </a:p>
        </p:txBody>
      </p:sp>
      <p:cxnSp>
        <p:nvCxnSpPr>
          <p:cNvPr id="2520" name="Google Shape;2520;p190"/>
          <p:cNvCxnSpPr/>
          <p:nvPr/>
        </p:nvCxnSpPr>
        <p:spPr>
          <a:xfrm>
            <a:off x="38804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521" name="Google Shape;2521;p190"/>
          <p:cNvSpPr/>
          <p:nvPr/>
        </p:nvSpPr>
        <p:spPr>
          <a:xfrm>
            <a:off x="44104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2" name="Google Shape;2522;p190"/>
          <p:cNvCxnSpPr/>
          <p:nvPr/>
        </p:nvCxnSpPr>
        <p:spPr>
          <a:xfrm flipH="1" rot="10800000">
            <a:off x="4717225" y="2326125"/>
            <a:ext cx="3300" cy="546000"/>
          </a:xfrm>
          <a:prstGeom prst="straightConnector1">
            <a:avLst/>
          </a:prstGeom>
          <a:noFill/>
          <a:ln cap="flat" cmpd="sng" w="28575">
            <a:solidFill>
              <a:srgbClr val="CCCCCC"/>
            </a:solidFill>
            <a:prstDash val="solid"/>
            <a:round/>
            <a:headEnd len="med" w="med" type="none"/>
            <a:tailEnd len="med" w="med" type="triangle"/>
          </a:ln>
        </p:spPr>
      </p:cxnSp>
      <p:cxnSp>
        <p:nvCxnSpPr>
          <p:cNvPr id="2523" name="Google Shape;2523;p190"/>
          <p:cNvCxnSpPr>
            <a:endCxn id="2521" idx="4"/>
          </p:cNvCxnSpPr>
          <p:nvPr/>
        </p:nvCxnSpPr>
        <p:spPr>
          <a:xfrm rot="10800000">
            <a:off x="47160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2524" name="Google Shape;2524;p190"/>
          <p:cNvSpPr txBox="1"/>
          <p:nvPr/>
        </p:nvSpPr>
        <p:spPr>
          <a:xfrm>
            <a:off x="4316050" y="1888850"/>
            <a:ext cx="890100" cy="4038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Y</a:t>
            </a:r>
            <a:r>
              <a:rPr b="1" baseline="-25000" lang="en" sz="2000">
                <a:solidFill>
                  <a:srgbClr val="D9D9D9"/>
                </a:solidFill>
                <a:latin typeface="Montserrat"/>
                <a:ea typeface="Montserrat"/>
                <a:cs typeface="Montserrat"/>
                <a:sym typeface="Montserrat"/>
              </a:rPr>
              <a:t>3</a:t>
            </a:r>
            <a:endParaRPr b="1" baseline="-25000" sz="2000">
              <a:solidFill>
                <a:srgbClr val="D9D9D9"/>
              </a:solidFill>
              <a:latin typeface="Montserrat"/>
              <a:ea typeface="Montserrat"/>
              <a:cs typeface="Montserrat"/>
              <a:sym typeface="Montserrat"/>
            </a:endParaRPr>
          </a:p>
        </p:txBody>
      </p:sp>
      <p:sp>
        <p:nvSpPr>
          <p:cNvPr id="2525" name="Google Shape;2525;p190"/>
          <p:cNvSpPr txBox="1"/>
          <p:nvPr/>
        </p:nvSpPr>
        <p:spPr>
          <a:xfrm>
            <a:off x="43160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3</a:t>
            </a:r>
            <a:endParaRPr b="1" baseline="-25000" sz="2000">
              <a:latin typeface="Montserrat"/>
              <a:ea typeface="Montserrat"/>
              <a:cs typeface="Montserrat"/>
              <a:sym typeface="Montserrat"/>
            </a:endParaRPr>
          </a:p>
        </p:txBody>
      </p:sp>
      <p:cxnSp>
        <p:nvCxnSpPr>
          <p:cNvPr id="2526" name="Google Shape;2526;p190"/>
          <p:cNvCxnSpPr/>
          <p:nvPr/>
        </p:nvCxnSpPr>
        <p:spPr>
          <a:xfrm>
            <a:off x="50215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527" name="Google Shape;2527;p190"/>
          <p:cNvSpPr/>
          <p:nvPr/>
        </p:nvSpPr>
        <p:spPr>
          <a:xfrm>
            <a:off x="55515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8" name="Google Shape;2528;p190"/>
          <p:cNvCxnSpPr/>
          <p:nvPr/>
        </p:nvCxnSpPr>
        <p:spPr>
          <a:xfrm flipH="1" rot="10800000">
            <a:off x="58583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2529" name="Google Shape;2529;p190"/>
          <p:cNvCxnSpPr>
            <a:endCxn id="2527" idx="4"/>
          </p:cNvCxnSpPr>
          <p:nvPr/>
        </p:nvCxnSpPr>
        <p:spPr>
          <a:xfrm rot="10800000">
            <a:off x="58571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2530" name="Google Shape;2530;p190"/>
          <p:cNvSpPr txBox="1"/>
          <p:nvPr/>
        </p:nvSpPr>
        <p:spPr>
          <a:xfrm>
            <a:off x="54571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4</a:t>
            </a:r>
            <a:endParaRPr b="1" baseline="-25000" sz="2000">
              <a:latin typeface="Montserrat"/>
              <a:ea typeface="Montserrat"/>
              <a:cs typeface="Montserrat"/>
              <a:sym typeface="Montserrat"/>
            </a:endParaRPr>
          </a:p>
        </p:txBody>
      </p:sp>
      <p:sp>
        <p:nvSpPr>
          <p:cNvPr id="2531" name="Google Shape;2531;p190"/>
          <p:cNvSpPr txBox="1"/>
          <p:nvPr/>
        </p:nvSpPr>
        <p:spPr>
          <a:xfrm>
            <a:off x="54571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4</a:t>
            </a:r>
            <a:endParaRPr b="1" baseline="-25000" sz="2000">
              <a:latin typeface="Montserrat"/>
              <a:ea typeface="Montserrat"/>
              <a:cs typeface="Montserrat"/>
              <a:sym typeface="Montserrat"/>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5" name="Shape 2535"/>
        <p:cNvGrpSpPr/>
        <p:nvPr/>
      </p:nvGrpSpPr>
      <p:grpSpPr>
        <a:xfrm>
          <a:off x="0" y="0"/>
          <a:ext cx="0" cy="0"/>
          <a:chOff x="0" y="0"/>
          <a:chExt cx="0" cy="0"/>
        </a:xfrm>
      </p:grpSpPr>
      <p:sp>
        <p:nvSpPr>
          <p:cNvPr id="2536" name="Google Shape;2536;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7" name="Google Shape;2537;p191"/>
          <p:cNvSpPr txBox="1"/>
          <p:nvPr>
            <p:ph idx="1" type="body"/>
          </p:nvPr>
        </p:nvSpPr>
        <p:spPr>
          <a:xfrm>
            <a:off x="331725" y="1152475"/>
            <a:ext cx="8812200" cy="702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5 previous words, predict next word</a:t>
            </a:r>
            <a:endParaRPr sz="3000">
              <a:solidFill>
                <a:srgbClr val="434343"/>
              </a:solidFill>
              <a:latin typeface="Montserrat"/>
              <a:ea typeface="Montserrat"/>
              <a:cs typeface="Montserrat"/>
              <a:sym typeface="Montserrat"/>
            </a:endParaRPr>
          </a:p>
        </p:txBody>
      </p:sp>
      <p:pic>
        <p:nvPicPr>
          <p:cNvPr descr="watermark.jpg" id="2538" name="Google Shape;2538;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9" name="Google Shape;2539;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40" name="Google Shape;2540;p191"/>
          <p:cNvSpPr/>
          <p:nvPr/>
        </p:nvSpPr>
        <p:spPr>
          <a:xfrm>
            <a:off x="9871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1" name="Google Shape;2541;p191"/>
          <p:cNvCxnSpPr/>
          <p:nvPr/>
        </p:nvCxnSpPr>
        <p:spPr>
          <a:xfrm flipH="1" rot="10800000">
            <a:off x="1293925" y="2326125"/>
            <a:ext cx="3300" cy="546000"/>
          </a:xfrm>
          <a:prstGeom prst="straightConnector1">
            <a:avLst/>
          </a:prstGeom>
          <a:noFill/>
          <a:ln cap="flat" cmpd="sng" w="28575">
            <a:solidFill>
              <a:srgbClr val="CCCCCC"/>
            </a:solidFill>
            <a:prstDash val="solid"/>
            <a:round/>
            <a:headEnd len="med" w="med" type="none"/>
            <a:tailEnd len="med" w="med" type="triangle"/>
          </a:ln>
        </p:spPr>
      </p:cxnSp>
      <p:cxnSp>
        <p:nvCxnSpPr>
          <p:cNvPr id="2542" name="Google Shape;2542;p191"/>
          <p:cNvCxnSpPr>
            <a:endCxn id="2540" idx="4"/>
          </p:cNvCxnSpPr>
          <p:nvPr/>
        </p:nvCxnSpPr>
        <p:spPr>
          <a:xfrm rot="10800000">
            <a:off x="12927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2543" name="Google Shape;2543;p191"/>
          <p:cNvSpPr txBox="1"/>
          <p:nvPr/>
        </p:nvSpPr>
        <p:spPr>
          <a:xfrm>
            <a:off x="892750" y="1888850"/>
            <a:ext cx="890100" cy="4038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Y</a:t>
            </a:r>
            <a:r>
              <a:rPr b="1" baseline="-25000" lang="en" sz="2000">
                <a:solidFill>
                  <a:srgbClr val="D9D9D9"/>
                </a:solidFill>
                <a:latin typeface="Montserrat"/>
                <a:ea typeface="Montserrat"/>
                <a:cs typeface="Montserrat"/>
                <a:sym typeface="Montserrat"/>
              </a:rPr>
              <a:t>0</a:t>
            </a:r>
            <a:endParaRPr b="1" baseline="-25000" sz="2000">
              <a:solidFill>
                <a:srgbClr val="D9D9D9"/>
              </a:solidFill>
              <a:latin typeface="Montserrat"/>
              <a:ea typeface="Montserrat"/>
              <a:cs typeface="Montserrat"/>
              <a:sym typeface="Montserrat"/>
            </a:endParaRPr>
          </a:p>
        </p:txBody>
      </p:sp>
      <p:sp>
        <p:nvSpPr>
          <p:cNvPr id="2544" name="Google Shape;2544;p191"/>
          <p:cNvSpPr txBox="1"/>
          <p:nvPr/>
        </p:nvSpPr>
        <p:spPr>
          <a:xfrm>
            <a:off x="8927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0</a:t>
            </a:r>
            <a:endParaRPr b="1" baseline="-25000" sz="2000">
              <a:latin typeface="Montserrat"/>
              <a:ea typeface="Montserrat"/>
              <a:cs typeface="Montserrat"/>
              <a:sym typeface="Montserrat"/>
            </a:endParaRPr>
          </a:p>
        </p:txBody>
      </p:sp>
      <p:cxnSp>
        <p:nvCxnSpPr>
          <p:cNvPr id="2545" name="Google Shape;2545;p191"/>
          <p:cNvCxnSpPr/>
          <p:nvPr/>
        </p:nvCxnSpPr>
        <p:spPr>
          <a:xfrm>
            <a:off x="15982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546" name="Google Shape;2546;p191"/>
          <p:cNvSpPr/>
          <p:nvPr/>
        </p:nvSpPr>
        <p:spPr>
          <a:xfrm>
            <a:off x="21282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7" name="Google Shape;2547;p191"/>
          <p:cNvCxnSpPr/>
          <p:nvPr/>
        </p:nvCxnSpPr>
        <p:spPr>
          <a:xfrm flipH="1" rot="10800000">
            <a:off x="2435025" y="2326125"/>
            <a:ext cx="3300" cy="546000"/>
          </a:xfrm>
          <a:prstGeom prst="straightConnector1">
            <a:avLst/>
          </a:prstGeom>
          <a:noFill/>
          <a:ln cap="flat" cmpd="sng" w="28575">
            <a:solidFill>
              <a:srgbClr val="CCCCCC"/>
            </a:solidFill>
            <a:prstDash val="solid"/>
            <a:round/>
            <a:headEnd len="med" w="med" type="none"/>
            <a:tailEnd len="med" w="med" type="triangle"/>
          </a:ln>
        </p:spPr>
      </p:cxnSp>
      <p:cxnSp>
        <p:nvCxnSpPr>
          <p:cNvPr id="2548" name="Google Shape;2548;p191"/>
          <p:cNvCxnSpPr>
            <a:endCxn id="2546" idx="4"/>
          </p:cNvCxnSpPr>
          <p:nvPr/>
        </p:nvCxnSpPr>
        <p:spPr>
          <a:xfrm rot="10800000">
            <a:off x="24338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2549" name="Google Shape;2549;p191"/>
          <p:cNvSpPr txBox="1"/>
          <p:nvPr/>
        </p:nvSpPr>
        <p:spPr>
          <a:xfrm>
            <a:off x="2033850" y="1888850"/>
            <a:ext cx="890100" cy="4038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Y</a:t>
            </a:r>
            <a:r>
              <a:rPr b="1" baseline="-25000" lang="en" sz="2000">
                <a:solidFill>
                  <a:srgbClr val="D9D9D9"/>
                </a:solidFill>
                <a:latin typeface="Montserrat"/>
                <a:ea typeface="Montserrat"/>
                <a:cs typeface="Montserrat"/>
                <a:sym typeface="Montserrat"/>
              </a:rPr>
              <a:t>1</a:t>
            </a:r>
            <a:endParaRPr b="1" baseline="-25000" sz="2000">
              <a:solidFill>
                <a:srgbClr val="D9D9D9"/>
              </a:solidFill>
              <a:latin typeface="Montserrat"/>
              <a:ea typeface="Montserrat"/>
              <a:cs typeface="Montserrat"/>
              <a:sym typeface="Montserrat"/>
            </a:endParaRPr>
          </a:p>
        </p:txBody>
      </p:sp>
      <p:sp>
        <p:nvSpPr>
          <p:cNvPr id="2550" name="Google Shape;2550;p191"/>
          <p:cNvSpPr txBox="1"/>
          <p:nvPr/>
        </p:nvSpPr>
        <p:spPr>
          <a:xfrm>
            <a:off x="20338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1</a:t>
            </a:r>
            <a:endParaRPr b="1" baseline="-25000" sz="2000">
              <a:latin typeface="Montserrat"/>
              <a:ea typeface="Montserrat"/>
              <a:cs typeface="Montserrat"/>
              <a:sym typeface="Montserrat"/>
            </a:endParaRPr>
          </a:p>
        </p:txBody>
      </p:sp>
      <p:cxnSp>
        <p:nvCxnSpPr>
          <p:cNvPr id="2551" name="Google Shape;2551;p191"/>
          <p:cNvCxnSpPr/>
          <p:nvPr/>
        </p:nvCxnSpPr>
        <p:spPr>
          <a:xfrm>
            <a:off x="27393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552" name="Google Shape;2552;p191"/>
          <p:cNvSpPr/>
          <p:nvPr/>
        </p:nvSpPr>
        <p:spPr>
          <a:xfrm>
            <a:off x="32693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3" name="Google Shape;2553;p191"/>
          <p:cNvCxnSpPr/>
          <p:nvPr/>
        </p:nvCxnSpPr>
        <p:spPr>
          <a:xfrm flipH="1" rot="10800000">
            <a:off x="3576125" y="2326125"/>
            <a:ext cx="3300" cy="546000"/>
          </a:xfrm>
          <a:prstGeom prst="straightConnector1">
            <a:avLst/>
          </a:prstGeom>
          <a:noFill/>
          <a:ln cap="flat" cmpd="sng" w="28575">
            <a:solidFill>
              <a:srgbClr val="CCCCCC"/>
            </a:solidFill>
            <a:prstDash val="solid"/>
            <a:round/>
            <a:headEnd len="med" w="med" type="none"/>
            <a:tailEnd len="med" w="med" type="triangle"/>
          </a:ln>
        </p:spPr>
      </p:cxnSp>
      <p:cxnSp>
        <p:nvCxnSpPr>
          <p:cNvPr id="2554" name="Google Shape;2554;p191"/>
          <p:cNvCxnSpPr>
            <a:endCxn id="2552" idx="4"/>
          </p:cNvCxnSpPr>
          <p:nvPr/>
        </p:nvCxnSpPr>
        <p:spPr>
          <a:xfrm rot="10800000">
            <a:off x="35749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2555" name="Google Shape;2555;p191"/>
          <p:cNvSpPr txBox="1"/>
          <p:nvPr/>
        </p:nvSpPr>
        <p:spPr>
          <a:xfrm>
            <a:off x="3174950" y="1888850"/>
            <a:ext cx="890100" cy="4038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Y</a:t>
            </a:r>
            <a:r>
              <a:rPr b="1" baseline="-25000" lang="en" sz="2000">
                <a:solidFill>
                  <a:srgbClr val="D9D9D9"/>
                </a:solidFill>
                <a:latin typeface="Montserrat"/>
                <a:ea typeface="Montserrat"/>
                <a:cs typeface="Montserrat"/>
                <a:sym typeface="Montserrat"/>
              </a:rPr>
              <a:t>2</a:t>
            </a:r>
            <a:endParaRPr b="1" baseline="-25000" sz="2000">
              <a:solidFill>
                <a:srgbClr val="D9D9D9"/>
              </a:solidFill>
              <a:latin typeface="Montserrat"/>
              <a:ea typeface="Montserrat"/>
              <a:cs typeface="Montserrat"/>
              <a:sym typeface="Montserrat"/>
            </a:endParaRPr>
          </a:p>
        </p:txBody>
      </p:sp>
      <p:sp>
        <p:nvSpPr>
          <p:cNvPr id="2556" name="Google Shape;2556;p191"/>
          <p:cNvSpPr txBox="1"/>
          <p:nvPr/>
        </p:nvSpPr>
        <p:spPr>
          <a:xfrm>
            <a:off x="31749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2</a:t>
            </a:r>
            <a:endParaRPr b="1" baseline="-25000" sz="2000">
              <a:latin typeface="Montserrat"/>
              <a:ea typeface="Montserrat"/>
              <a:cs typeface="Montserrat"/>
              <a:sym typeface="Montserrat"/>
            </a:endParaRPr>
          </a:p>
        </p:txBody>
      </p:sp>
      <p:cxnSp>
        <p:nvCxnSpPr>
          <p:cNvPr id="2557" name="Google Shape;2557;p191"/>
          <p:cNvCxnSpPr/>
          <p:nvPr/>
        </p:nvCxnSpPr>
        <p:spPr>
          <a:xfrm>
            <a:off x="38804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558" name="Google Shape;2558;p191"/>
          <p:cNvSpPr/>
          <p:nvPr/>
        </p:nvSpPr>
        <p:spPr>
          <a:xfrm>
            <a:off x="44104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9" name="Google Shape;2559;p191"/>
          <p:cNvCxnSpPr/>
          <p:nvPr/>
        </p:nvCxnSpPr>
        <p:spPr>
          <a:xfrm flipH="1" rot="10800000">
            <a:off x="4717225" y="2326125"/>
            <a:ext cx="3300" cy="546000"/>
          </a:xfrm>
          <a:prstGeom prst="straightConnector1">
            <a:avLst/>
          </a:prstGeom>
          <a:noFill/>
          <a:ln cap="flat" cmpd="sng" w="28575">
            <a:solidFill>
              <a:srgbClr val="CCCCCC"/>
            </a:solidFill>
            <a:prstDash val="solid"/>
            <a:round/>
            <a:headEnd len="med" w="med" type="none"/>
            <a:tailEnd len="med" w="med" type="triangle"/>
          </a:ln>
        </p:spPr>
      </p:cxnSp>
      <p:cxnSp>
        <p:nvCxnSpPr>
          <p:cNvPr id="2560" name="Google Shape;2560;p191"/>
          <p:cNvCxnSpPr>
            <a:endCxn id="2558" idx="4"/>
          </p:cNvCxnSpPr>
          <p:nvPr/>
        </p:nvCxnSpPr>
        <p:spPr>
          <a:xfrm rot="10800000">
            <a:off x="47160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2561" name="Google Shape;2561;p191"/>
          <p:cNvSpPr txBox="1"/>
          <p:nvPr/>
        </p:nvSpPr>
        <p:spPr>
          <a:xfrm>
            <a:off x="4316050" y="1888850"/>
            <a:ext cx="890100" cy="4038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Y</a:t>
            </a:r>
            <a:r>
              <a:rPr b="1" baseline="-25000" lang="en" sz="2000">
                <a:solidFill>
                  <a:srgbClr val="D9D9D9"/>
                </a:solidFill>
                <a:latin typeface="Montserrat"/>
                <a:ea typeface="Montserrat"/>
                <a:cs typeface="Montserrat"/>
                <a:sym typeface="Montserrat"/>
              </a:rPr>
              <a:t>3</a:t>
            </a:r>
            <a:endParaRPr b="1" baseline="-25000" sz="2000">
              <a:solidFill>
                <a:srgbClr val="D9D9D9"/>
              </a:solidFill>
              <a:latin typeface="Montserrat"/>
              <a:ea typeface="Montserrat"/>
              <a:cs typeface="Montserrat"/>
              <a:sym typeface="Montserrat"/>
            </a:endParaRPr>
          </a:p>
        </p:txBody>
      </p:sp>
      <p:sp>
        <p:nvSpPr>
          <p:cNvPr id="2562" name="Google Shape;2562;p191"/>
          <p:cNvSpPr txBox="1"/>
          <p:nvPr/>
        </p:nvSpPr>
        <p:spPr>
          <a:xfrm>
            <a:off x="43160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3</a:t>
            </a:r>
            <a:endParaRPr b="1" baseline="-25000" sz="2000">
              <a:latin typeface="Montserrat"/>
              <a:ea typeface="Montserrat"/>
              <a:cs typeface="Montserrat"/>
              <a:sym typeface="Montserrat"/>
            </a:endParaRPr>
          </a:p>
        </p:txBody>
      </p:sp>
      <p:cxnSp>
        <p:nvCxnSpPr>
          <p:cNvPr id="2563" name="Google Shape;2563;p191"/>
          <p:cNvCxnSpPr/>
          <p:nvPr/>
        </p:nvCxnSpPr>
        <p:spPr>
          <a:xfrm>
            <a:off x="50215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564" name="Google Shape;2564;p191"/>
          <p:cNvSpPr/>
          <p:nvPr/>
        </p:nvSpPr>
        <p:spPr>
          <a:xfrm>
            <a:off x="55515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65" name="Google Shape;2565;p191"/>
          <p:cNvCxnSpPr/>
          <p:nvPr/>
        </p:nvCxnSpPr>
        <p:spPr>
          <a:xfrm flipH="1" rot="10800000">
            <a:off x="58583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2566" name="Google Shape;2566;p191"/>
          <p:cNvCxnSpPr>
            <a:endCxn id="2564" idx="4"/>
          </p:cNvCxnSpPr>
          <p:nvPr/>
        </p:nvCxnSpPr>
        <p:spPr>
          <a:xfrm rot="10800000">
            <a:off x="58571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2567" name="Google Shape;2567;p191"/>
          <p:cNvSpPr txBox="1"/>
          <p:nvPr/>
        </p:nvSpPr>
        <p:spPr>
          <a:xfrm>
            <a:off x="54571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4</a:t>
            </a:r>
            <a:endParaRPr b="1" baseline="-25000" sz="2000">
              <a:latin typeface="Montserrat"/>
              <a:ea typeface="Montserrat"/>
              <a:cs typeface="Montserrat"/>
              <a:sym typeface="Montserrat"/>
            </a:endParaRPr>
          </a:p>
        </p:txBody>
      </p:sp>
      <p:sp>
        <p:nvSpPr>
          <p:cNvPr id="2568" name="Google Shape;2568;p191"/>
          <p:cNvSpPr txBox="1"/>
          <p:nvPr/>
        </p:nvSpPr>
        <p:spPr>
          <a:xfrm>
            <a:off x="54571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4</a:t>
            </a:r>
            <a:endParaRPr b="1" baseline="-25000" sz="20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00" name="Google Shape;200;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1" name="Google Shape;201;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 name="Google Shape;202;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3" name="Google Shape;203;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4" name="Google Shape;204;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6" name="Google Shape;206;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7" name="Google Shape;207;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6"/>
                                        </p:tgtEl>
                                      </p:cBhvr>
                                    </p:animEffect>
                                    <p:set>
                                      <p:cBhvr>
                                        <p:cTn dur="1" fill="hold">
                                          <p:stCondLst>
                                            <p:cond delay="1000"/>
                                          </p:stCondLst>
                                        </p:cTn>
                                        <p:tgtEl>
                                          <p:spTgt spid="20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2" name="Shape 2572"/>
        <p:cNvGrpSpPr/>
        <p:nvPr/>
      </p:nvGrpSpPr>
      <p:grpSpPr>
        <a:xfrm>
          <a:off x="0" y="0"/>
          <a:ext cx="0" cy="0"/>
          <a:chOff x="0" y="0"/>
          <a:chExt cx="0" cy="0"/>
        </a:xfrm>
      </p:grpSpPr>
      <p:sp>
        <p:nvSpPr>
          <p:cNvPr id="2573" name="Google Shape;2573;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74" name="Google Shape;2574;p192"/>
          <p:cNvSpPr txBox="1"/>
          <p:nvPr>
            <p:ph idx="1" type="body"/>
          </p:nvPr>
        </p:nvSpPr>
        <p:spPr>
          <a:xfrm>
            <a:off x="331725" y="1152475"/>
            <a:ext cx="8705100" cy="702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Vector to Sequence (One to Many)</a:t>
            </a:r>
            <a:endParaRPr sz="3000">
              <a:solidFill>
                <a:srgbClr val="434343"/>
              </a:solidFill>
              <a:latin typeface="Montserrat"/>
              <a:ea typeface="Montserrat"/>
              <a:cs typeface="Montserrat"/>
              <a:sym typeface="Montserrat"/>
            </a:endParaRPr>
          </a:p>
        </p:txBody>
      </p:sp>
      <p:pic>
        <p:nvPicPr>
          <p:cNvPr descr="watermark.jpg" id="2575" name="Google Shape;2575;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76" name="Google Shape;2576;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77" name="Google Shape;2577;p192"/>
          <p:cNvSpPr/>
          <p:nvPr/>
        </p:nvSpPr>
        <p:spPr>
          <a:xfrm>
            <a:off x="9871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8" name="Google Shape;2578;p192"/>
          <p:cNvCxnSpPr/>
          <p:nvPr/>
        </p:nvCxnSpPr>
        <p:spPr>
          <a:xfrm flipH="1" rot="10800000">
            <a:off x="12939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2579" name="Google Shape;2579;p192"/>
          <p:cNvCxnSpPr>
            <a:endCxn id="2577" idx="4"/>
          </p:cNvCxnSpPr>
          <p:nvPr/>
        </p:nvCxnSpPr>
        <p:spPr>
          <a:xfrm rot="10800000">
            <a:off x="12927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2580" name="Google Shape;2580;p192"/>
          <p:cNvSpPr txBox="1"/>
          <p:nvPr/>
        </p:nvSpPr>
        <p:spPr>
          <a:xfrm>
            <a:off x="8927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0</a:t>
            </a:r>
            <a:endParaRPr b="1" baseline="-25000" sz="2000">
              <a:latin typeface="Montserrat"/>
              <a:ea typeface="Montserrat"/>
              <a:cs typeface="Montserrat"/>
              <a:sym typeface="Montserrat"/>
            </a:endParaRPr>
          </a:p>
        </p:txBody>
      </p:sp>
      <p:sp>
        <p:nvSpPr>
          <p:cNvPr id="2581" name="Google Shape;2581;p192"/>
          <p:cNvSpPr txBox="1"/>
          <p:nvPr/>
        </p:nvSpPr>
        <p:spPr>
          <a:xfrm>
            <a:off x="8927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0</a:t>
            </a:r>
            <a:endParaRPr b="1" baseline="-25000" sz="2000">
              <a:latin typeface="Montserrat"/>
              <a:ea typeface="Montserrat"/>
              <a:cs typeface="Montserrat"/>
              <a:sym typeface="Montserrat"/>
            </a:endParaRPr>
          </a:p>
        </p:txBody>
      </p:sp>
      <p:cxnSp>
        <p:nvCxnSpPr>
          <p:cNvPr id="2582" name="Google Shape;2582;p192"/>
          <p:cNvCxnSpPr/>
          <p:nvPr/>
        </p:nvCxnSpPr>
        <p:spPr>
          <a:xfrm>
            <a:off x="15982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583" name="Google Shape;2583;p192"/>
          <p:cNvSpPr/>
          <p:nvPr/>
        </p:nvSpPr>
        <p:spPr>
          <a:xfrm>
            <a:off x="21282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4" name="Google Shape;2584;p192"/>
          <p:cNvCxnSpPr/>
          <p:nvPr/>
        </p:nvCxnSpPr>
        <p:spPr>
          <a:xfrm flipH="1" rot="10800000">
            <a:off x="24350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2585" name="Google Shape;2585;p192"/>
          <p:cNvCxnSpPr>
            <a:endCxn id="2583" idx="4"/>
          </p:cNvCxnSpPr>
          <p:nvPr/>
        </p:nvCxnSpPr>
        <p:spPr>
          <a:xfrm rot="10800000">
            <a:off x="2433825" y="3513275"/>
            <a:ext cx="4500" cy="660900"/>
          </a:xfrm>
          <a:prstGeom prst="straightConnector1">
            <a:avLst/>
          </a:prstGeom>
          <a:noFill/>
          <a:ln cap="flat" cmpd="sng" w="28575">
            <a:solidFill>
              <a:srgbClr val="D9D9D9"/>
            </a:solidFill>
            <a:prstDash val="solid"/>
            <a:round/>
            <a:headEnd len="med" w="med" type="none"/>
            <a:tailEnd len="med" w="med" type="triangle"/>
          </a:ln>
        </p:spPr>
      </p:cxnSp>
      <p:sp>
        <p:nvSpPr>
          <p:cNvPr id="2586" name="Google Shape;2586;p192"/>
          <p:cNvSpPr txBox="1"/>
          <p:nvPr/>
        </p:nvSpPr>
        <p:spPr>
          <a:xfrm>
            <a:off x="20338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1</a:t>
            </a:r>
            <a:endParaRPr b="1" baseline="-25000" sz="2000">
              <a:latin typeface="Montserrat"/>
              <a:ea typeface="Montserrat"/>
              <a:cs typeface="Montserrat"/>
              <a:sym typeface="Montserrat"/>
            </a:endParaRPr>
          </a:p>
        </p:txBody>
      </p:sp>
      <p:sp>
        <p:nvSpPr>
          <p:cNvPr id="2587" name="Google Shape;2587;p192"/>
          <p:cNvSpPr txBox="1"/>
          <p:nvPr/>
        </p:nvSpPr>
        <p:spPr>
          <a:xfrm>
            <a:off x="2033850" y="4122800"/>
            <a:ext cx="890100" cy="4038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0</a:t>
            </a:r>
            <a:endParaRPr b="1" baseline="-25000" sz="2000">
              <a:solidFill>
                <a:srgbClr val="D9D9D9"/>
              </a:solidFill>
              <a:latin typeface="Montserrat"/>
              <a:ea typeface="Montserrat"/>
              <a:cs typeface="Montserrat"/>
              <a:sym typeface="Montserrat"/>
            </a:endParaRPr>
          </a:p>
        </p:txBody>
      </p:sp>
      <p:cxnSp>
        <p:nvCxnSpPr>
          <p:cNvPr id="2588" name="Google Shape;2588;p192"/>
          <p:cNvCxnSpPr/>
          <p:nvPr/>
        </p:nvCxnSpPr>
        <p:spPr>
          <a:xfrm>
            <a:off x="27393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589" name="Google Shape;2589;p192"/>
          <p:cNvSpPr/>
          <p:nvPr/>
        </p:nvSpPr>
        <p:spPr>
          <a:xfrm>
            <a:off x="32693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90" name="Google Shape;2590;p192"/>
          <p:cNvCxnSpPr/>
          <p:nvPr/>
        </p:nvCxnSpPr>
        <p:spPr>
          <a:xfrm flipH="1" rot="10800000">
            <a:off x="35761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2591" name="Google Shape;2591;p192"/>
          <p:cNvCxnSpPr>
            <a:endCxn id="2589" idx="4"/>
          </p:cNvCxnSpPr>
          <p:nvPr/>
        </p:nvCxnSpPr>
        <p:spPr>
          <a:xfrm rot="10800000">
            <a:off x="3574925" y="3513275"/>
            <a:ext cx="4500" cy="660900"/>
          </a:xfrm>
          <a:prstGeom prst="straightConnector1">
            <a:avLst/>
          </a:prstGeom>
          <a:noFill/>
          <a:ln cap="flat" cmpd="sng" w="28575">
            <a:solidFill>
              <a:srgbClr val="D9D9D9"/>
            </a:solidFill>
            <a:prstDash val="solid"/>
            <a:round/>
            <a:headEnd len="med" w="med" type="none"/>
            <a:tailEnd len="med" w="med" type="triangle"/>
          </a:ln>
        </p:spPr>
      </p:cxnSp>
      <p:sp>
        <p:nvSpPr>
          <p:cNvPr id="2592" name="Google Shape;2592;p192"/>
          <p:cNvSpPr txBox="1"/>
          <p:nvPr/>
        </p:nvSpPr>
        <p:spPr>
          <a:xfrm>
            <a:off x="31749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2</a:t>
            </a:r>
            <a:endParaRPr b="1" baseline="-25000" sz="2000">
              <a:latin typeface="Montserrat"/>
              <a:ea typeface="Montserrat"/>
              <a:cs typeface="Montserrat"/>
              <a:sym typeface="Montserrat"/>
            </a:endParaRPr>
          </a:p>
        </p:txBody>
      </p:sp>
      <p:sp>
        <p:nvSpPr>
          <p:cNvPr id="2593" name="Google Shape;2593;p192"/>
          <p:cNvSpPr txBox="1"/>
          <p:nvPr/>
        </p:nvSpPr>
        <p:spPr>
          <a:xfrm>
            <a:off x="3132125" y="4122800"/>
            <a:ext cx="890100" cy="4038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0</a:t>
            </a:r>
            <a:endParaRPr b="1" baseline="-25000" sz="2000">
              <a:solidFill>
                <a:srgbClr val="D9D9D9"/>
              </a:solidFill>
              <a:latin typeface="Montserrat"/>
              <a:ea typeface="Montserrat"/>
              <a:cs typeface="Montserrat"/>
              <a:sym typeface="Montserrat"/>
            </a:endParaRPr>
          </a:p>
        </p:txBody>
      </p:sp>
      <p:cxnSp>
        <p:nvCxnSpPr>
          <p:cNvPr id="2594" name="Google Shape;2594;p192"/>
          <p:cNvCxnSpPr/>
          <p:nvPr/>
        </p:nvCxnSpPr>
        <p:spPr>
          <a:xfrm>
            <a:off x="38804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595" name="Google Shape;2595;p192"/>
          <p:cNvSpPr/>
          <p:nvPr/>
        </p:nvSpPr>
        <p:spPr>
          <a:xfrm>
            <a:off x="44104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96" name="Google Shape;2596;p192"/>
          <p:cNvCxnSpPr/>
          <p:nvPr/>
        </p:nvCxnSpPr>
        <p:spPr>
          <a:xfrm flipH="1" rot="10800000">
            <a:off x="47172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2597" name="Google Shape;2597;p192"/>
          <p:cNvCxnSpPr>
            <a:endCxn id="2595" idx="4"/>
          </p:cNvCxnSpPr>
          <p:nvPr/>
        </p:nvCxnSpPr>
        <p:spPr>
          <a:xfrm rot="10800000">
            <a:off x="4716025" y="3513275"/>
            <a:ext cx="4500" cy="660900"/>
          </a:xfrm>
          <a:prstGeom prst="straightConnector1">
            <a:avLst/>
          </a:prstGeom>
          <a:noFill/>
          <a:ln cap="flat" cmpd="sng" w="28575">
            <a:solidFill>
              <a:srgbClr val="D9D9D9"/>
            </a:solidFill>
            <a:prstDash val="solid"/>
            <a:round/>
            <a:headEnd len="med" w="med" type="none"/>
            <a:tailEnd len="med" w="med" type="triangle"/>
          </a:ln>
        </p:spPr>
      </p:cxnSp>
      <p:sp>
        <p:nvSpPr>
          <p:cNvPr id="2598" name="Google Shape;2598;p192"/>
          <p:cNvSpPr txBox="1"/>
          <p:nvPr/>
        </p:nvSpPr>
        <p:spPr>
          <a:xfrm>
            <a:off x="43160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3</a:t>
            </a:r>
            <a:endParaRPr b="1" baseline="-25000" sz="2000">
              <a:latin typeface="Montserrat"/>
              <a:ea typeface="Montserrat"/>
              <a:cs typeface="Montserrat"/>
              <a:sym typeface="Montserrat"/>
            </a:endParaRPr>
          </a:p>
        </p:txBody>
      </p:sp>
      <p:sp>
        <p:nvSpPr>
          <p:cNvPr id="2599" name="Google Shape;2599;p192"/>
          <p:cNvSpPr txBox="1"/>
          <p:nvPr/>
        </p:nvSpPr>
        <p:spPr>
          <a:xfrm>
            <a:off x="4316050" y="4122800"/>
            <a:ext cx="890100" cy="4038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0</a:t>
            </a:r>
            <a:endParaRPr b="1" baseline="-25000" sz="2000">
              <a:solidFill>
                <a:srgbClr val="D9D9D9"/>
              </a:solidFill>
              <a:latin typeface="Montserrat"/>
              <a:ea typeface="Montserrat"/>
              <a:cs typeface="Montserrat"/>
              <a:sym typeface="Montserrat"/>
            </a:endParaRPr>
          </a:p>
        </p:txBody>
      </p:sp>
      <p:cxnSp>
        <p:nvCxnSpPr>
          <p:cNvPr id="2600" name="Google Shape;2600;p192"/>
          <p:cNvCxnSpPr/>
          <p:nvPr/>
        </p:nvCxnSpPr>
        <p:spPr>
          <a:xfrm>
            <a:off x="50215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601" name="Google Shape;2601;p192"/>
          <p:cNvSpPr/>
          <p:nvPr/>
        </p:nvSpPr>
        <p:spPr>
          <a:xfrm>
            <a:off x="55515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02" name="Google Shape;2602;p192"/>
          <p:cNvCxnSpPr/>
          <p:nvPr/>
        </p:nvCxnSpPr>
        <p:spPr>
          <a:xfrm flipH="1" rot="10800000">
            <a:off x="58583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2603" name="Google Shape;2603;p192"/>
          <p:cNvCxnSpPr>
            <a:endCxn id="2601" idx="4"/>
          </p:cNvCxnSpPr>
          <p:nvPr/>
        </p:nvCxnSpPr>
        <p:spPr>
          <a:xfrm rot="10800000">
            <a:off x="5857125" y="3513275"/>
            <a:ext cx="4500" cy="660900"/>
          </a:xfrm>
          <a:prstGeom prst="straightConnector1">
            <a:avLst/>
          </a:prstGeom>
          <a:noFill/>
          <a:ln cap="flat" cmpd="sng" w="28575">
            <a:solidFill>
              <a:srgbClr val="D9D9D9"/>
            </a:solidFill>
            <a:prstDash val="solid"/>
            <a:round/>
            <a:headEnd len="med" w="med" type="none"/>
            <a:tailEnd len="med" w="med" type="triangle"/>
          </a:ln>
        </p:spPr>
      </p:cxnSp>
      <p:sp>
        <p:nvSpPr>
          <p:cNvPr id="2604" name="Google Shape;2604;p192"/>
          <p:cNvSpPr txBox="1"/>
          <p:nvPr/>
        </p:nvSpPr>
        <p:spPr>
          <a:xfrm>
            <a:off x="54571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4</a:t>
            </a:r>
            <a:endParaRPr b="1" baseline="-25000" sz="2000">
              <a:latin typeface="Montserrat"/>
              <a:ea typeface="Montserrat"/>
              <a:cs typeface="Montserrat"/>
              <a:sym typeface="Montserrat"/>
            </a:endParaRPr>
          </a:p>
        </p:txBody>
      </p:sp>
      <p:sp>
        <p:nvSpPr>
          <p:cNvPr id="2605" name="Google Shape;2605;p192"/>
          <p:cNvSpPr txBox="1"/>
          <p:nvPr/>
        </p:nvSpPr>
        <p:spPr>
          <a:xfrm>
            <a:off x="5457150" y="4122800"/>
            <a:ext cx="890100" cy="4038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0</a:t>
            </a:r>
            <a:endParaRPr b="1" baseline="-25000" sz="2000">
              <a:solidFill>
                <a:srgbClr val="D9D9D9"/>
              </a:solidFill>
              <a:latin typeface="Montserrat"/>
              <a:ea typeface="Montserrat"/>
              <a:cs typeface="Montserrat"/>
              <a:sym typeface="Montserrat"/>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9" name="Shape 2609"/>
        <p:cNvGrpSpPr/>
        <p:nvPr/>
      </p:nvGrpSpPr>
      <p:grpSpPr>
        <a:xfrm>
          <a:off x="0" y="0"/>
          <a:ext cx="0" cy="0"/>
          <a:chOff x="0" y="0"/>
          <a:chExt cx="0" cy="0"/>
        </a:xfrm>
      </p:grpSpPr>
      <p:sp>
        <p:nvSpPr>
          <p:cNvPr id="2610" name="Google Shape;2610;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1" name="Google Shape;2611;p193"/>
          <p:cNvSpPr txBox="1"/>
          <p:nvPr>
            <p:ph idx="1" type="body"/>
          </p:nvPr>
        </p:nvSpPr>
        <p:spPr>
          <a:xfrm>
            <a:off x="331725" y="1152475"/>
            <a:ext cx="8705100" cy="702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1 word predict the next 5 words</a:t>
            </a:r>
            <a:endParaRPr sz="3000">
              <a:solidFill>
                <a:srgbClr val="434343"/>
              </a:solidFill>
              <a:latin typeface="Montserrat"/>
              <a:ea typeface="Montserrat"/>
              <a:cs typeface="Montserrat"/>
              <a:sym typeface="Montserrat"/>
            </a:endParaRPr>
          </a:p>
        </p:txBody>
      </p:sp>
      <p:pic>
        <p:nvPicPr>
          <p:cNvPr descr="watermark.jpg" id="2612" name="Google Shape;2612;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3" name="Google Shape;2613;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14" name="Google Shape;2614;p193"/>
          <p:cNvSpPr/>
          <p:nvPr/>
        </p:nvSpPr>
        <p:spPr>
          <a:xfrm>
            <a:off x="9871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15" name="Google Shape;2615;p193"/>
          <p:cNvCxnSpPr/>
          <p:nvPr/>
        </p:nvCxnSpPr>
        <p:spPr>
          <a:xfrm flipH="1" rot="10800000">
            <a:off x="12939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2616" name="Google Shape;2616;p193"/>
          <p:cNvCxnSpPr>
            <a:endCxn id="2614" idx="4"/>
          </p:cNvCxnSpPr>
          <p:nvPr/>
        </p:nvCxnSpPr>
        <p:spPr>
          <a:xfrm rot="10800000">
            <a:off x="1292725" y="3513275"/>
            <a:ext cx="4500" cy="660900"/>
          </a:xfrm>
          <a:prstGeom prst="straightConnector1">
            <a:avLst/>
          </a:prstGeom>
          <a:noFill/>
          <a:ln cap="flat" cmpd="sng" w="28575">
            <a:solidFill>
              <a:srgbClr val="000000"/>
            </a:solidFill>
            <a:prstDash val="solid"/>
            <a:round/>
            <a:headEnd len="med" w="med" type="none"/>
            <a:tailEnd len="med" w="med" type="triangle"/>
          </a:ln>
        </p:spPr>
      </p:cxnSp>
      <p:sp>
        <p:nvSpPr>
          <p:cNvPr id="2617" name="Google Shape;2617;p193"/>
          <p:cNvSpPr txBox="1"/>
          <p:nvPr/>
        </p:nvSpPr>
        <p:spPr>
          <a:xfrm>
            <a:off x="8927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0</a:t>
            </a:r>
            <a:endParaRPr b="1" baseline="-25000" sz="2000">
              <a:latin typeface="Montserrat"/>
              <a:ea typeface="Montserrat"/>
              <a:cs typeface="Montserrat"/>
              <a:sym typeface="Montserrat"/>
            </a:endParaRPr>
          </a:p>
        </p:txBody>
      </p:sp>
      <p:sp>
        <p:nvSpPr>
          <p:cNvPr id="2618" name="Google Shape;2618;p193"/>
          <p:cNvSpPr txBox="1"/>
          <p:nvPr/>
        </p:nvSpPr>
        <p:spPr>
          <a:xfrm>
            <a:off x="892750" y="412280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0</a:t>
            </a:r>
            <a:endParaRPr b="1" baseline="-25000" sz="2000">
              <a:latin typeface="Montserrat"/>
              <a:ea typeface="Montserrat"/>
              <a:cs typeface="Montserrat"/>
              <a:sym typeface="Montserrat"/>
            </a:endParaRPr>
          </a:p>
        </p:txBody>
      </p:sp>
      <p:cxnSp>
        <p:nvCxnSpPr>
          <p:cNvPr id="2619" name="Google Shape;2619;p193"/>
          <p:cNvCxnSpPr/>
          <p:nvPr/>
        </p:nvCxnSpPr>
        <p:spPr>
          <a:xfrm>
            <a:off x="15982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620" name="Google Shape;2620;p193"/>
          <p:cNvSpPr/>
          <p:nvPr/>
        </p:nvSpPr>
        <p:spPr>
          <a:xfrm>
            <a:off x="21282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21" name="Google Shape;2621;p193"/>
          <p:cNvCxnSpPr/>
          <p:nvPr/>
        </p:nvCxnSpPr>
        <p:spPr>
          <a:xfrm flipH="1" rot="10800000">
            <a:off x="24350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2622" name="Google Shape;2622;p193"/>
          <p:cNvCxnSpPr>
            <a:endCxn id="2620" idx="4"/>
          </p:cNvCxnSpPr>
          <p:nvPr/>
        </p:nvCxnSpPr>
        <p:spPr>
          <a:xfrm rot="10800000">
            <a:off x="2433825" y="3513275"/>
            <a:ext cx="4500" cy="660900"/>
          </a:xfrm>
          <a:prstGeom prst="straightConnector1">
            <a:avLst/>
          </a:prstGeom>
          <a:noFill/>
          <a:ln cap="flat" cmpd="sng" w="28575">
            <a:solidFill>
              <a:srgbClr val="D9D9D9"/>
            </a:solidFill>
            <a:prstDash val="solid"/>
            <a:round/>
            <a:headEnd len="med" w="med" type="none"/>
            <a:tailEnd len="med" w="med" type="triangle"/>
          </a:ln>
        </p:spPr>
      </p:cxnSp>
      <p:sp>
        <p:nvSpPr>
          <p:cNvPr id="2623" name="Google Shape;2623;p193"/>
          <p:cNvSpPr txBox="1"/>
          <p:nvPr/>
        </p:nvSpPr>
        <p:spPr>
          <a:xfrm>
            <a:off x="20338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1</a:t>
            </a:r>
            <a:endParaRPr b="1" baseline="-25000" sz="2000">
              <a:latin typeface="Montserrat"/>
              <a:ea typeface="Montserrat"/>
              <a:cs typeface="Montserrat"/>
              <a:sym typeface="Montserrat"/>
            </a:endParaRPr>
          </a:p>
        </p:txBody>
      </p:sp>
      <p:sp>
        <p:nvSpPr>
          <p:cNvPr id="2624" name="Google Shape;2624;p193"/>
          <p:cNvSpPr txBox="1"/>
          <p:nvPr/>
        </p:nvSpPr>
        <p:spPr>
          <a:xfrm>
            <a:off x="2033850" y="4122800"/>
            <a:ext cx="890100" cy="4038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0</a:t>
            </a:r>
            <a:endParaRPr b="1" baseline="-25000" sz="2000">
              <a:solidFill>
                <a:srgbClr val="D9D9D9"/>
              </a:solidFill>
              <a:latin typeface="Montserrat"/>
              <a:ea typeface="Montserrat"/>
              <a:cs typeface="Montserrat"/>
              <a:sym typeface="Montserrat"/>
            </a:endParaRPr>
          </a:p>
        </p:txBody>
      </p:sp>
      <p:cxnSp>
        <p:nvCxnSpPr>
          <p:cNvPr id="2625" name="Google Shape;2625;p193"/>
          <p:cNvCxnSpPr/>
          <p:nvPr/>
        </p:nvCxnSpPr>
        <p:spPr>
          <a:xfrm>
            <a:off x="27393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626" name="Google Shape;2626;p193"/>
          <p:cNvSpPr/>
          <p:nvPr/>
        </p:nvSpPr>
        <p:spPr>
          <a:xfrm>
            <a:off x="32693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27" name="Google Shape;2627;p193"/>
          <p:cNvCxnSpPr/>
          <p:nvPr/>
        </p:nvCxnSpPr>
        <p:spPr>
          <a:xfrm flipH="1" rot="10800000">
            <a:off x="35761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2628" name="Google Shape;2628;p193"/>
          <p:cNvCxnSpPr>
            <a:endCxn id="2626" idx="4"/>
          </p:cNvCxnSpPr>
          <p:nvPr/>
        </p:nvCxnSpPr>
        <p:spPr>
          <a:xfrm rot="10800000">
            <a:off x="3574925" y="3513275"/>
            <a:ext cx="4500" cy="660900"/>
          </a:xfrm>
          <a:prstGeom prst="straightConnector1">
            <a:avLst/>
          </a:prstGeom>
          <a:noFill/>
          <a:ln cap="flat" cmpd="sng" w="28575">
            <a:solidFill>
              <a:srgbClr val="D9D9D9"/>
            </a:solidFill>
            <a:prstDash val="solid"/>
            <a:round/>
            <a:headEnd len="med" w="med" type="none"/>
            <a:tailEnd len="med" w="med" type="triangle"/>
          </a:ln>
        </p:spPr>
      </p:cxnSp>
      <p:sp>
        <p:nvSpPr>
          <p:cNvPr id="2629" name="Google Shape;2629;p193"/>
          <p:cNvSpPr txBox="1"/>
          <p:nvPr/>
        </p:nvSpPr>
        <p:spPr>
          <a:xfrm>
            <a:off x="31749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2</a:t>
            </a:r>
            <a:endParaRPr b="1" baseline="-25000" sz="2000">
              <a:latin typeface="Montserrat"/>
              <a:ea typeface="Montserrat"/>
              <a:cs typeface="Montserrat"/>
              <a:sym typeface="Montserrat"/>
            </a:endParaRPr>
          </a:p>
        </p:txBody>
      </p:sp>
      <p:sp>
        <p:nvSpPr>
          <p:cNvPr id="2630" name="Google Shape;2630;p193"/>
          <p:cNvSpPr txBox="1"/>
          <p:nvPr/>
        </p:nvSpPr>
        <p:spPr>
          <a:xfrm>
            <a:off x="3132125" y="4122800"/>
            <a:ext cx="890100" cy="4038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0</a:t>
            </a:r>
            <a:endParaRPr b="1" baseline="-25000" sz="2000">
              <a:solidFill>
                <a:srgbClr val="D9D9D9"/>
              </a:solidFill>
              <a:latin typeface="Montserrat"/>
              <a:ea typeface="Montserrat"/>
              <a:cs typeface="Montserrat"/>
              <a:sym typeface="Montserrat"/>
            </a:endParaRPr>
          </a:p>
        </p:txBody>
      </p:sp>
      <p:cxnSp>
        <p:nvCxnSpPr>
          <p:cNvPr id="2631" name="Google Shape;2631;p193"/>
          <p:cNvCxnSpPr/>
          <p:nvPr/>
        </p:nvCxnSpPr>
        <p:spPr>
          <a:xfrm>
            <a:off x="38804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632" name="Google Shape;2632;p193"/>
          <p:cNvSpPr/>
          <p:nvPr/>
        </p:nvSpPr>
        <p:spPr>
          <a:xfrm>
            <a:off x="44104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3" name="Google Shape;2633;p193"/>
          <p:cNvCxnSpPr/>
          <p:nvPr/>
        </p:nvCxnSpPr>
        <p:spPr>
          <a:xfrm flipH="1" rot="10800000">
            <a:off x="47172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2634" name="Google Shape;2634;p193"/>
          <p:cNvCxnSpPr>
            <a:endCxn id="2632" idx="4"/>
          </p:cNvCxnSpPr>
          <p:nvPr/>
        </p:nvCxnSpPr>
        <p:spPr>
          <a:xfrm rot="10800000">
            <a:off x="4716025" y="3513275"/>
            <a:ext cx="4500" cy="660900"/>
          </a:xfrm>
          <a:prstGeom prst="straightConnector1">
            <a:avLst/>
          </a:prstGeom>
          <a:noFill/>
          <a:ln cap="flat" cmpd="sng" w="28575">
            <a:solidFill>
              <a:srgbClr val="D9D9D9"/>
            </a:solidFill>
            <a:prstDash val="solid"/>
            <a:round/>
            <a:headEnd len="med" w="med" type="none"/>
            <a:tailEnd len="med" w="med" type="triangle"/>
          </a:ln>
        </p:spPr>
      </p:cxnSp>
      <p:sp>
        <p:nvSpPr>
          <p:cNvPr id="2635" name="Google Shape;2635;p193"/>
          <p:cNvSpPr txBox="1"/>
          <p:nvPr/>
        </p:nvSpPr>
        <p:spPr>
          <a:xfrm>
            <a:off x="43160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3</a:t>
            </a:r>
            <a:endParaRPr b="1" baseline="-25000" sz="2000">
              <a:latin typeface="Montserrat"/>
              <a:ea typeface="Montserrat"/>
              <a:cs typeface="Montserrat"/>
              <a:sym typeface="Montserrat"/>
            </a:endParaRPr>
          </a:p>
        </p:txBody>
      </p:sp>
      <p:sp>
        <p:nvSpPr>
          <p:cNvPr id="2636" name="Google Shape;2636;p193"/>
          <p:cNvSpPr txBox="1"/>
          <p:nvPr/>
        </p:nvSpPr>
        <p:spPr>
          <a:xfrm>
            <a:off x="4316050" y="4122800"/>
            <a:ext cx="890100" cy="4038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0</a:t>
            </a:r>
            <a:endParaRPr b="1" baseline="-25000" sz="2000">
              <a:solidFill>
                <a:srgbClr val="D9D9D9"/>
              </a:solidFill>
              <a:latin typeface="Montserrat"/>
              <a:ea typeface="Montserrat"/>
              <a:cs typeface="Montserrat"/>
              <a:sym typeface="Montserrat"/>
            </a:endParaRPr>
          </a:p>
        </p:txBody>
      </p:sp>
      <p:cxnSp>
        <p:nvCxnSpPr>
          <p:cNvPr id="2637" name="Google Shape;2637;p193"/>
          <p:cNvCxnSpPr/>
          <p:nvPr/>
        </p:nvCxnSpPr>
        <p:spPr>
          <a:xfrm>
            <a:off x="5021575" y="3207725"/>
            <a:ext cx="515700" cy="0"/>
          </a:xfrm>
          <a:prstGeom prst="straightConnector1">
            <a:avLst/>
          </a:prstGeom>
          <a:noFill/>
          <a:ln cap="flat" cmpd="sng" w="28575">
            <a:solidFill>
              <a:srgbClr val="000000"/>
            </a:solidFill>
            <a:prstDash val="solid"/>
            <a:round/>
            <a:headEnd len="med" w="med" type="none"/>
            <a:tailEnd len="med" w="med" type="triangle"/>
          </a:ln>
        </p:spPr>
      </p:cxnSp>
      <p:sp>
        <p:nvSpPr>
          <p:cNvPr id="2638" name="Google Shape;2638;p193"/>
          <p:cNvSpPr/>
          <p:nvPr/>
        </p:nvSpPr>
        <p:spPr>
          <a:xfrm>
            <a:off x="5551575" y="2902175"/>
            <a:ext cx="611100" cy="6111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9" name="Google Shape;2639;p193"/>
          <p:cNvCxnSpPr/>
          <p:nvPr/>
        </p:nvCxnSpPr>
        <p:spPr>
          <a:xfrm flipH="1" rot="10800000">
            <a:off x="5858325" y="2326125"/>
            <a:ext cx="3300" cy="546000"/>
          </a:xfrm>
          <a:prstGeom prst="straightConnector1">
            <a:avLst/>
          </a:prstGeom>
          <a:noFill/>
          <a:ln cap="flat" cmpd="sng" w="28575">
            <a:solidFill>
              <a:srgbClr val="000000"/>
            </a:solidFill>
            <a:prstDash val="solid"/>
            <a:round/>
            <a:headEnd len="med" w="med" type="none"/>
            <a:tailEnd len="med" w="med" type="triangle"/>
          </a:ln>
        </p:spPr>
      </p:cxnSp>
      <p:cxnSp>
        <p:nvCxnSpPr>
          <p:cNvPr id="2640" name="Google Shape;2640;p193"/>
          <p:cNvCxnSpPr>
            <a:endCxn id="2638" idx="4"/>
          </p:cNvCxnSpPr>
          <p:nvPr/>
        </p:nvCxnSpPr>
        <p:spPr>
          <a:xfrm rot="10800000">
            <a:off x="5857125" y="3513275"/>
            <a:ext cx="4500" cy="660900"/>
          </a:xfrm>
          <a:prstGeom prst="straightConnector1">
            <a:avLst/>
          </a:prstGeom>
          <a:noFill/>
          <a:ln cap="flat" cmpd="sng" w="28575">
            <a:solidFill>
              <a:srgbClr val="D9D9D9"/>
            </a:solidFill>
            <a:prstDash val="solid"/>
            <a:round/>
            <a:headEnd len="med" w="med" type="none"/>
            <a:tailEnd len="med" w="med" type="triangle"/>
          </a:ln>
        </p:spPr>
      </p:cxnSp>
      <p:sp>
        <p:nvSpPr>
          <p:cNvPr id="2641" name="Google Shape;2641;p193"/>
          <p:cNvSpPr txBox="1"/>
          <p:nvPr/>
        </p:nvSpPr>
        <p:spPr>
          <a:xfrm>
            <a:off x="5457150" y="1888850"/>
            <a:ext cx="8901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Y</a:t>
            </a:r>
            <a:r>
              <a:rPr b="1" baseline="-25000" lang="en" sz="2000">
                <a:latin typeface="Montserrat"/>
                <a:ea typeface="Montserrat"/>
                <a:cs typeface="Montserrat"/>
                <a:sym typeface="Montserrat"/>
              </a:rPr>
              <a:t>4</a:t>
            </a:r>
            <a:endParaRPr b="1" baseline="-25000" sz="2000">
              <a:latin typeface="Montserrat"/>
              <a:ea typeface="Montserrat"/>
              <a:cs typeface="Montserrat"/>
              <a:sym typeface="Montserrat"/>
            </a:endParaRPr>
          </a:p>
        </p:txBody>
      </p:sp>
      <p:sp>
        <p:nvSpPr>
          <p:cNvPr id="2642" name="Google Shape;2642;p193"/>
          <p:cNvSpPr txBox="1"/>
          <p:nvPr/>
        </p:nvSpPr>
        <p:spPr>
          <a:xfrm>
            <a:off x="5457150" y="4122800"/>
            <a:ext cx="890100" cy="4038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D9D9D9"/>
                </a:solidFill>
                <a:latin typeface="Montserrat"/>
                <a:ea typeface="Montserrat"/>
                <a:cs typeface="Montserrat"/>
                <a:sym typeface="Montserrat"/>
              </a:rPr>
              <a:t>0</a:t>
            </a:r>
            <a:endParaRPr b="1" baseline="-25000" sz="2000">
              <a:solidFill>
                <a:srgbClr val="D9D9D9"/>
              </a:solidFill>
              <a:latin typeface="Montserrat"/>
              <a:ea typeface="Montserrat"/>
              <a:cs typeface="Montserrat"/>
              <a:sym typeface="Montserrat"/>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194"/>
          <p:cNvSpPr txBox="1"/>
          <p:nvPr>
            <p:ph idx="1" type="body"/>
          </p:nvPr>
        </p:nvSpPr>
        <p:spPr>
          <a:xfrm>
            <a:off x="311700" y="1152475"/>
            <a:ext cx="87051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basic RNN has a major disadvantage, we only really “remember” the previous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great it we could keep track of longer history, not just short term history.</a:t>
            </a:r>
            <a:endParaRPr sz="3000">
              <a:solidFill>
                <a:srgbClr val="434343"/>
              </a:solidFill>
              <a:latin typeface="Montserrat"/>
              <a:ea typeface="Montserrat"/>
              <a:cs typeface="Montserrat"/>
              <a:sym typeface="Montserrat"/>
            </a:endParaRPr>
          </a:p>
        </p:txBody>
      </p:sp>
      <p:pic>
        <p:nvPicPr>
          <p:cNvPr descr="watermark.jpg" id="2649" name="Google Shape;2649;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195"/>
          <p:cNvSpPr txBox="1"/>
          <p:nvPr>
            <p:ph idx="1" type="body"/>
          </p:nvPr>
        </p:nvSpPr>
        <p:spPr>
          <a:xfrm>
            <a:off x="311700" y="1152475"/>
            <a:ext cx="87051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Another issue that arises during training is the “vanishing gradient”.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vanishing gradients in more detail before moving on to discussing LSTM (Long Short Term Memory Units). </a:t>
            </a:r>
            <a:endParaRPr sz="3000">
              <a:solidFill>
                <a:srgbClr val="434343"/>
              </a:solidFill>
              <a:latin typeface="Montserrat"/>
              <a:ea typeface="Montserrat"/>
              <a:cs typeface="Montserrat"/>
              <a:sym typeface="Montserrat"/>
            </a:endParaRPr>
          </a:p>
        </p:txBody>
      </p:sp>
      <p:pic>
        <p:nvPicPr>
          <p:cNvPr descr="watermark.jpg" id="2657" name="Google Shape;2657;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19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Exploding and Vanishing Gradients</a:t>
            </a:r>
            <a:endParaRPr b="1">
              <a:latin typeface="Montserrat"/>
              <a:ea typeface="Montserrat"/>
              <a:cs typeface="Montserrat"/>
              <a:sym typeface="Montserrat"/>
            </a:endParaRPr>
          </a:p>
        </p:txBody>
      </p:sp>
      <p:pic>
        <p:nvPicPr>
          <p:cNvPr descr="watermark.jpg" id="2664" name="Google Shape;2664;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5" name="Google Shape;2665;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9" name="Shape 2669"/>
        <p:cNvGrpSpPr/>
        <p:nvPr/>
      </p:nvGrpSpPr>
      <p:grpSpPr>
        <a:xfrm>
          <a:off x="0" y="0"/>
          <a:ext cx="0" cy="0"/>
          <a:chOff x="0" y="0"/>
          <a:chExt cx="0" cy="0"/>
        </a:xfrm>
      </p:grpSpPr>
      <p:sp>
        <p:nvSpPr>
          <p:cNvPr id="2670" name="Google Shape;2670;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1" name="Google Shape;2671;p197"/>
          <p:cNvSpPr txBox="1"/>
          <p:nvPr>
            <p:ph idx="1" type="body"/>
          </p:nvPr>
        </p:nvSpPr>
        <p:spPr>
          <a:xfrm>
            <a:off x="311700" y="1152475"/>
            <a:ext cx="87051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As our networks grow deeper and more complex, we have 2 issues arise: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Exploding Gradients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Vanishing Gradients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that the gradient is used in our calculation to adjust weights and biases in our network.</a:t>
            </a:r>
            <a:endParaRPr sz="3000">
              <a:solidFill>
                <a:srgbClr val="434343"/>
              </a:solidFill>
              <a:latin typeface="Montserrat"/>
              <a:ea typeface="Montserrat"/>
              <a:cs typeface="Montserrat"/>
              <a:sym typeface="Montserrat"/>
            </a:endParaRPr>
          </a:p>
        </p:txBody>
      </p:sp>
      <p:pic>
        <p:nvPicPr>
          <p:cNvPr descr="watermark.jpg" id="2672" name="Google Shape;2672;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3" name="Google Shape;2673;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7" name="Shape 2677"/>
        <p:cNvGrpSpPr/>
        <p:nvPr/>
      </p:nvGrpSpPr>
      <p:grpSpPr>
        <a:xfrm>
          <a:off x="0" y="0"/>
          <a:ext cx="0" cy="0"/>
          <a:chOff x="0" y="0"/>
          <a:chExt cx="0" cy="0"/>
        </a:xfrm>
      </p:grpSpPr>
      <p:sp>
        <p:nvSpPr>
          <p:cNvPr id="2678" name="Google Shape;2678;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9" name="Google Shape;2679;p198"/>
          <p:cNvSpPr txBox="1"/>
          <p:nvPr>
            <p:ph idx="1" type="body"/>
          </p:nvPr>
        </p:nvSpPr>
        <p:spPr>
          <a:xfrm>
            <a:off x="311700" y="1152475"/>
            <a:ext cx="8705100" cy="1042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think about a network.</a:t>
            </a:r>
            <a:endParaRPr sz="3000">
              <a:solidFill>
                <a:srgbClr val="434343"/>
              </a:solidFill>
              <a:latin typeface="Montserrat"/>
              <a:ea typeface="Montserrat"/>
              <a:cs typeface="Montserrat"/>
              <a:sym typeface="Montserrat"/>
            </a:endParaRPr>
          </a:p>
        </p:txBody>
      </p:sp>
      <p:pic>
        <p:nvPicPr>
          <p:cNvPr descr="watermark.jpg" id="2680" name="Google Shape;2680;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1" name="Google Shape;2681;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82" name="Google Shape;2682;p198"/>
          <p:cNvSpPr/>
          <p:nvPr/>
        </p:nvSpPr>
        <p:spPr>
          <a:xfrm>
            <a:off x="6436646" y="20278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198"/>
          <p:cNvSpPr/>
          <p:nvPr/>
        </p:nvSpPr>
        <p:spPr>
          <a:xfrm>
            <a:off x="6436646" y="2898488"/>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198"/>
          <p:cNvSpPr/>
          <p:nvPr/>
        </p:nvSpPr>
        <p:spPr>
          <a:xfrm>
            <a:off x="6442546" y="4114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85" name="Google Shape;2685;p198"/>
          <p:cNvCxnSpPr>
            <a:endCxn id="2683" idx="2"/>
          </p:cNvCxnSpPr>
          <p:nvPr/>
        </p:nvCxnSpPr>
        <p:spPr>
          <a:xfrm>
            <a:off x="4556246" y="2778338"/>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2686" name="Google Shape;2686;p198"/>
          <p:cNvCxnSpPr>
            <a:endCxn id="2682" idx="2"/>
          </p:cNvCxnSpPr>
          <p:nvPr/>
        </p:nvCxnSpPr>
        <p:spPr>
          <a:xfrm flipH="1" rot="10800000">
            <a:off x="4556246" y="2297100"/>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2687" name="Google Shape;2687;p198"/>
          <p:cNvCxnSpPr>
            <a:stCxn id="2688" idx="5"/>
            <a:endCxn id="2684" idx="1"/>
          </p:cNvCxnSpPr>
          <p:nvPr/>
        </p:nvCxnSpPr>
        <p:spPr>
          <a:xfrm>
            <a:off x="4973502" y="2968741"/>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2689" name="Google Shape;2689;p198"/>
          <p:cNvCxnSpPr/>
          <p:nvPr/>
        </p:nvCxnSpPr>
        <p:spPr>
          <a:xfrm flipH="1" rot="10800000">
            <a:off x="6975260" y="2290238"/>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2690" name="Google Shape;2690;p198"/>
          <p:cNvCxnSpPr/>
          <p:nvPr/>
        </p:nvCxnSpPr>
        <p:spPr>
          <a:xfrm>
            <a:off x="6975260" y="3164738"/>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2691" name="Google Shape;2691;p198"/>
          <p:cNvCxnSpPr/>
          <p:nvPr/>
        </p:nvCxnSpPr>
        <p:spPr>
          <a:xfrm>
            <a:off x="6957860" y="4383388"/>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2692" name="Google Shape;2692;p198"/>
          <p:cNvCxnSpPr>
            <a:endCxn id="2682" idx="2"/>
          </p:cNvCxnSpPr>
          <p:nvPr/>
        </p:nvCxnSpPr>
        <p:spPr>
          <a:xfrm flipH="1" rot="10800000">
            <a:off x="4556246" y="2297100"/>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2693" name="Google Shape;2693;p198"/>
          <p:cNvCxnSpPr>
            <a:stCxn id="2694" idx="5"/>
            <a:endCxn id="2684" idx="2"/>
          </p:cNvCxnSpPr>
          <p:nvPr/>
        </p:nvCxnSpPr>
        <p:spPr>
          <a:xfrm>
            <a:off x="4973502" y="3633640"/>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2695" name="Google Shape;2695;p198"/>
          <p:cNvCxnSpPr>
            <a:endCxn id="2683" idx="2"/>
          </p:cNvCxnSpPr>
          <p:nvPr/>
        </p:nvCxnSpPr>
        <p:spPr>
          <a:xfrm flipH="1" rot="10800000">
            <a:off x="4556246" y="3167738"/>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2688" name="Google Shape;2688;p198"/>
          <p:cNvSpPr/>
          <p:nvPr/>
        </p:nvSpPr>
        <p:spPr>
          <a:xfrm>
            <a:off x="4513863" y="250910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198"/>
          <p:cNvSpPr/>
          <p:nvPr/>
        </p:nvSpPr>
        <p:spPr>
          <a:xfrm>
            <a:off x="4513863" y="317400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198"/>
          <p:cNvSpPr/>
          <p:nvPr/>
        </p:nvSpPr>
        <p:spPr>
          <a:xfrm>
            <a:off x="2201888" y="2148375"/>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198"/>
          <p:cNvSpPr/>
          <p:nvPr/>
        </p:nvSpPr>
        <p:spPr>
          <a:xfrm>
            <a:off x="2201888" y="2842614"/>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198"/>
          <p:cNvSpPr/>
          <p:nvPr/>
        </p:nvSpPr>
        <p:spPr>
          <a:xfrm>
            <a:off x="2201888" y="3582093"/>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198"/>
          <p:cNvSpPr/>
          <p:nvPr/>
        </p:nvSpPr>
        <p:spPr>
          <a:xfrm>
            <a:off x="3330513" y="250910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198"/>
          <p:cNvSpPr/>
          <p:nvPr/>
        </p:nvSpPr>
        <p:spPr>
          <a:xfrm>
            <a:off x="3330513" y="317400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1" name="Google Shape;2701;p198"/>
          <p:cNvCxnSpPr>
            <a:stCxn id="2696" idx="6"/>
            <a:endCxn id="2699" idx="2"/>
          </p:cNvCxnSpPr>
          <p:nvPr/>
        </p:nvCxnSpPr>
        <p:spPr>
          <a:xfrm>
            <a:off x="2740388" y="2417625"/>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2702" name="Google Shape;2702;p198"/>
          <p:cNvCxnSpPr>
            <a:endCxn id="2700" idx="2"/>
          </p:cNvCxnSpPr>
          <p:nvPr/>
        </p:nvCxnSpPr>
        <p:spPr>
          <a:xfrm>
            <a:off x="2740413" y="2437652"/>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2703" name="Google Shape;2703;p198"/>
          <p:cNvCxnSpPr>
            <a:endCxn id="2699" idx="2"/>
          </p:cNvCxnSpPr>
          <p:nvPr/>
        </p:nvCxnSpPr>
        <p:spPr>
          <a:xfrm flipH="1" rot="10800000">
            <a:off x="2740413" y="2778353"/>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2704" name="Google Shape;2704;p198"/>
          <p:cNvCxnSpPr>
            <a:endCxn id="2700" idx="2"/>
          </p:cNvCxnSpPr>
          <p:nvPr/>
        </p:nvCxnSpPr>
        <p:spPr>
          <a:xfrm>
            <a:off x="2740413" y="3128252"/>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2705" name="Google Shape;2705;p198"/>
          <p:cNvCxnSpPr>
            <a:endCxn id="2699" idx="2"/>
          </p:cNvCxnSpPr>
          <p:nvPr/>
        </p:nvCxnSpPr>
        <p:spPr>
          <a:xfrm flipH="1" rot="10800000">
            <a:off x="2763813" y="2778353"/>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2706" name="Google Shape;2706;p198"/>
          <p:cNvCxnSpPr>
            <a:endCxn id="2700" idx="2"/>
          </p:cNvCxnSpPr>
          <p:nvPr/>
        </p:nvCxnSpPr>
        <p:spPr>
          <a:xfrm flipH="1" rot="10800000">
            <a:off x="2763813" y="3443252"/>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2707" name="Google Shape;2707;p198"/>
          <p:cNvSpPr/>
          <p:nvPr/>
        </p:nvSpPr>
        <p:spPr>
          <a:xfrm>
            <a:off x="3952900" y="2977275"/>
            <a:ext cx="538500" cy="275400"/>
          </a:xfrm>
          <a:prstGeom prst="rightArrow">
            <a:avLst>
              <a:gd fmla="val 50000" name="adj1"/>
              <a:gd fmla="val 50000" name="adj2"/>
            </a:avLst>
          </a:prstGeom>
          <a:solidFill>
            <a:srgbClr val="CFE2F3"/>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198"/>
          <p:cNvSpPr txBox="1"/>
          <p:nvPr/>
        </p:nvSpPr>
        <p:spPr>
          <a:xfrm>
            <a:off x="3330500" y="3710525"/>
            <a:ext cx="19590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434343"/>
                </a:solidFill>
                <a:latin typeface="Montserrat"/>
                <a:ea typeface="Montserrat"/>
                <a:cs typeface="Montserrat"/>
                <a:sym typeface="Montserrat"/>
              </a:rPr>
              <a:t>Hidden Layers</a:t>
            </a:r>
            <a:endParaRPr sz="1800">
              <a:solidFill>
                <a:srgbClr val="434343"/>
              </a:solidFill>
              <a:latin typeface="Montserrat"/>
              <a:ea typeface="Montserrat"/>
              <a:cs typeface="Montserrat"/>
              <a:sym typeface="Montserrat"/>
            </a:endParaRPr>
          </a:p>
        </p:txBody>
      </p:sp>
      <p:sp>
        <p:nvSpPr>
          <p:cNvPr id="2709" name="Google Shape;2709;p198"/>
          <p:cNvSpPr/>
          <p:nvPr/>
        </p:nvSpPr>
        <p:spPr>
          <a:xfrm>
            <a:off x="6645061" y="3506400"/>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198"/>
          <p:cNvSpPr/>
          <p:nvPr/>
        </p:nvSpPr>
        <p:spPr>
          <a:xfrm>
            <a:off x="6645061" y="3708831"/>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198"/>
          <p:cNvSpPr/>
          <p:nvPr/>
        </p:nvSpPr>
        <p:spPr>
          <a:xfrm>
            <a:off x="6645061" y="3911261"/>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5" name="Shape 2715"/>
        <p:cNvGrpSpPr/>
        <p:nvPr/>
      </p:nvGrpSpPr>
      <p:grpSpPr>
        <a:xfrm>
          <a:off x="0" y="0"/>
          <a:ext cx="0" cy="0"/>
          <a:chOff x="0" y="0"/>
          <a:chExt cx="0" cy="0"/>
        </a:xfrm>
      </p:grpSpPr>
      <p:sp>
        <p:nvSpPr>
          <p:cNvPr id="2716" name="Google Shape;2716;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7" name="Google Shape;2717;p199"/>
          <p:cNvSpPr txBox="1"/>
          <p:nvPr>
            <p:ph idx="1" type="body"/>
          </p:nvPr>
        </p:nvSpPr>
        <p:spPr>
          <a:xfrm>
            <a:off x="311700" y="1152475"/>
            <a:ext cx="8705100" cy="1042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complex data we need deep networks</a:t>
            </a:r>
            <a:endParaRPr sz="3000">
              <a:solidFill>
                <a:srgbClr val="434343"/>
              </a:solidFill>
              <a:latin typeface="Montserrat"/>
              <a:ea typeface="Montserrat"/>
              <a:cs typeface="Montserrat"/>
              <a:sym typeface="Montserrat"/>
            </a:endParaRPr>
          </a:p>
        </p:txBody>
      </p:sp>
      <p:pic>
        <p:nvPicPr>
          <p:cNvPr descr="watermark.jpg" id="2718" name="Google Shape;2718;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9" name="Google Shape;2719;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720" name="Google Shape;2720;p199"/>
          <p:cNvSpPr/>
          <p:nvPr/>
        </p:nvSpPr>
        <p:spPr>
          <a:xfrm>
            <a:off x="6436646" y="20278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199"/>
          <p:cNvSpPr/>
          <p:nvPr/>
        </p:nvSpPr>
        <p:spPr>
          <a:xfrm>
            <a:off x="6436646" y="2898488"/>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199"/>
          <p:cNvSpPr/>
          <p:nvPr/>
        </p:nvSpPr>
        <p:spPr>
          <a:xfrm>
            <a:off x="6442546" y="4114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23" name="Google Shape;2723;p199"/>
          <p:cNvCxnSpPr>
            <a:endCxn id="2721" idx="2"/>
          </p:cNvCxnSpPr>
          <p:nvPr/>
        </p:nvCxnSpPr>
        <p:spPr>
          <a:xfrm>
            <a:off x="4556246" y="2778338"/>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2724" name="Google Shape;2724;p199"/>
          <p:cNvCxnSpPr>
            <a:endCxn id="2720" idx="2"/>
          </p:cNvCxnSpPr>
          <p:nvPr/>
        </p:nvCxnSpPr>
        <p:spPr>
          <a:xfrm flipH="1" rot="10800000">
            <a:off x="4556246" y="2297100"/>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2725" name="Google Shape;2725;p199"/>
          <p:cNvCxnSpPr>
            <a:stCxn id="2726" idx="5"/>
            <a:endCxn id="2722" idx="1"/>
          </p:cNvCxnSpPr>
          <p:nvPr/>
        </p:nvCxnSpPr>
        <p:spPr>
          <a:xfrm>
            <a:off x="4973502" y="2968741"/>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2727" name="Google Shape;2727;p199"/>
          <p:cNvCxnSpPr/>
          <p:nvPr/>
        </p:nvCxnSpPr>
        <p:spPr>
          <a:xfrm flipH="1" rot="10800000">
            <a:off x="6975260" y="2290238"/>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2728" name="Google Shape;2728;p199"/>
          <p:cNvCxnSpPr/>
          <p:nvPr/>
        </p:nvCxnSpPr>
        <p:spPr>
          <a:xfrm>
            <a:off x="6975260" y="3164738"/>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2729" name="Google Shape;2729;p199"/>
          <p:cNvCxnSpPr/>
          <p:nvPr/>
        </p:nvCxnSpPr>
        <p:spPr>
          <a:xfrm>
            <a:off x="6957860" y="4383388"/>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2730" name="Google Shape;2730;p199"/>
          <p:cNvCxnSpPr>
            <a:endCxn id="2720" idx="2"/>
          </p:cNvCxnSpPr>
          <p:nvPr/>
        </p:nvCxnSpPr>
        <p:spPr>
          <a:xfrm flipH="1" rot="10800000">
            <a:off x="4556246" y="2297100"/>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2731" name="Google Shape;2731;p199"/>
          <p:cNvCxnSpPr>
            <a:stCxn id="2732" idx="5"/>
            <a:endCxn id="2722" idx="2"/>
          </p:cNvCxnSpPr>
          <p:nvPr/>
        </p:nvCxnSpPr>
        <p:spPr>
          <a:xfrm>
            <a:off x="4973502" y="3633640"/>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2733" name="Google Shape;2733;p199"/>
          <p:cNvCxnSpPr>
            <a:endCxn id="2721" idx="2"/>
          </p:cNvCxnSpPr>
          <p:nvPr/>
        </p:nvCxnSpPr>
        <p:spPr>
          <a:xfrm flipH="1" rot="10800000">
            <a:off x="4556246" y="3167738"/>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2726" name="Google Shape;2726;p199"/>
          <p:cNvSpPr/>
          <p:nvPr/>
        </p:nvSpPr>
        <p:spPr>
          <a:xfrm>
            <a:off x="4513863" y="250910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199"/>
          <p:cNvSpPr/>
          <p:nvPr/>
        </p:nvSpPr>
        <p:spPr>
          <a:xfrm>
            <a:off x="4513863" y="317400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199"/>
          <p:cNvSpPr/>
          <p:nvPr/>
        </p:nvSpPr>
        <p:spPr>
          <a:xfrm>
            <a:off x="311688" y="2117425"/>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199"/>
          <p:cNvSpPr/>
          <p:nvPr/>
        </p:nvSpPr>
        <p:spPr>
          <a:xfrm>
            <a:off x="311688" y="2811664"/>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199"/>
          <p:cNvSpPr/>
          <p:nvPr/>
        </p:nvSpPr>
        <p:spPr>
          <a:xfrm>
            <a:off x="311688" y="3551143"/>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199"/>
          <p:cNvSpPr/>
          <p:nvPr/>
        </p:nvSpPr>
        <p:spPr>
          <a:xfrm>
            <a:off x="1440313" y="24781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199"/>
          <p:cNvSpPr/>
          <p:nvPr/>
        </p:nvSpPr>
        <p:spPr>
          <a:xfrm>
            <a:off x="1440313" y="314305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9" name="Google Shape;2739;p199"/>
          <p:cNvCxnSpPr>
            <a:stCxn id="2734" idx="6"/>
            <a:endCxn id="2737" idx="2"/>
          </p:cNvCxnSpPr>
          <p:nvPr/>
        </p:nvCxnSpPr>
        <p:spPr>
          <a:xfrm>
            <a:off x="850188" y="2386675"/>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2740" name="Google Shape;2740;p199"/>
          <p:cNvCxnSpPr>
            <a:endCxn id="2738" idx="2"/>
          </p:cNvCxnSpPr>
          <p:nvPr/>
        </p:nvCxnSpPr>
        <p:spPr>
          <a:xfrm>
            <a:off x="850213" y="2406702"/>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2741" name="Google Shape;2741;p199"/>
          <p:cNvCxnSpPr>
            <a:endCxn id="2737" idx="2"/>
          </p:cNvCxnSpPr>
          <p:nvPr/>
        </p:nvCxnSpPr>
        <p:spPr>
          <a:xfrm flipH="1" rot="10800000">
            <a:off x="850213" y="2747403"/>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2742" name="Google Shape;2742;p199"/>
          <p:cNvCxnSpPr>
            <a:endCxn id="2738" idx="2"/>
          </p:cNvCxnSpPr>
          <p:nvPr/>
        </p:nvCxnSpPr>
        <p:spPr>
          <a:xfrm>
            <a:off x="850213" y="3097302"/>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2743" name="Google Shape;2743;p199"/>
          <p:cNvCxnSpPr>
            <a:endCxn id="2737" idx="2"/>
          </p:cNvCxnSpPr>
          <p:nvPr/>
        </p:nvCxnSpPr>
        <p:spPr>
          <a:xfrm flipH="1" rot="10800000">
            <a:off x="873613" y="2747403"/>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2744" name="Google Shape;2744;p199"/>
          <p:cNvCxnSpPr>
            <a:endCxn id="2738" idx="2"/>
          </p:cNvCxnSpPr>
          <p:nvPr/>
        </p:nvCxnSpPr>
        <p:spPr>
          <a:xfrm flipH="1" rot="10800000">
            <a:off x="873613" y="3412302"/>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2745" name="Google Shape;2745;p199"/>
          <p:cNvSpPr/>
          <p:nvPr/>
        </p:nvSpPr>
        <p:spPr>
          <a:xfrm>
            <a:off x="4091400" y="2943225"/>
            <a:ext cx="422400" cy="275400"/>
          </a:xfrm>
          <a:prstGeom prst="rightArrow">
            <a:avLst>
              <a:gd fmla="val 50000" name="adj1"/>
              <a:gd fmla="val 50000" name="adj2"/>
            </a:avLst>
          </a:prstGeom>
          <a:solidFill>
            <a:srgbClr val="CFE2F3"/>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199"/>
          <p:cNvSpPr txBox="1"/>
          <p:nvPr/>
        </p:nvSpPr>
        <p:spPr>
          <a:xfrm>
            <a:off x="1440300" y="3679575"/>
            <a:ext cx="19590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434343"/>
                </a:solidFill>
                <a:latin typeface="Montserrat"/>
                <a:ea typeface="Montserrat"/>
                <a:cs typeface="Montserrat"/>
                <a:sym typeface="Montserrat"/>
              </a:rPr>
              <a:t>Hidden Layers</a:t>
            </a:r>
            <a:endParaRPr sz="1800">
              <a:solidFill>
                <a:srgbClr val="434343"/>
              </a:solidFill>
              <a:latin typeface="Montserrat"/>
              <a:ea typeface="Montserrat"/>
              <a:cs typeface="Montserrat"/>
              <a:sym typeface="Montserrat"/>
            </a:endParaRPr>
          </a:p>
        </p:txBody>
      </p:sp>
      <p:sp>
        <p:nvSpPr>
          <p:cNvPr id="2747" name="Google Shape;2747;p199"/>
          <p:cNvSpPr/>
          <p:nvPr/>
        </p:nvSpPr>
        <p:spPr>
          <a:xfrm>
            <a:off x="6645061" y="3506400"/>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199"/>
          <p:cNvSpPr/>
          <p:nvPr/>
        </p:nvSpPr>
        <p:spPr>
          <a:xfrm>
            <a:off x="6645061" y="3708831"/>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199"/>
          <p:cNvSpPr/>
          <p:nvPr/>
        </p:nvSpPr>
        <p:spPr>
          <a:xfrm>
            <a:off x="6645061" y="3911261"/>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199"/>
          <p:cNvSpPr/>
          <p:nvPr/>
        </p:nvSpPr>
        <p:spPr>
          <a:xfrm>
            <a:off x="2132288" y="24789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199"/>
          <p:cNvSpPr/>
          <p:nvPr/>
        </p:nvSpPr>
        <p:spPr>
          <a:xfrm>
            <a:off x="2132288" y="314385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199"/>
          <p:cNvSpPr/>
          <p:nvPr/>
        </p:nvSpPr>
        <p:spPr>
          <a:xfrm>
            <a:off x="2824263" y="24789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199"/>
          <p:cNvSpPr/>
          <p:nvPr/>
        </p:nvSpPr>
        <p:spPr>
          <a:xfrm>
            <a:off x="2824263" y="314385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199"/>
          <p:cNvSpPr/>
          <p:nvPr/>
        </p:nvSpPr>
        <p:spPr>
          <a:xfrm>
            <a:off x="3552888" y="24789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199"/>
          <p:cNvSpPr/>
          <p:nvPr/>
        </p:nvSpPr>
        <p:spPr>
          <a:xfrm>
            <a:off x="3552888" y="314385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61" name="Google Shape;2761;p200"/>
          <p:cNvSpPr txBox="1"/>
          <p:nvPr>
            <p:ph idx="1" type="body"/>
          </p:nvPr>
        </p:nvSpPr>
        <p:spPr>
          <a:xfrm>
            <a:off x="311700" y="1152475"/>
            <a:ext cx="8705100" cy="1042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Issues can arise during backpropagation</a:t>
            </a:r>
            <a:endParaRPr sz="3000">
              <a:solidFill>
                <a:srgbClr val="434343"/>
              </a:solidFill>
              <a:latin typeface="Montserrat"/>
              <a:ea typeface="Montserrat"/>
              <a:cs typeface="Montserrat"/>
              <a:sym typeface="Montserrat"/>
            </a:endParaRPr>
          </a:p>
        </p:txBody>
      </p:sp>
      <p:pic>
        <p:nvPicPr>
          <p:cNvPr descr="watermark.jpg" id="2762" name="Google Shape;2762;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3" name="Google Shape;2763;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764" name="Google Shape;2764;p200"/>
          <p:cNvSpPr/>
          <p:nvPr/>
        </p:nvSpPr>
        <p:spPr>
          <a:xfrm>
            <a:off x="6436646" y="20278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200"/>
          <p:cNvSpPr/>
          <p:nvPr/>
        </p:nvSpPr>
        <p:spPr>
          <a:xfrm>
            <a:off x="6436646" y="2898488"/>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200"/>
          <p:cNvSpPr/>
          <p:nvPr/>
        </p:nvSpPr>
        <p:spPr>
          <a:xfrm>
            <a:off x="6442546" y="4114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67" name="Google Shape;2767;p200"/>
          <p:cNvCxnSpPr>
            <a:stCxn id="2768" idx="6"/>
            <a:endCxn id="2765" idx="2"/>
          </p:cNvCxnSpPr>
          <p:nvPr/>
        </p:nvCxnSpPr>
        <p:spPr>
          <a:xfrm>
            <a:off x="5052363" y="2778353"/>
            <a:ext cx="1384200" cy="389400"/>
          </a:xfrm>
          <a:prstGeom prst="straightConnector1">
            <a:avLst/>
          </a:prstGeom>
          <a:noFill/>
          <a:ln cap="flat" cmpd="sng" w="28575">
            <a:solidFill>
              <a:srgbClr val="595959"/>
            </a:solidFill>
            <a:prstDash val="dot"/>
            <a:round/>
            <a:headEnd len="med" w="med" type="triangle"/>
            <a:tailEnd len="med" w="med" type="none"/>
          </a:ln>
        </p:spPr>
      </p:cxnSp>
      <p:cxnSp>
        <p:nvCxnSpPr>
          <p:cNvPr id="2769" name="Google Shape;2769;p200"/>
          <p:cNvCxnSpPr>
            <a:stCxn id="2768" idx="7"/>
            <a:endCxn id="2764" idx="2"/>
          </p:cNvCxnSpPr>
          <p:nvPr/>
        </p:nvCxnSpPr>
        <p:spPr>
          <a:xfrm flipH="1" rot="10800000">
            <a:off x="4973502" y="2296964"/>
            <a:ext cx="1463100" cy="291000"/>
          </a:xfrm>
          <a:prstGeom prst="straightConnector1">
            <a:avLst/>
          </a:prstGeom>
          <a:noFill/>
          <a:ln cap="flat" cmpd="sng" w="28575">
            <a:solidFill>
              <a:srgbClr val="595959"/>
            </a:solidFill>
            <a:prstDash val="dot"/>
            <a:round/>
            <a:headEnd len="med" w="med" type="triangle"/>
            <a:tailEnd len="med" w="med" type="none"/>
          </a:ln>
        </p:spPr>
      </p:cxnSp>
      <p:cxnSp>
        <p:nvCxnSpPr>
          <p:cNvPr id="2770" name="Google Shape;2770;p200"/>
          <p:cNvCxnSpPr>
            <a:stCxn id="2768" idx="5"/>
            <a:endCxn id="2766" idx="1"/>
          </p:cNvCxnSpPr>
          <p:nvPr/>
        </p:nvCxnSpPr>
        <p:spPr>
          <a:xfrm>
            <a:off x="4973502" y="2968741"/>
            <a:ext cx="1548000" cy="1224300"/>
          </a:xfrm>
          <a:prstGeom prst="straightConnector1">
            <a:avLst/>
          </a:prstGeom>
          <a:noFill/>
          <a:ln cap="flat" cmpd="sng" w="28575">
            <a:solidFill>
              <a:srgbClr val="595959"/>
            </a:solidFill>
            <a:prstDash val="dot"/>
            <a:round/>
            <a:headEnd len="med" w="med" type="triangle"/>
            <a:tailEnd len="med" w="med" type="none"/>
          </a:ln>
        </p:spPr>
      </p:cxnSp>
      <p:cxnSp>
        <p:nvCxnSpPr>
          <p:cNvPr id="2771" name="Google Shape;2771;p200"/>
          <p:cNvCxnSpPr>
            <a:stCxn id="2772" idx="7"/>
            <a:endCxn id="2764" idx="2"/>
          </p:cNvCxnSpPr>
          <p:nvPr/>
        </p:nvCxnSpPr>
        <p:spPr>
          <a:xfrm flipH="1" rot="10800000">
            <a:off x="4973502" y="2297063"/>
            <a:ext cx="1463100" cy="955800"/>
          </a:xfrm>
          <a:prstGeom prst="straightConnector1">
            <a:avLst/>
          </a:prstGeom>
          <a:noFill/>
          <a:ln cap="flat" cmpd="sng" w="28575">
            <a:solidFill>
              <a:srgbClr val="595959"/>
            </a:solidFill>
            <a:prstDash val="dot"/>
            <a:round/>
            <a:headEnd len="med" w="med" type="triangle"/>
            <a:tailEnd len="med" w="med" type="none"/>
          </a:ln>
        </p:spPr>
      </p:cxnSp>
      <p:cxnSp>
        <p:nvCxnSpPr>
          <p:cNvPr id="2773" name="Google Shape;2773;p200"/>
          <p:cNvCxnSpPr>
            <a:stCxn id="2772" idx="5"/>
            <a:endCxn id="2766" idx="2"/>
          </p:cNvCxnSpPr>
          <p:nvPr/>
        </p:nvCxnSpPr>
        <p:spPr>
          <a:xfrm>
            <a:off x="4973502" y="3633640"/>
            <a:ext cx="1469100" cy="749700"/>
          </a:xfrm>
          <a:prstGeom prst="straightConnector1">
            <a:avLst/>
          </a:prstGeom>
          <a:noFill/>
          <a:ln cap="flat" cmpd="sng" w="28575">
            <a:solidFill>
              <a:srgbClr val="595959"/>
            </a:solidFill>
            <a:prstDash val="dot"/>
            <a:round/>
            <a:headEnd len="med" w="med" type="triangle"/>
            <a:tailEnd len="med" w="med" type="none"/>
          </a:ln>
        </p:spPr>
      </p:cxnSp>
      <p:cxnSp>
        <p:nvCxnSpPr>
          <p:cNvPr id="2774" name="Google Shape;2774;p200"/>
          <p:cNvCxnSpPr>
            <a:stCxn id="2772" idx="6"/>
            <a:endCxn id="2765" idx="2"/>
          </p:cNvCxnSpPr>
          <p:nvPr/>
        </p:nvCxnSpPr>
        <p:spPr>
          <a:xfrm flipH="1" rot="10800000">
            <a:off x="5052363" y="3167852"/>
            <a:ext cx="1384200" cy="275400"/>
          </a:xfrm>
          <a:prstGeom prst="straightConnector1">
            <a:avLst/>
          </a:prstGeom>
          <a:noFill/>
          <a:ln cap="flat" cmpd="sng" w="28575">
            <a:solidFill>
              <a:srgbClr val="595959"/>
            </a:solidFill>
            <a:prstDash val="dot"/>
            <a:round/>
            <a:headEnd len="med" w="med" type="triangle"/>
            <a:tailEnd len="med" w="med" type="none"/>
          </a:ln>
        </p:spPr>
      </p:cxnSp>
      <p:sp>
        <p:nvSpPr>
          <p:cNvPr id="2768" name="Google Shape;2768;p200"/>
          <p:cNvSpPr/>
          <p:nvPr/>
        </p:nvSpPr>
        <p:spPr>
          <a:xfrm>
            <a:off x="4513863" y="250910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00"/>
          <p:cNvSpPr/>
          <p:nvPr/>
        </p:nvSpPr>
        <p:spPr>
          <a:xfrm>
            <a:off x="4513863" y="317400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200"/>
          <p:cNvSpPr/>
          <p:nvPr/>
        </p:nvSpPr>
        <p:spPr>
          <a:xfrm>
            <a:off x="311688" y="2117425"/>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200"/>
          <p:cNvSpPr/>
          <p:nvPr/>
        </p:nvSpPr>
        <p:spPr>
          <a:xfrm>
            <a:off x="311688" y="2811664"/>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200"/>
          <p:cNvSpPr/>
          <p:nvPr/>
        </p:nvSpPr>
        <p:spPr>
          <a:xfrm>
            <a:off x="311688" y="3551143"/>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200"/>
          <p:cNvSpPr/>
          <p:nvPr/>
        </p:nvSpPr>
        <p:spPr>
          <a:xfrm>
            <a:off x="1440313" y="24781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200"/>
          <p:cNvSpPr/>
          <p:nvPr/>
        </p:nvSpPr>
        <p:spPr>
          <a:xfrm>
            <a:off x="1440313" y="314305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80" name="Google Shape;2780;p200"/>
          <p:cNvCxnSpPr>
            <a:stCxn id="2775" idx="6"/>
            <a:endCxn id="2778" idx="2"/>
          </p:cNvCxnSpPr>
          <p:nvPr/>
        </p:nvCxnSpPr>
        <p:spPr>
          <a:xfrm>
            <a:off x="850188" y="2386675"/>
            <a:ext cx="590100" cy="360600"/>
          </a:xfrm>
          <a:prstGeom prst="straightConnector1">
            <a:avLst/>
          </a:prstGeom>
          <a:noFill/>
          <a:ln cap="flat" cmpd="sng" w="28575">
            <a:solidFill>
              <a:srgbClr val="595959"/>
            </a:solidFill>
            <a:prstDash val="dot"/>
            <a:round/>
            <a:headEnd len="med" w="med" type="triangle"/>
            <a:tailEnd len="med" w="med" type="none"/>
          </a:ln>
        </p:spPr>
      </p:cxnSp>
      <p:cxnSp>
        <p:nvCxnSpPr>
          <p:cNvPr id="2781" name="Google Shape;2781;p200"/>
          <p:cNvCxnSpPr>
            <a:endCxn id="2779" idx="2"/>
          </p:cNvCxnSpPr>
          <p:nvPr/>
        </p:nvCxnSpPr>
        <p:spPr>
          <a:xfrm>
            <a:off x="850213" y="2406702"/>
            <a:ext cx="590100" cy="1005600"/>
          </a:xfrm>
          <a:prstGeom prst="straightConnector1">
            <a:avLst/>
          </a:prstGeom>
          <a:noFill/>
          <a:ln cap="flat" cmpd="sng" w="28575">
            <a:solidFill>
              <a:srgbClr val="595959"/>
            </a:solidFill>
            <a:prstDash val="dot"/>
            <a:round/>
            <a:headEnd len="med" w="med" type="triangle"/>
            <a:tailEnd len="med" w="med" type="none"/>
          </a:ln>
        </p:spPr>
      </p:cxnSp>
      <p:cxnSp>
        <p:nvCxnSpPr>
          <p:cNvPr id="2782" name="Google Shape;2782;p200"/>
          <p:cNvCxnSpPr>
            <a:endCxn id="2778" idx="2"/>
          </p:cNvCxnSpPr>
          <p:nvPr/>
        </p:nvCxnSpPr>
        <p:spPr>
          <a:xfrm flipH="1" rot="10800000">
            <a:off x="850213" y="2747403"/>
            <a:ext cx="590100" cy="349800"/>
          </a:xfrm>
          <a:prstGeom prst="straightConnector1">
            <a:avLst/>
          </a:prstGeom>
          <a:noFill/>
          <a:ln cap="flat" cmpd="sng" w="28575">
            <a:solidFill>
              <a:srgbClr val="595959"/>
            </a:solidFill>
            <a:prstDash val="dot"/>
            <a:round/>
            <a:headEnd len="med" w="med" type="triangle"/>
            <a:tailEnd len="med" w="med" type="none"/>
          </a:ln>
        </p:spPr>
      </p:cxnSp>
      <p:cxnSp>
        <p:nvCxnSpPr>
          <p:cNvPr id="2783" name="Google Shape;2783;p200"/>
          <p:cNvCxnSpPr>
            <a:endCxn id="2779" idx="2"/>
          </p:cNvCxnSpPr>
          <p:nvPr/>
        </p:nvCxnSpPr>
        <p:spPr>
          <a:xfrm>
            <a:off x="850213" y="3097302"/>
            <a:ext cx="590100" cy="315000"/>
          </a:xfrm>
          <a:prstGeom prst="straightConnector1">
            <a:avLst/>
          </a:prstGeom>
          <a:noFill/>
          <a:ln cap="flat" cmpd="sng" w="28575">
            <a:solidFill>
              <a:srgbClr val="595959"/>
            </a:solidFill>
            <a:prstDash val="dot"/>
            <a:round/>
            <a:headEnd len="med" w="med" type="triangle"/>
            <a:tailEnd len="med" w="med" type="none"/>
          </a:ln>
        </p:spPr>
      </p:cxnSp>
      <p:cxnSp>
        <p:nvCxnSpPr>
          <p:cNvPr id="2784" name="Google Shape;2784;p200"/>
          <p:cNvCxnSpPr>
            <a:endCxn id="2778" idx="2"/>
          </p:cNvCxnSpPr>
          <p:nvPr/>
        </p:nvCxnSpPr>
        <p:spPr>
          <a:xfrm flipH="1" rot="10800000">
            <a:off x="873613" y="2747403"/>
            <a:ext cx="566700" cy="1060500"/>
          </a:xfrm>
          <a:prstGeom prst="straightConnector1">
            <a:avLst/>
          </a:prstGeom>
          <a:noFill/>
          <a:ln cap="flat" cmpd="sng" w="28575">
            <a:solidFill>
              <a:srgbClr val="595959"/>
            </a:solidFill>
            <a:prstDash val="dot"/>
            <a:round/>
            <a:headEnd len="med" w="med" type="triangle"/>
            <a:tailEnd len="med" w="med" type="none"/>
          </a:ln>
        </p:spPr>
      </p:cxnSp>
      <p:cxnSp>
        <p:nvCxnSpPr>
          <p:cNvPr id="2785" name="Google Shape;2785;p200"/>
          <p:cNvCxnSpPr>
            <a:endCxn id="2779" idx="2"/>
          </p:cNvCxnSpPr>
          <p:nvPr/>
        </p:nvCxnSpPr>
        <p:spPr>
          <a:xfrm flipH="1" rot="10800000">
            <a:off x="873613" y="3412302"/>
            <a:ext cx="566700" cy="395700"/>
          </a:xfrm>
          <a:prstGeom prst="straightConnector1">
            <a:avLst/>
          </a:prstGeom>
          <a:noFill/>
          <a:ln cap="flat" cmpd="sng" w="28575">
            <a:solidFill>
              <a:srgbClr val="595959"/>
            </a:solidFill>
            <a:prstDash val="dot"/>
            <a:round/>
            <a:headEnd len="med" w="med" type="triangle"/>
            <a:tailEnd len="med" w="med" type="none"/>
          </a:ln>
        </p:spPr>
      </p:cxnSp>
      <p:sp>
        <p:nvSpPr>
          <p:cNvPr id="2786" name="Google Shape;2786;p200"/>
          <p:cNvSpPr/>
          <p:nvPr/>
        </p:nvSpPr>
        <p:spPr>
          <a:xfrm flipH="1">
            <a:off x="4091400" y="2943225"/>
            <a:ext cx="422400" cy="275400"/>
          </a:xfrm>
          <a:prstGeom prst="rightArrow">
            <a:avLst>
              <a:gd fmla="val 50000" name="adj1"/>
              <a:gd fmla="val 50000" name="adj2"/>
            </a:avLst>
          </a:prstGeom>
          <a:solidFill>
            <a:srgbClr val="CFE2F3"/>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200"/>
          <p:cNvSpPr txBox="1"/>
          <p:nvPr/>
        </p:nvSpPr>
        <p:spPr>
          <a:xfrm>
            <a:off x="1440300" y="3679575"/>
            <a:ext cx="1959000" cy="5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434343"/>
                </a:solidFill>
                <a:latin typeface="Montserrat"/>
                <a:ea typeface="Montserrat"/>
                <a:cs typeface="Montserrat"/>
                <a:sym typeface="Montserrat"/>
              </a:rPr>
              <a:t>Hidden Layers</a:t>
            </a:r>
            <a:endParaRPr sz="1800">
              <a:solidFill>
                <a:srgbClr val="434343"/>
              </a:solidFill>
              <a:latin typeface="Montserrat"/>
              <a:ea typeface="Montserrat"/>
              <a:cs typeface="Montserrat"/>
              <a:sym typeface="Montserrat"/>
            </a:endParaRPr>
          </a:p>
        </p:txBody>
      </p:sp>
      <p:sp>
        <p:nvSpPr>
          <p:cNvPr id="2788" name="Google Shape;2788;p200"/>
          <p:cNvSpPr/>
          <p:nvPr/>
        </p:nvSpPr>
        <p:spPr>
          <a:xfrm>
            <a:off x="6645061" y="3506400"/>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200"/>
          <p:cNvSpPr/>
          <p:nvPr/>
        </p:nvSpPr>
        <p:spPr>
          <a:xfrm>
            <a:off x="6645061" y="3708831"/>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200"/>
          <p:cNvSpPr/>
          <p:nvPr/>
        </p:nvSpPr>
        <p:spPr>
          <a:xfrm>
            <a:off x="6645061" y="3911261"/>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200"/>
          <p:cNvSpPr/>
          <p:nvPr/>
        </p:nvSpPr>
        <p:spPr>
          <a:xfrm>
            <a:off x="2132288" y="24789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200"/>
          <p:cNvSpPr/>
          <p:nvPr/>
        </p:nvSpPr>
        <p:spPr>
          <a:xfrm>
            <a:off x="2132288" y="314385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200"/>
          <p:cNvSpPr/>
          <p:nvPr/>
        </p:nvSpPr>
        <p:spPr>
          <a:xfrm>
            <a:off x="2824263" y="24789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200"/>
          <p:cNvSpPr/>
          <p:nvPr/>
        </p:nvSpPr>
        <p:spPr>
          <a:xfrm>
            <a:off x="2824263" y="314385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200"/>
          <p:cNvSpPr/>
          <p:nvPr/>
        </p:nvSpPr>
        <p:spPr>
          <a:xfrm>
            <a:off x="3552888" y="24789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200"/>
          <p:cNvSpPr/>
          <p:nvPr/>
        </p:nvSpPr>
        <p:spPr>
          <a:xfrm>
            <a:off x="3552888" y="3143852"/>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0" name="Shape 2800"/>
        <p:cNvGrpSpPr/>
        <p:nvPr/>
      </p:nvGrpSpPr>
      <p:grpSpPr>
        <a:xfrm>
          <a:off x="0" y="0"/>
          <a:ext cx="0" cy="0"/>
          <a:chOff x="0" y="0"/>
          <a:chExt cx="0" cy="0"/>
        </a:xfrm>
      </p:grpSpPr>
      <p:sp>
        <p:nvSpPr>
          <p:cNvPr id="2801" name="Google Shape;2801;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02" name="Google Shape;2802;p201"/>
          <p:cNvSpPr txBox="1"/>
          <p:nvPr>
            <p:ph idx="1" type="body"/>
          </p:nvPr>
        </p:nvSpPr>
        <p:spPr>
          <a:xfrm>
            <a:off x="311700" y="1152475"/>
            <a:ext cx="87051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Backpropagation goes backwards from the output to the input layer, propagating the error gradient.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deeper networks issues can arise from backpropagation, vanishing and exploding gradients!</a:t>
            </a:r>
            <a:endParaRPr sz="3000">
              <a:solidFill>
                <a:srgbClr val="434343"/>
              </a:solidFill>
              <a:latin typeface="Montserrat"/>
              <a:ea typeface="Montserrat"/>
              <a:cs typeface="Montserrat"/>
              <a:sym typeface="Montserrat"/>
            </a:endParaRPr>
          </a:p>
        </p:txBody>
      </p:sp>
      <p:pic>
        <p:nvPicPr>
          <p:cNvPr descr="watermark.jpg" id="2803" name="Google Shape;2803;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4" name="Google Shape;2804;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3" name="Google Shape;213;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4" name="Google Shape;214;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6" name="Google Shape;216;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7" name="Google Shape;217;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8" name="Google Shape;218;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31"/>
          <p:cNvCxnSpPr>
            <a:endCxn id="2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a:endCxn id="2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1" name="Google Shape;221;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8" name="Shape 2808"/>
        <p:cNvGrpSpPr/>
        <p:nvPr/>
      </p:nvGrpSpPr>
      <p:grpSpPr>
        <a:xfrm>
          <a:off x="0" y="0"/>
          <a:ext cx="0" cy="0"/>
          <a:chOff x="0" y="0"/>
          <a:chExt cx="0" cy="0"/>
        </a:xfrm>
      </p:grpSpPr>
      <p:sp>
        <p:nvSpPr>
          <p:cNvPr id="2809" name="Google Shape;2809;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0" name="Google Shape;2810;p202"/>
          <p:cNvSpPr txBox="1"/>
          <p:nvPr>
            <p:ph idx="1" type="body"/>
          </p:nvPr>
        </p:nvSpPr>
        <p:spPr>
          <a:xfrm>
            <a:off x="311700" y="1152475"/>
            <a:ext cx="87051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As you go back to the “lower” layers, gradients often get smaller, eventually causing weights to never change at lower levels.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opposite can also occur, gradients explode on the way back, causing issues.</a:t>
            </a:r>
            <a:endParaRPr sz="3000">
              <a:solidFill>
                <a:srgbClr val="434343"/>
              </a:solidFill>
              <a:latin typeface="Montserrat"/>
              <a:ea typeface="Montserrat"/>
              <a:cs typeface="Montserrat"/>
              <a:sym typeface="Montserrat"/>
            </a:endParaRPr>
          </a:p>
        </p:txBody>
      </p:sp>
      <p:pic>
        <p:nvPicPr>
          <p:cNvPr descr="watermark.jpg" id="2811" name="Google Shape;2811;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2" name="Google Shape;2812;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6" name="Shape 2816"/>
        <p:cNvGrpSpPr/>
        <p:nvPr/>
      </p:nvGrpSpPr>
      <p:grpSpPr>
        <a:xfrm>
          <a:off x="0" y="0"/>
          <a:ext cx="0" cy="0"/>
          <a:chOff x="0" y="0"/>
          <a:chExt cx="0" cy="0"/>
        </a:xfrm>
      </p:grpSpPr>
      <p:sp>
        <p:nvSpPr>
          <p:cNvPr id="2817" name="Google Shape;2817;p2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8" name="Google Shape;2818;p203"/>
          <p:cNvSpPr txBox="1"/>
          <p:nvPr>
            <p:ph idx="1" type="body"/>
          </p:nvPr>
        </p:nvSpPr>
        <p:spPr>
          <a:xfrm>
            <a:off x="311700" y="1152475"/>
            <a:ext cx="87051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why this might occur and how we can fix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in the next lecture we’ll discuss how these issues specifically affect RNN and how to use LSTM and GRU to fix them.</a:t>
            </a:r>
            <a:endParaRPr sz="3000">
              <a:solidFill>
                <a:srgbClr val="434343"/>
              </a:solidFill>
              <a:latin typeface="Montserrat"/>
              <a:ea typeface="Montserrat"/>
              <a:cs typeface="Montserrat"/>
              <a:sym typeface="Montserrat"/>
            </a:endParaRPr>
          </a:p>
        </p:txBody>
      </p:sp>
      <p:pic>
        <p:nvPicPr>
          <p:cNvPr descr="watermark.jpg" id="2819" name="Google Shape;2819;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0" name="Google Shape;2820;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4" name="Shape 2824"/>
        <p:cNvGrpSpPr/>
        <p:nvPr/>
      </p:nvGrpSpPr>
      <p:grpSpPr>
        <a:xfrm>
          <a:off x="0" y="0"/>
          <a:ext cx="0" cy="0"/>
          <a:chOff x="0" y="0"/>
          <a:chExt cx="0" cy="0"/>
        </a:xfrm>
      </p:grpSpPr>
      <p:cxnSp>
        <p:nvCxnSpPr>
          <p:cNvPr id="2825" name="Google Shape;2825;p204"/>
          <p:cNvCxnSpPr/>
          <p:nvPr/>
        </p:nvCxnSpPr>
        <p:spPr>
          <a:xfrm rot="10800000">
            <a:off x="4156875" y="1800325"/>
            <a:ext cx="0" cy="2033400"/>
          </a:xfrm>
          <a:prstGeom prst="straightConnector1">
            <a:avLst/>
          </a:prstGeom>
          <a:noFill/>
          <a:ln cap="flat" cmpd="sng" w="28575">
            <a:solidFill>
              <a:srgbClr val="999999"/>
            </a:solidFill>
            <a:prstDash val="dot"/>
            <a:round/>
            <a:headEnd len="med" w="med" type="none"/>
            <a:tailEnd len="med" w="med" type="none"/>
          </a:ln>
        </p:spPr>
      </p:cxnSp>
      <p:sp>
        <p:nvSpPr>
          <p:cNvPr id="2826" name="Google Shape;2826;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7" name="Google Shape;2827;p204"/>
          <p:cNvSpPr txBox="1"/>
          <p:nvPr>
            <p:ph idx="1" type="body"/>
          </p:nvPr>
        </p:nvSpPr>
        <p:spPr>
          <a:xfrm>
            <a:off x="311700" y="1152475"/>
            <a:ext cx="87051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Why does this happen?</a:t>
            </a:r>
            <a:endParaRPr sz="3000">
              <a:solidFill>
                <a:srgbClr val="434343"/>
              </a:solidFill>
              <a:latin typeface="Montserrat"/>
              <a:ea typeface="Montserrat"/>
              <a:cs typeface="Montserrat"/>
              <a:sym typeface="Montserrat"/>
            </a:endParaRPr>
          </a:p>
        </p:txBody>
      </p:sp>
      <p:pic>
        <p:nvPicPr>
          <p:cNvPr descr="watermark.jpg" id="2828" name="Google Shape;2828;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9" name="Google Shape;2829;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2830" name="Google Shape;2830;p204"/>
          <p:cNvCxnSpPr/>
          <p:nvPr/>
        </p:nvCxnSpPr>
        <p:spPr>
          <a:xfrm rot="10800000">
            <a:off x="2717065" y="1735403"/>
            <a:ext cx="0" cy="2093100"/>
          </a:xfrm>
          <a:prstGeom prst="straightConnector1">
            <a:avLst/>
          </a:prstGeom>
          <a:noFill/>
          <a:ln cap="flat" cmpd="sng" w="28575">
            <a:solidFill>
              <a:srgbClr val="595959"/>
            </a:solidFill>
            <a:prstDash val="solid"/>
            <a:round/>
            <a:headEnd len="med" w="med" type="none"/>
            <a:tailEnd len="med" w="med" type="triangle"/>
          </a:ln>
        </p:spPr>
      </p:cxnSp>
      <p:cxnSp>
        <p:nvCxnSpPr>
          <p:cNvPr id="2831" name="Google Shape;2831;p204"/>
          <p:cNvCxnSpPr/>
          <p:nvPr/>
        </p:nvCxnSpPr>
        <p:spPr>
          <a:xfrm>
            <a:off x="2711552" y="3828503"/>
            <a:ext cx="2934000" cy="0"/>
          </a:xfrm>
          <a:prstGeom prst="straightConnector1">
            <a:avLst/>
          </a:prstGeom>
          <a:noFill/>
          <a:ln cap="flat" cmpd="sng" w="28575">
            <a:solidFill>
              <a:srgbClr val="595959"/>
            </a:solidFill>
            <a:prstDash val="solid"/>
            <a:round/>
            <a:headEnd len="med" w="med" type="none"/>
            <a:tailEnd len="med" w="med" type="triangle"/>
          </a:ln>
        </p:spPr>
      </p:cxnSp>
      <p:sp>
        <p:nvSpPr>
          <p:cNvPr id="2832" name="Google Shape;2832;p204"/>
          <p:cNvSpPr txBox="1"/>
          <p:nvPr/>
        </p:nvSpPr>
        <p:spPr>
          <a:xfrm>
            <a:off x="3184054" y="4326313"/>
            <a:ext cx="22086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2833" name="Google Shape;2833;p204"/>
          <p:cNvSpPr txBox="1"/>
          <p:nvPr/>
        </p:nvSpPr>
        <p:spPr>
          <a:xfrm>
            <a:off x="818500" y="2469535"/>
            <a:ext cx="14808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2834" name="Google Shape;2834;p204"/>
          <p:cNvSpPr txBox="1"/>
          <p:nvPr/>
        </p:nvSpPr>
        <p:spPr>
          <a:xfrm>
            <a:off x="2232825" y="3359795"/>
            <a:ext cx="14808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2835" name="Google Shape;2835;p204"/>
          <p:cNvSpPr txBox="1"/>
          <p:nvPr/>
        </p:nvSpPr>
        <p:spPr>
          <a:xfrm>
            <a:off x="2273633" y="1909016"/>
            <a:ext cx="14808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2836" name="Google Shape;2836;p204"/>
          <p:cNvSpPr txBox="1"/>
          <p:nvPr/>
        </p:nvSpPr>
        <p:spPr>
          <a:xfrm>
            <a:off x="3960314" y="3702547"/>
            <a:ext cx="4929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2837" name="Google Shape;2837;p204"/>
          <p:cNvCxnSpPr/>
          <p:nvPr/>
        </p:nvCxnSpPr>
        <p:spPr>
          <a:xfrm flipH="1" rot="10800000">
            <a:off x="2733520" y="2143122"/>
            <a:ext cx="2867700" cy="15714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2838" name="Google Shape;2838;p204"/>
          <p:cNvPicPr preferRelativeResize="0"/>
          <p:nvPr/>
        </p:nvPicPr>
        <p:blipFill>
          <a:blip r:embed="rId4">
            <a:alphaModFix/>
          </a:blip>
          <a:stretch>
            <a:fillRect/>
          </a:stretch>
        </p:blipFill>
        <p:spPr>
          <a:xfrm>
            <a:off x="6097319" y="2213279"/>
            <a:ext cx="2461806" cy="1199988"/>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2" name="Shape 2842"/>
        <p:cNvGrpSpPr/>
        <p:nvPr/>
      </p:nvGrpSpPr>
      <p:grpSpPr>
        <a:xfrm>
          <a:off x="0" y="0"/>
          <a:ext cx="0" cy="0"/>
          <a:chOff x="0" y="0"/>
          <a:chExt cx="0" cy="0"/>
        </a:xfrm>
      </p:grpSpPr>
      <p:cxnSp>
        <p:nvCxnSpPr>
          <p:cNvPr id="2843" name="Google Shape;2843;p205"/>
          <p:cNvCxnSpPr/>
          <p:nvPr/>
        </p:nvCxnSpPr>
        <p:spPr>
          <a:xfrm rot="10800000">
            <a:off x="4156875" y="1800325"/>
            <a:ext cx="0" cy="2033400"/>
          </a:xfrm>
          <a:prstGeom prst="straightConnector1">
            <a:avLst/>
          </a:prstGeom>
          <a:noFill/>
          <a:ln cap="flat" cmpd="sng" w="28575">
            <a:solidFill>
              <a:srgbClr val="999999"/>
            </a:solidFill>
            <a:prstDash val="dot"/>
            <a:round/>
            <a:headEnd len="med" w="med" type="none"/>
            <a:tailEnd len="med" w="med" type="none"/>
          </a:ln>
        </p:spPr>
      </p:cxnSp>
      <p:sp>
        <p:nvSpPr>
          <p:cNvPr id="2844" name="Google Shape;2844;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45" name="Google Shape;2845;p205"/>
          <p:cNvSpPr txBox="1"/>
          <p:nvPr>
            <p:ph idx="1" type="body"/>
          </p:nvPr>
        </p:nvSpPr>
        <p:spPr>
          <a:xfrm>
            <a:off x="311700" y="1152475"/>
            <a:ext cx="87051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Why does this happen?</a:t>
            </a:r>
            <a:endParaRPr sz="3000">
              <a:solidFill>
                <a:srgbClr val="434343"/>
              </a:solidFill>
              <a:latin typeface="Montserrat"/>
              <a:ea typeface="Montserrat"/>
              <a:cs typeface="Montserrat"/>
              <a:sym typeface="Montserrat"/>
            </a:endParaRPr>
          </a:p>
        </p:txBody>
      </p:sp>
      <p:pic>
        <p:nvPicPr>
          <p:cNvPr descr="watermark.jpg" id="2846" name="Google Shape;2846;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7" name="Google Shape;2847;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2848" name="Google Shape;2848;p205"/>
          <p:cNvCxnSpPr/>
          <p:nvPr/>
        </p:nvCxnSpPr>
        <p:spPr>
          <a:xfrm rot="10800000">
            <a:off x="2717065" y="1735403"/>
            <a:ext cx="0" cy="2093100"/>
          </a:xfrm>
          <a:prstGeom prst="straightConnector1">
            <a:avLst/>
          </a:prstGeom>
          <a:noFill/>
          <a:ln cap="flat" cmpd="sng" w="28575">
            <a:solidFill>
              <a:srgbClr val="595959"/>
            </a:solidFill>
            <a:prstDash val="solid"/>
            <a:round/>
            <a:headEnd len="med" w="med" type="none"/>
            <a:tailEnd len="med" w="med" type="triangle"/>
          </a:ln>
        </p:spPr>
      </p:cxnSp>
      <p:cxnSp>
        <p:nvCxnSpPr>
          <p:cNvPr id="2849" name="Google Shape;2849;p205"/>
          <p:cNvCxnSpPr/>
          <p:nvPr/>
        </p:nvCxnSpPr>
        <p:spPr>
          <a:xfrm>
            <a:off x="2711552" y="3828503"/>
            <a:ext cx="2934000" cy="0"/>
          </a:xfrm>
          <a:prstGeom prst="straightConnector1">
            <a:avLst/>
          </a:prstGeom>
          <a:noFill/>
          <a:ln cap="flat" cmpd="sng" w="28575">
            <a:solidFill>
              <a:srgbClr val="595959"/>
            </a:solidFill>
            <a:prstDash val="solid"/>
            <a:round/>
            <a:headEnd len="med" w="med" type="none"/>
            <a:tailEnd len="med" w="med" type="triangle"/>
          </a:ln>
        </p:spPr>
      </p:cxnSp>
      <p:sp>
        <p:nvSpPr>
          <p:cNvPr id="2850" name="Google Shape;2850;p205"/>
          <p:cNvSpPr txBox="1"/>
          <p:nvPr/>
        </p:nvSpPr>
        <p:spPr>
          <a:xfrm>
            <a:off x="3184054" y="4326313"/>
            <a:ext cx="22086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2851" name="Google Shape;2851;p205"/>
          <p:cNvSpPr txBox="1"/>
          <p:nvPr/>
        </p:nvSpPr>
        <p:spPr>
          <a:xfrm>
            <a:off x="818500" y="2469535"/>
            <a:ext cx="14808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2852" name="Google Shape;2852;p205"/>
          <p:cNvSpPr txBox="1"/>
          <p:nvPr/>
        </p:nvSpPr>
        <p:spPr>
          <a:xfrm>
            <a:off x="2232825" y="3359795"/>
            <a:ext cx="14808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2853" name="Google Shape;2853;p205"/>
          <p:cNvSpPr txBox="1"/>
          <p:nvPr/>
        </p:nvSpPr>
        <p:spPr>
          <a:xfrm>
            <a:off x="2273633" y="1909016"/>
            <a:ext cx="14808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2854" name="Google Shape;2854;p205"/>
          <p:cNvSpPr txBox="1"/>
          <p:nvPr/>
        </p:nvSpPr>
        <p:spPr>
          <a:xfrm>
            <a:off x="3960314" y="3702547"/>
            <a:ext cx="4929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2855" name="Google Shape;2855;p205"/>
          <p:cNvCxnSpPr/>
          <p:nvPr/>
        </p:nvCxnSpPr>
        <p:spPr>
          <a:xfrm flipH="1" rot="10800000">
            <a:off x="2733520" y="2143122"/>
            <a:ext cx="2867700" cy="15714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2856" name="Google Shape;2856;p205"/>
          <p:cNvPicPr preferRelativeResize="0"/>
          <p:nvPr/>
        </p:nvPicPr>
        <p:blipFill>
          <a:blip r:embed="rId4">
            <a:alphaModFix/>
          </a:blip>
          <a:stretch>
            <a:fillRect/>
          </a:stretch>
        </p:blipFill>
        <p:spPr>
          <a:xfrm>
            <a:off x="6097319" y="2213279"/>
            <a:ext cx="2461806" cy="1199988"/>
          </a:xfrm>
          <a:prstGeom prst="rect">
            <a:avLst/>
          </a:prstGeom>
          <a:noFill/>
          <a:ln>
            <a:noFill/>
          </a:ln>
        </p:spPr>
      </p:pic>
      <p:cxnSp>
        <p:nvCxnSpPr>
          <p:cNvPr id="2857" name="Google Shape;2857;p205"/>
          <p:cNvCxnSpPr/>
          <p:nvPr/>
        </p:nvCxnSpPr>
        <p:spPr>
          <a:xfrm>
            <a:off x="4687700" y="2143125"/>
            <a:ext cx="1432500" cy="0"/>
          </a:xfrm>
          <a:prstGeom prst="straightConnector1">
            <a:avLst/>
          </a:prstGeom>
          <a:noFill/>
          <a:ln cap="flat" cmpd="sng" w="28575">
            <a:solidFill>
              <a:srgbClr val="38761D"/>
            </a:solidFill>
            <a:prstDash val="dash"/>
            <a:round/>
            <a:headEnd len="med" w="med" type="none"/>
            <a:tailEnd len="med" w="med" type="none"/>
          </a:ln>
        </p:spPr>
      </p:cxnSp>
      <p:cxnSp>
        <p:nvCxnSpPr>
          <p:cNvPr id="2858" name="Google Shape;2858;p205"/>
          <p:cNvCxnSpPr/>
          <p:nvPr/>
        </p:nvCxnSpPr>
        <p:spPr>
          <a:xfrm>
            <a:off x="2717075" y="3714525"/>
            <a:ext cx="989100" cy="0"/>
          </a:xfrm>
          <a:prstGeom prst="straightConnector1">
            <a:avLst/>
          </a:prstGeom>
          <a:noFill/>
          <a:ln cap="flat" cmpd="sng" w="28575">
            <a:solidFill>
              <a:srgbClr val="38761D"/>
            </a:solidFill>
            <a:prstDash val="dash"/>
            <a:round/>
            <a:headEnd len="med" w="med" type="none"/>
            <a:tailEnd len="med" w="med" type="none"/>
          </a:ln>
        </p:spPr>
      </p:cxn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2" name="Shape 2862"/>
        <p:cNvGrpSpPr/>
        <p:nvPr/>
      </p:nvGrpSpPr>
      <p:grpSpPr>
        <a:xfrm>
          <a:off x="0" y="0"/>
          <a:ext cx="0" cy="0"/>
          <a:chOff x="0" y="0"/>
          <a:chExt cx="0" cy="0"/>
        </a:xfrm>
      </p:grpSpPr>
      <p:sp>
        <p:nvSpPr>
          <p:cNvPr id="2863" name="Google Shape;2863;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64" name="Google Shape;2864;p206"/>
          <p:cNvSpPr txBox="1"/>
          <p:nvPr>
            <p:ph idx="1" type="body"/>
          </p:nvPr>
        </p:nvSpPr>
        <p:spPr>
          <a:xfrm>
            <a:off x="311700" y="1152475"/>
            <a:ext cx="8705100" cy="619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derivative can be much smaller!</a:t>
            </a:r>
            <a:endParaRPr sz="3000">
              <a:solidFill>
                <a:srgbClr val="434343"/>
              </a:solidFill>
              <a:latin typeface="Montserrat"/>
              <a:ea typeface="Montserrat"/>
              <a:cs typeface="Montserrat"/>
              <a:sym typeface="Montserrat"/>
            </a:endParaRPr>
          </a:p>
        </p:txBody>
      </p:sp>
      <p:pic>
        <p:nvPicPr>
          <p:cNvPr descr="watermark.jpg" id="2865" name="Google Shape;2865;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6" name="Google Shape;2866;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867" name="Google Shape;2867;p206"/>
          <p:cNvPicPr preferRelativeResize="0"/>
          <p:nvPr/>
        </p:nvPicPr>
        <p:blipFill>
          <a:blip r:embed="rId4">
            <a:alphaModFix/>
          </a:blip>
          <a:stretch>
            <a:fillRect/>
          </a:stretch>
        </p:blipFill>
        <p:spPr>
          <a:xfrm>
            <a:off x="2239621" y="1790825"/>
            <a:ext cx="4119287" cy="3066724"/>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1" name="Shape 2871"/>
        <p:cNvGrpSpPr/>
        <p:nvPr/>
      </p:nvGrpSpPr>
      <p:grpSpPr>
        <a:xfrm>
          <a:off x="0" y="0"/>
          <a:ext cx="0" cy="0"/>
          <a:chOff x="0" y="0"/>
          <a:chExt cx="0" cy="0"/>
        </a:xfrm>
      </p:grpSpPr>
      <p:sp>
        <p:nvSpPr>
          <p:cNvPr id="2872" name="Google Shape;2872;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73" name="Google Shape;2873;p207"/>
          <p:cNvSpPr txBox="1"/>
          <p:nvPr>
            <p:ph idx="1" type="body"/>
          </p:nvPr>
        </p:nvSpPr>
        <p:spPr>
          <a:xfrm>
            <a:off x="311700" y="1152475"/>
            <a:ext cx="87051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a:t>
            </a:r>
            <a:r>
              <a:rPr b="1" lang="en" sz="3000">
                <a:solidFill>
                  <a:srgbClr val="434343"/>
                </a:solidFill>
                <a:latin typeface="Montserrat"/>
                <a:ea typeface="Montserrat"/>
                <a:cs typeface="Montserrat"/>
                <a:sym typeface="Montserrat"/>
              </a:rPr>
              <a:t>n</a:t>
            </a:r>
            <a:r>
              <a:rPr lang="en" sz="3000">
                <a:solidFill>
                  <a:srgbClr val="434343"/>
                </a:solidFill>
                <a:latin typeface="Montserrat"/>
                <a:ea typeface="Montserrat"/>
                <a:cs typeface="Montserrat"/>
                <a:sym typeface="Montserrat"/>
              </a:rPr>
              <a:t> hidden layers use an activation like the sigmoid function, </a:t>
            </a:r>
            <a:r>
              <a:rPr b="1" lang="en" sz="3000">
                <a:solidFill>
                  <a:srgbClr val="434343"/>
                </a:solidFill>
                <a:latin typeface="Montserrat"/>
                <a:ea typeface="Montserrat"/>
                <a:cs typeface="Montserrat"/>
                <a:sym typeface="Montserrat"/>
              </a:rPr>
              <a:t>n</a:t>
            </a:r>
            <a:r>
              <a:rPr lang="en" sz="3000">
                <a:solidFill>
                  <a:srgbClr val="434343"/>
                </a:solidFill>
                <a:latin typeface="Montserrat"/>
                <a:ea typeface="Montserrat"/>
                <a:cs typeface="Montserrat"/>
                <a:sym typeface="Montserrat"/>
              </a:rPr>
              <a:t> small derivatives are multiplied together.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could decrease exponentially as we propagate down to the initial layers.</a:t>
            </a:r>
            <a:endParaRPr sz="3000">
              <a:solidFill>
                <a:srgbClr val="434343"/>
              </a:solidFill>
              <a:latin typeface="Montserrat"/>
              <a:ea typeface="Montserrat"/>
              <a:cs typeface="Montserrat"/>
              <a:sym typeface="Montserrat"/>
            </a:endParaRPr>
          </a:p>
        </p:txBody>
      </p:sp>
      <p:pic>
        <p:nvPicPr>
          <p:cNvPr descr="watermark.jpg" id="2874" name="Google Shape;2874;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5" name="Google Shape;2875;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9" name="Shape 2879"/>
        <p:cNvGrpSpPr/>
        <p:nvPr/>
      </p:nvGrpSpPr>
      <p:grpSpPr>
        <a:xfrm>
          <a:off x="0" y="0"/>
          <a:ext cx="0" cy="0"/>
          <a:chOff x="0" y="0"/>
          <a:chExt cx="0" cy="0"/>
        </a:xfrm>
      </p:grpSpPr>
      <p:sp>
        <p:nvSpPr>
          <p:cNvPr id="2880" name="Google Shape;2880;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81" name="Google Shape;2881;p208"/>
          <p:cNvSpPr txBox="1"/>
          <p:nvPr>
            <p:ph idx="1" type="body"/>
          </p:nvPr>
        </p:nvSpPr>
        <p:spPr>
          <a:xfrm>
            <a:off x="311700" y="1152475"/>
            <a:ext cx="87051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Different Activation Functions</a:t>
            </a:r>
            <a:endParaRPr sz="3000">
              <a:solidFill>
                <a:srgbClr val="434343"/>
              </a:solidFill>
              <a:latin typeface="Montserrat"/>
              <a:ea typeface="Montserrat"/>
              <a:cs typeface="Montserrat"/>
              <a:sym typeface="Montserrat"/>
            </a:endParaRPr>
          </a:p>
        </p:txBody>
      </p:sp>
      <p:pic>
        <p:nvPicPr>
          <p:cNvPr descr="watermark.jpg" id="2882" name="Google Shape;2882;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3" name="Google Shape;2883;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2884" name="Google Shape;2884;p208"/>
          <p:cNvCxnSpPr/>
          <p:nvPr/>
        </p:nvCxnSpPr>
        <p:spPr>
          <a:xfrm rot="10800000">
            <a:off x="4735801" y="1858771"/>
            <a:ext cx="0" cy="2075100"/>
          </a:xfrm>
          <a:prstGeom prst="straightConnector1">
            <a:avLst/>
          </a:prstGeom>
          <a:noFill/>
          <a:ln cap="flat" cmpd="sng" w="28575">
            <a:solidFill>
              <a:srgbClr val="595959"/>
            </a:solidFill>
            <a:prstDash val="solid"/>
            <a:round/>
            <a:headEnd len="med" w="med" type="none"/>
            <a:tailEnd len="med" w="med" type="triangle"/>
          </a:ln>
        </p:spPr>
      </p:cxnSp>
      <p:cxnSp>
        <p:nvCxnSpPr>
          <p:cNvPr id="2885" name="Google Shape;2885;p208"/>
          <p:cNvCxnSpPr/>
          <p:nvPr/>
        </p:nvCxnSpPr>
        <p:spPr>
          <a:xfrm>
            <a:off x="3160094" y="3898192"/>
            <a:ext cx="3175500" cy="0"/>
          </a:xfrm>
          <a:prstGeom prst="straightConnector1">
            <a:avLst/>
          </a:prstGeom>
          <a:noFill/>
          <a:ln cap="flat" cmpd="sng" w="28575">
            <a:solidFill>
              <a:srgbClr val="595959"/>
            </a:solidFill>
            <a:prstDash val="solid"/>
            <a:round/>
            <a:headEnd len="med" w="med" type="none"/>
            <a:tailEnd len="med" w="med" type="triangle"/>
          </a:ln>
        </p:spPr>
      </p:cxnSp>
      <p:sp>
        <p:nvSpPr>
          <p:cNvPr id="2886" name="Google Shape;2886;p208"/>
          <p:cNvSpPr txBox="1"/>
          <p:nvPr/>
        </p:nvSpPr>
        <p:spPr>
          <a:xfrm>
            <a:off x="3671498" y="4391725"/>
            <a:ext cx="23904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2887" name="Google Shape;2887;p208"/>
          <p:cNvSpPr txBox="1"/>
          <p:nvPr/>
        </p:nvSpPr>
        <p:spPr>
          <a:xfrm>
            <a:off x="1472425" y="2554312"/>
            <a:ext cx="16029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2888" name="Google Shape;2888;p208"/>
          <p:cNvSpPr txBox="1"/>
          <p:nvPr/>
        </p:nvSpPr>
        <p:spPr>
          <a:xfrm>
            <a:off x="4511667" y="3773318"/>
            <a:ext cx="5337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2889" name="Google Shape;2889;p208"/>
          <p:cNvSpPr/>
          <p:nvPr/>
        </p:nvSpPr>
        <p:spPr>
          <a:xfrm>
            <a:off x="3195773" y="2607862"/>
            <a:ext cx="3038568" cy="1290328"/>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3" name="Shape 2893"/>
        <p:cNvGrpSpPr/>
        <p:nvPr/>
      </p:nvGrpSpPr>
      <p:grpSpPr>
        <a:xfrm>
          <a:off x="0" y="0"/>
          <a:ext cx="0" cy="0"/>
          <a:chOff x="0" y="0"/>
          <a:chExt cx="0" cy="0"/>
        </a:xfrm>
      </p:grpSpPr>
      <p:sp>
        <p:nvSpPr>
          <p:cNvPr id="2894" name="Google Shape;2894;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95" name="Google Shape;2895;p209"/>
          <p:cNvSpPr txBox="1"/>
          <p:nvPr>
            <p:ph idx="1" type="body"/>
          </p:nvPr>
        </p:nvSpPr>
        <p:spPr>
          <a:xfrm>
            <a:off x="311700" y="1152475"/>
            <a:ext cx="87051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ReLu doesn’t saturate positive values.</a:t>
            </a:r>
            <a:endParaRPr sz="3000">
              <a:solidFill>
                <a:srgbClr val="434343"/>
              </a:solidFill>
              <a:latin typeface="Montserrat"/>
              <a:ea typeface="Montserrat"/>
              <a:cs typeface="Montserrat"/>
              <a:sym typeface="Montserrat"/>
            </a:endParaRPr>
          </a:p>
        </p:txBody>
      </p:sp>
      <p:pic>
        <p:nvPicPr>
          <p:cNvPr descr="watermark.jpg" id="2896" name="Google Shape;2896;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7" name="Google Shape;2897;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2898" name="Google Shape;2898;p209"/>
          <p:cNvCxnSpPr/>
          <p:nvPr/>
        </p:nvCxnSpPr>
        <p:spPr>
          <a:xfrm rot="10800000">
            <a:off x="4735801" y="1858771"/>
            <a:ext cx="0" cy="2075100"/>
          </a:xfrm>
          <a:prstGeom prst="straightConnector1">
            <a:avLst/>
          </a:prstGeom>
          <a:noFill/>
          <a:ln cap="flat" cmpd="sng" w="28575">
            <a:solidFill>
              <a:srgbClr val="595959"/>
            </a:solidFill>
            <a:prstDash val="solid"/>
            <a:round/>
            <a:headEnd len="med" w="med" type="none"/>
            <a:tailEnd len="med" w="med" type="triangle"/>
          </a:ln>
        </p:spPr>
      </p:cxnSp>
      <p:cxnSp>
        <p:nvCxnSpPr>
          <p:cNvPr id="2899" name="Google Shape;2899;p209"/>
          <p:cNvCxnSpPr/>
          <p:nvPr/>
        </p:nvCxnSpPr>
        <p:spPr>
          <a:xfrm>
            <a:off x="3160094" y="3898192"/>
            <a:ext cx="3175500" cy="0"/>
          </a:xfrm>
          <a:prstGeom prst="straightConnector1">
            <a:avLst/>
          </a:prstGeom>
          <a:noFill/>
          <a:ln cap="flat" cmpd="sng" w="28575">
            <a:solidFill>
              <a:srgbClr val="595959"/>
            </a:solidFill>
            <a:prstDash val="solid"/>
            <a:round/>
            <a:headEnd len="med" w="med" type="none"/>
            <a:tailEnd len="med" w="med" type="triangle"/>
          </a:ln>
        </p:spPr>
      </p:cxnSp>
      <p:sp>
        <p:nvSpPr>
          <p:cNvPr id="2900" name="Google Shape;2900;p209"/>
          <p:cNvSpPr txBox="1"/>
          <p:nvPr/>
        </p:nvSpPr>
        <p:spPr>
          <a:xfrm>
            <a:off x="3671498" y="4391725"/>
            <a:ext cx="23904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2901" name="Google Shape;2901;p209"/>
          <p:cNvSpPr txBox="1"/>
          <p:nvPr/>
        </p:nvSpPr>
        <p:spPr>
          <a:xfrm>
            <a:off x="1472425" y="2554312"/>
            <a:ext cx="16029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2902" name="Google Shape;2902;p209"/>
          <p:cNvSpPr txBox="1"/>
          <p:nvPr/>
        </p:nvSpPr>
        <p:spPr>
          <a:xfrm>
            <a:off x="4511667" y="3773318"/>
            <a:ext cx="5337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2903" name="Google Shape;2903;p209"/>
          <p:cNvSpPr/>
          <p:nvPr/>
        </p:nvSpPr>
        <p:spPr>
          <a:xfrm>
            <a:off x="3190773" y="2607862"/>
            <a:ext cx="3038568" cy="1290328"/>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7" name="Shape 2907"/>
        <p:cNvGrpSpPr/>
        <p:nvPr/>
      </p:nvGrpSpPr>
      <p:grpSpPr>
        <a:xfrm>
          <a:off x="0" y="0"/>
          <a:ext cx="0" cy="0"/>
          <a:chOff x="0" y="0"/>
          <a:chExt cx="0" cy="0"/>
        </a:xfrm>
      </p:grpSpPr>
      <p:sp>
        <p:nvSpPr>
          <p:cNvPr id="2908" name="Google Shape;2908;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09" name="Google Shape;2909;p210"/>
          <p:cNvSpPr txBox="1"/>
          <p:nvPr>
            <p:ph idx="1" type="body"/>
          </p:nvPr>
        </p:nvSpPr>
        <p:spPr>
          <a:xfrm>
            <a:off x="311700" y="1152475"/>
            <a:ext cx="87051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“Leaky” ReLU</a:t>
            </a:r>
            <a:endParaRPr sz="3000">
              <a:solidFill>
                <a:srgbClr val="434343"/>
              </a:solidFill>
              <a:latin typeface="Montserrat"/>
              <a:ea typeface="Montserrat"/>
              <a:cs typeface="Montserrat"/>
              <a:sym typeface="Montserrat"/>
            </a:endParaRPr>
          </a:p>
        </p:txBody>
      </p:sp>
      <p:pic>
        <p:nvPicPr>
          <p:cNvPr descr="watermark.jpg" id="2910" name="Google Shape;2910;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1" name="Google Shape;2911;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2912" name="Google Shape;2912;p210"/>
          <p:cNvCxnSpPr/>
          <p:nvPr/>
        </p:nvCxnSpPr>
        <p:spPr>
          <a:xfrm rot="10800000">
            <a:off x="4735801" y="1858771"/>
            <a:ext cx="0" cy="2075100"/>
          </a:xfrm>
          <a:prstGeom prst="straightConnector1">
            <a:avLst/>
          </a:prstGeom>
          <a:noFill/>
          <a:ln cap="flat" cmpd="sng" w="28575">
            <a:solidFill>
              <a:srgbClr val="595959"/>
            </a:solidFill>
            <a:prstDash val="solid"/>
            <a:round/>
            <a:headEnd len="med" w="med" type="none"/>
            <a:tailEnd len="med" w="med" type="triangle"/>
          </a:ln>
        </p:spPr>
      </p:cxnSp>
      <p:cxnSp>
        <p:nvCxnSpPr>
          <p:cNvPr id="2913" name="Google Shape;2913;p210"/>
          <p:cNvCxnSpPr/>
          <p:nvPr/>
        </p:nvCxnSpPr>
        <p:spPr>
          <a:xfrm>
            <a:off x="3160094" y="3898192"/>
            <a:ext cx="3175500" cy="0"/>
          </a:xfrm>
          <a:prstGeom prst="straightConnector1">
            <a:avLst/>
          </a:prstGeom>
          <a:noFill/>
          <a:ln cap="flat" cmpd="sng" w="28575">
            <a:solidFill>
              <a:srgbClr val="595959"/>
            </a:solidFill>
            <a:prstDash val="solid"/>
            <a:round/>
            <a:headEnd len="med" w="med" type="none"/>
            <a:tailEnd len="med" w="med" type="triangle"/>
          </a:ln>
        </p:spPr>
      </p:cxnSp>
      <p:sp>
        <p:nvSpPr>
          <p:cNvPr id="2914" name="Google Shape;2914;p210"/>
          <p:cNvSpPr txBox="1"/>
          <p:nvPr/>
        </p:nvSpPr>
        <p:spPr>
          <a:xfrm>
            <a:off x="3671498" y="4391725"/>
            <a:ext cx="23904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2915" name="Google Shape;2915;p210"/>
          <p:cNvSpPr txBox="1"/>
          <p:nvPr/>
        </p:nvSpPr>
        <p:spPr>
          <a:xfrm>
            <a:off x="1472425" y="2554312"/>
            <a:ext cx="16029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2916" name="Google Shape;2916;p210"/>
          <p:cNvSpPr txBox="1"/>
          <p:nvPr/>
        </p:nvSpPr>
        <p:spPr>
          <a:xfrm>
            <a:off x="4511667" y="3773318"/>
            <a:ext cx="5337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2917" name="Google Shape;2917;p210"/>
          <p:cNvSpPr/>
          <p:nvPr/>
        </p:nvSpPr>
        <p:spPr>
          <a:xfrm>
            <a:off x="3110150" y="2630500"/>
            <a:ext cx="3124100" cy="1488700"/>
          </a:xfrm>
          <a:custGeom>
            <a:rect b="b" l="l" r="r" t="t"/>
            <a:pathLst>
              <a:path extrusionOk="0" h="59548" w="124964">
                <a:moveTo>
                  <a:pt x="0" y="59548"/>
                </a:moveTo>
                <a:lnTo>
                  <a:pt x="64804" y="50707"/>
                </a:lnTo>
                <a:lnTo>
                  <a:pt x="124964"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1" name="Shape 2921"/>
        <p:cNvGrpSpPr/>
        <p:nvPr/>
      </p:nvGrpSpPr>
      <p:grpSpPr>
        <a:xfrm>
          <a:off x="0" y="0"/>
          <a:ext cx="0" cy="0"/>
          <a:chOff x="0" y="0"/>
          <a:chExt cx="0" cy="0"/>
        </a:xfrm>
      </p:grpSpPr>
      <p:sp>
        <p:nvSpPr>
          <p:cNvPr id="2922" name="Google Shape;2922;p2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2923" name="Google Shape;2923;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4" name="Google Shape;2924;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2925" name="Google Shape;2925;p211"/>
          <p:cNvCxnSpPr/>
          <p:nvPr/>
        </p:nvCxnSpPr>
        <p:spPr>
          <a:xfrm rot="10800000">
            <a:off x="4156875" y="1800325"/>
            <a:ext cx="0" cy="2033400"/>
          </a:xfrm>
          <a:prstGeom prst="straightConnector1">
            <a:avLst/>
          </a:prstGeom>
          <a:noFill/>
          <a:ln cap="flat" cmpd="sng" w="28575">
            <a:solidFill>
              <a:srgbClr val="999999"/>
            </a:solidFill>
            <a:prstDash val="dot"/>
            <a:round/>
            <a:headEnd len="med" w="med" type="none"/>
            <a:tailEnd len="med" w="med" type="none"/>
          </a:ln>
        </p:spPr>
      </p:cxnSp>
      <p:sp>
        <p:nvSpPr>
          <p:cNvPr id="2926" name="Google Shape;2926;p211"/>
          <p:cNvSpPr txBox="1"/>
          <p:nvPr>
            <p:ph idx="1" type="body"/>
          </p:nvPr>
        </p:nvSpPr>
        <p:spPr>
          <a:xfrm>
            <a:off x="311700" y="1152475"/>
            <a:ext cx="8705100" cy="5151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Exponential Linear Unit (ELU)</a:t>
            </a:r>
            <a:endParaRPr sz="3000">
              <a:solidFill>
                <a:srgbClr val="434343"/>
              </a:solidFill>
              <a:latin typeface="Montserrat"/>
              <a:ea typeface="Montserrat"/>
              <a:cs typeface="Montserrat"/>
              <a:sym typeface="Montserrat"/>
            </a:endParaRPr>
          </a:p>
        </p:txBody>
      </p:sp>
      <p:cxnSp>
        <p:nvCxnSpPr>
          <p:cNvPr id="2927" name="Google Shape;2927;p211"/>
          <p:cNvCxnSpPr/>
          <p:nvPr/>
        </p:nvCxnSpPr>
        <p:spPr>
          <a:xfrm rot="10800000">
            <a:off x="2717065" y="1735403"/>
            <a:ext cx="0" cy="2093100"/>
          </a:xfrm>
          <a:prstGeom prst="straightConnector1">
            <a:avLst/>
          </a:prstGeom>
          <a:noFill/>
          <a:ln cap="flat" cmpd="sng" w="28575">
            <a:solidFill>
              <a:srgbClr val="595959"/>
            </a:solidFill>
            <a:prstDash val="solid"/>
            <a:round/>
            <a:headEnd len="med" w="med" type="none"/>
            <a:tailEnd len="med" w="med" type="triangle"/>
          </a:ln>
        </p:spPr>
      </p:cxnSp>
      <p:cxnSp>
        <p:nvCxnSpPr>
          <p:cNvPr id="2928" name="Google Shape;2928;p211"/>
          <p:cNvCxnSpPr/>
          <p:nvPr/>
        </p:nvCxnSpPr>
        <p:spPr>
          <a:xfrm>
            <a:off x="2711552" y="3828503"/>
            <a:ext cx="2934000" cy="0"/>
          </a:xfrm>
          <a:prstGeom prst="straightConnector1">
            <a:avLst/>
          </a:prstGeom>
          <a:noFill/>
          <a:ln cap="flat" cmpd="sng" w="28575">
            <a:solidFill>
              <a:srgbClr val="595959"/>
            </a:solidFill>
            <a:prstDash val="solid"/>
            <a:round/>
            <a:headEnd len="med" w="med" type="none"/>
            <a:tailEnd len="med" w="med" type="triangle"/>
          </a:ln>
        </p:spPr>
      </p:cxnSp>
      <p:sp>
        <p:nvSpPr>
          <p:cNvPr id="2929" name="Google Shape;2929;p211"/>
          <p:cNvSpPr txBox="1"/>
          <p:nvPr/>
        </p:nvSpPr>
        <p:spPr>
          <a:xfrm>
            <a:off x="3184054" y="4326313"/>
            <a:ext cx="22086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2930" name="Google Shape;2930;p211"/>
          <p:cNvSpPr txBox="1"/>
          <p:nvPr/>
        </p:nvSpPr>
        <p:spPr>
          <a:xfrm>
            <a:off x="818500" y="2469535"/>
            <a:ext cx="14808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2931" name="Google Shape;2931;p211"/>
          <p:cNvSpPr txBox="1"/>
          <p:nvPr/>
        </p:nvSpPr>
        <p:spPr>
          <a:xfrm>
            <a:off x="2239625" y="2585483"/>
            <a:ext cx="14808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2932" name="Google Shape;2932;p211"/>
          <p:cNvSpPr txBox="1"/>
          <p:nvPr/>
        </p:nvSpPr>
        <p:spPr>
          <a:xfrm>
            <a:off x="2273633" y="1909016"/>
            <a:ext cx="14808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2933" name="Google Shape;2933;p211"/>
          <p:cNvSpPr txBox="1"/>
          <p:nvPr/>
        </p:nvSpPr>
        <p:spPr>
          <a:xfrm>
            <a:off x="3960314" y="3702547"/>
            <a:ext cx="4929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2934" name="Google Shape;2934;p211"/>
          <p:cNvCxnSpPr/>
          <p:nvPr/>
        </p:nvCxnSpPr>
        <p:spPr>
          <a:xfrm rot="10800000">
            <a:off x="2712075" y="2892175"/>
            <a:ext cx="2889600" cy="0"/>
          </a:xfrm>
          <a:prstGeom prst="straightConnector1">
            <a:avLst/>
          </a:prstGeom>
          <a:noFill/>
          <a:ln cap="flat" cmpd="sng" w="28575">
            <a:solidFill>
              <a:srgbClr val="999999"/>
            </a:solidFill>
            <a:prstDash val="dot"/>
            <a:round/>
            <a:headEnd len="med" w="med" type="none"/>
            <a:tailEnd len="med" w="med" type="none"/>
          </a:ln>
        </p:spPr>
      </p:cxnSp>
      <p:sp>
        <p:nvSpPr>
          <p:cNvPr id="2935" name="Google Shape;2935;p211"/>
          <p:cNvSpPr txBox="1"/>
          <p:nvPr/>
        </p:nvSpPr>
        <p:spPr>
          <a:xfrm>
            <a:off x="2184525" y="3359808"/>
            <a:ext cx="14808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2936" name="Google Shape;2936;p211"/>
          <p:cNvSpPr/>
          <p:nvPr/>
        </p:nvSpPr>
        <p:spPr>
          <a:xfrm>
            <a:off x="2719500" y="2907200"/>
            <a:ext cx="1442375" cy="731200"/>
          </a:xfrm>
          <a:custGeom>
            <a:rect b="b" l="l" r="r" t="t"/>
            <a:pathLst>
              <a:path extrusionOk="0" h="29248" w="57695">
                <a:moveTo>
                  <a:pt x="0" y="29248"/>
                </a:moveTo>
                <a:cubicBezTo>
                  <a:pt x="5709" y="28480"/>
                  <a:pt x="24640" y="29515"/>
                  <a:pt x="34256" y="24640"/>
                </a:cubicBezTo>
                <a:cubicBezTo>
                  <a:pt x="43872" y="19765"/>
                  <a:pt x="53789" y="4107"/>
                  <a:pt x="57695" y="0"/>
                </a:cubicBezTo>
              </a:path>
            </a:pathLst>
          </a:custGeom>
          <a:noFill/>
          <a:ln cap="flat" cmpd="sng" w="38100">
            <a:solidFill>
              <a:srgbClr val="980000"/>
            </a:solidFill>
            <a:prstDash val="solid"/>
            <a:round/>
            <a:headEnd len="med" w="med" type="none"/>
            <a:tailEnd len="med" w="med" type="none"/>
          </a:ln>
        </p:spPr>
      </p:sp>
      <p:cxnSp>
        <p:nvCxnSpPr>
          <p:cNvPr id="2937" name="Google Shape;2937;p211"/>
          <p:cNvCxnSpPr/>
          <p:nvPr/>
        </p:nvCxnSpPr>
        <p:spPr>
          <a:xfrm flipH="1" rot="10800000">
            <a:off x="4156875" y="1865600"/>
            <a:ext cx="831300" cy="1041600"/>
          </a:xfrm>
          <a:prstGeom prst="straightConnector1">
            <a:avLst/>
          </a:prstGeom>
          <a:noFill/>
          <a:ln cap="flat" cmpd="sng" w="38100">
            <a:solidFill>
              <a:srgbClr val="980000"/>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Section Overview</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section of the course we will focus on learning about Neural Networks and how they can be used for Time Series Forecasting.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what topics this section will cover!</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7" name="Google Shape;227;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8" name="Google Shape;22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9" name="Google Shape;22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0" name="Google Shape;230;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1" name="Google Shape;231;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2" name="Google Shape;232;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3" name="Google Shape;233;p32"/>
          <p:cNvCxnSpPr>
            <a:endCxn id="23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a:endCxn id="23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5" name="Google Shape;235;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6" name="Google Shape;236;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7" name="Google Shape;237;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1" name="Shape 2941"/>
        <p:cNvGrpSpPr/>
        <p:nvPr/>
      </p:nvGrpSpPr>
      <p:grpSpPr>
        <a:xfrm>
          <a:off x="0" y="0"/>
          <a:ext cx="0" cy="0"/>
          <a:chOff x="0" y="0"/>
          <a:chExt cx="0" cy="0"/>
        </a:xfrm>
      </p:grpSpPr>
      <p:sp>
        <p:nvSpPr>
          <p:cNvPr id="2942" name="Google Shape;2942;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43" name="Google Shape;2943;p212"/>
          <p:cNvSpPr txBox="1"/>
          <p:nvPr>
            <p:ph idx="1" type="body"/>
          </p:nvPr>
        </p:nvSpPr>
        <p:spPr>
          <a:xfrm>
            <a:off x="311700" y="1152475"/>
            <a:ext cx="87051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Another solution is to perform batch normalization, where your model will normalize each batch using the batch mean and standard deviation.</a:t>
            </a:r>
            <a:endParaRPr sz="3000">
              <a:solidFill>
                <a:srgbClr val="434343"/>
              </a:solidFill>
              <a:latin typeface="Montserrat"/>
              <a:ea typeface="Montserrat"/>
              <a:cs typeface="Montserrat"/>
              <a:sym typeface="Montserrat"/>
            </a:endParaRPr>
          </a:p>
        </p:txBody>
      </p:sp>
      <p:pic>
        <p:nvPicPr>
          <p:cNvPr descr="watermark.jpg" id="2944" name="Google Shape;2944;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45" name="Google Shape;2945;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9" name="Shape 2949"/>
        <p:cNvGrpSpPr/>
        <p:nvPr/>
      </p:nvGrpSpPr>
      <p:grpSpPr>
        <a:xfrm>
          <a:off x="0" y="0"/>
          <a:ext cx="0" cy="0"/>
          <a:chOff x="0" y="0"/>
          <a:chExt cx="0" cy="0"/>
        </a:xfrm>
      </p:grpSpPr>
      <p:sp>
        <p:nvSpPr>
          <p:cNvPr id="2950" name="Google Shape;2950;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51" name="Google Shape;2951;p213"/>
          <p:cNvSpPr txBox="1"/>
          <p:nvPr>
            <p:ph idx="1" type="body"/>
          </p:nvPr>
        </p:nvSpPr>
        <p:spPr>
          <a:xfrm>
            <a:off x="311700" y="1152475"/>
            <a:ext cx="87051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Choosing different initialization of weights can also help alleviate these issues (Xavier Initialization).</a:t>
            </a:r>
            <a:endParaRPr sz="3000">
              <a:solidFill>
                <a:srgbClr val="434343"/>
              </a:solidFill>
              <a:latin typeface="Montserrat"/>
              <a:ea typeface="Montserrat"/>
              <a:cs typeface="Montserrat"/>
              <a:sym typeface="Montserrat"/>
            </a:endParaRPr>
          </a:p>
        </p:txBody>
      </p:sp>
      <p:pic>
        <p:nvPicPr>
          <p:cNvPr descr="watermark.jpg" id="2952" name="Google Shape;2952;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53" name="Google Shape;2953;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7" name="Shape 2957"/>
        <p:cNvGrpSpPr/>
        <p:nvPr/>
      </p:nvGrpSpPr>
      <p:grpSpPr>
        <a:xfrm>
          <a:off x="0" y="0"/>
          <a:ext cx="0" cy="0"/>
          <a:chOff x="0" y="0"/>
          <a:chExt cx="0" cy="0"/>
        </a:xfrm>
      </p:grpSpPr>
      <p:sp>
        <p:nvSpPr>
          <p:cNvPr id="2958" name="Google Shape;2958;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59" name="Google Shape;2959;p214"/>
          <p:cNvSpPr txBox="1"/>
          <p:nvPr>
            <p:ph idx="1" type="body"/>
          </p:nvPr>
        </p:nvSpPr>
        <p:spPr>
          <a:xfrm>
            <a:off x="311700" y="1152475"/>
            <a:ext cx="87051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Apart from batch normalization, researchers have also used “gradient clipping”, where gradients are cut off before reaching a predetermined limit (e.g. cut off gradients to be between -1 and 1)</a:t>
            </a:r>
            <a:endParaRPr sz="3000">
              <a:solidFill>
                <a:srgbClr val="434343"/>
              </a:solidFill>
              <a:latin typeface="Montserrat"/>
              <a:ea typeface="Montserrat"/>
              <a:cs typeface="Montserrat"/>
              <a:sym typeface="Montserrat"/>
            </a:endParaRPr>
          </a:p>
        </p:txBody>
      </p:sp>
      <p:pic>
        <p:nvPicPr>
          <p:cNvPr descr="watermark.jpg" id="2960" name="Google Shape;2960;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61" name="Google Shape;2961;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5" name="Shape 2965"/>
        <p:cNvGrpSpPr/>
        <p:nvPr/>
      </p:nvGrpSpPr>
      <p:grpSpPr>
        <a:xfrm>
          <a:off x="0" y="0"/>
          <a:ext cx="0" cy="0"/>
          <a:chOff x="0" y="0"/>
          <a:chExt cx="0" cy="0"/>
        </a:xfrm>
      </p:grpSpPr>
      <p:sp>
        <p:nvSpPr>
          <p:cNvPr id="2966" name="Google Shape;2966;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67" name="Google Shape;2967;p215"/>
          <p:cNvSpPr txBox="1"/>
          <p:nvPr>
            <p:ph idx="1" type="body"/>
          </p:nvPr>
        </p:nvSpPr>
        <p:spPr>
          <a:xfrm>
            <a:off x="311700" y="1152475"/>
            <a:ext cx="87051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RNN for Time Series present their own gradient challenges, let’s explore special LSTM (Long Short Term Memory) neuron units that help fix these issues!</a:t>
            </a:r>
            <a:endParaRPr sz="3000">
              <a:solidFill>
                <a:srgbClr val="434343"/>
              </a:solidFill>
              <a:latin typeface="Montserrat"/>
              <a:ea typeface="Montserrat"/>
              <a:cs typeface="Montserrat"/>
              <a:sym typeface="Montserrat"/>
            </a:endParaRPr>
          </a:p>
        </p:txBody>
      </p:sp>
      <p:pic>
        <p:nvPicPr>
          <p:cNvPr descr="watermark.jpg" id="2968" name="Google Shape;2968;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69" name="Google Shape;2969;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3" name="Shape 2973"/>
        <p:cNvGrpSpPr/>
        <p:nvPr/>
      </p:nvGrpSpPr>
      <p:grpSpPr>
        <a:xfrm>
          <a:off x="0" y="0"/>
          <a:ext cx="0" cy="0"/>
          <a:chOff x="0" y="0"/>
          <a:chExt cx="0" cy="0"/>
        </a:xfrm>
      </p:grpSpPr>
      <p:sp>
        <p:nvSpPr>
          <p:cNvPr id="2974" name="Google Shape;2974;p2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LSTM and GRU Units</a:t>
            </a:r>
            <a:endParaRPr b="1">
              <a:latin typeface="Montserrat"/>
              <a:ea typeface="Montserrat"/>
              <a:cs typeface="Montserrat"/>
              <a:sym typeface="Montserrat"/>
            </a:endParaRPr>
          </a:p>
        </p:txBody>
      </p:sp>
      <p:pic>
        <p:nvPicPr>
          <p:cNvPr descr="watermark.jpg" id="2975" name="Google Shape;2975;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6" name="Google Shape;2976;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0" name="Shape 2980"/>
        <p:cNvGrpSpPr/>
        <p:nvPr/>
      </p:nvGrpSpPr>
      <p:grpSpPr>
        <a:xfrm>
          <a:off x="0" y="0"/>
          <a:ext cx="0" cy="0"/>
          <a:chOff x="0" y="0"/>
          <a:chExt cx="0" cy="0"/>
        </a:xfrm>
      </p:grpSpPr>
      <p:pic>
        <p:nvPicPr>
          <p:cNvPr descr="watermark.jpg" id="2981" name="Google Shape;2981;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2" name="Google Shape;2982;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83" name="Google Shape;2983;p217"/>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Many of the solutions previously presented for vanishing gradients can also apply to RNN: different activation functions, batch normalizations, etc…</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because of the length of time series input, these could slow down training</a:t>
            </a:r>
            <a:endParaRPr sz="3000">
              <a:solidFill>
                <a:srgbClr val="434343"/>
              </a:solidFill>
              <a:latin typeface="Montserrat"/>
              <a:ea typeface="Montserrat"/>
              <a:cs typeface="Montserrat"/>
              <a:sym typeface="Montserrat"/>
            </a:endParaRPr>
          </a:p>
        </p:txBody>
      </p:sp>
      <p:pic>
        <p:nvPicPr>
          <p:cNvPr descr="watermark.jpg" id="2984" name="Google Shape;2984;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8" name="Shape 2988"/>
        <p:cNvGrpSpPr/>
        <p:nvPr/>
      </p:nvGrpSpPr>
      <p:grpSpPr>
        <a:xfrm>
          <a:off x="0" y="0"/>
          <a:ext cx="0" cy="0"/>
          <a:chOff x="0" y="0"/>
          <a:chExt cx="0" cy="0"/>
        </a:xfrm>
      </p:grpSpPr>
      <p:sp>
        <p:nvSpPr>
          <p:cNvPr id="2989" name="Google Shape;2989;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90" name="Google Shape;2990;p218"/>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possible solution would be to just shorten the time steps used for prediction, but this makes the model worse at predicting longer trends.</a:t>
            </a:r>
            <a:endParaRPr sz="3000">
              <a:solidFill>
                <a:srgbClr val="434343"/>
              </a:solidFill>
              <a:latin typeface="Montserrat"/>
              <a:ea typeface="Montserrat"/>
              <a:cs typeface="Montserrat"/>
              <a:sym typeface="Montserrat"/>
            </a:endParaRPr>
          </a:p>
        </p:txBody>
      </p:sp>
      <p:pic>
        <p:nvPicPr>
          <p:cNvPr descr="watermark.jpg" id="2991" name="Google Shape;2991;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92" name="Google Shape;2992;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6" name="Shape 2996"/>
        <p:cNvGrpSpPr/>
        <p:nvPr/>
      </p:nvGrpSpPr>
      <p:grpSpPr>
        <a:xfrm>
          <a:off x="0" y="0"/>
          <a:ext cx="0" cy="0"/>
          <a:chOff x="0" y="0"/>
          <a:chExt cx="0" cy="0"/>
        </a:xfrm>
      </p:grpSpPr>
      <p:sp>
        <p:nvSpPr>
          <p:cNvPr id="2997" name="Google Shape;2997;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98" name="Google Shape;2998;p219"/>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Another issue RNN face is that after awhile the network will begin to “forget” the first inputs, as information is lost at each step going through the RNN.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some sort of “long-term memory” for our networks.</a:t>
            </a:r>
            <a:endParaRPr sz="3000">
              <a:solidFill>
                <a:srgbClr val="434343"/>
              </a:solidFill>
              <a:latin typeface="Montserrat"/>
              <a:ea typeface="Montserrat"/>
              <a:cs typeface="Montserrat"/>
              <a:sym typeface="Montserrat"/>
            </a:endParaRPr>
          </a:p>
        </p:txBody>
      </p:sp>
      <p:pic>
        <p:nvPicPr>
          <p:cNvPr descr="watermark.jpg" id="2999" name="Google Shape;2999;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00" name="Google Shape;3000;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4" name="Shape 3004"/>
        <p:cNvGrpSpPr/>
        <p:nvPr/>
      </p:nvGrpSpPr>
      <p:grpSpPr>
        <a:xfrm>
          <a:off x="0" y="0"/>
          <a:ext cx="0" cy="0"/>
          <a:chOff x="0" y="0"/>
          <a:chExt cx="0" cy="0"/>
        </a:xfrm>
      </p:grpSpPr>
      <p:sp>
        <p:nvSpPr>
          <p:cNvPr id="3005" name="Google Shape;3005;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006" name="Google Shape;3006;p220"/>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LSTM (Long Short-Term Memory) cell was created to help address these RNN issues.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through how an LSTM cell works!</a:t>
            </a:r>
            <a:endParaRPr sz="3000">
              <a:solidFill>
                <a:srgbClr val="434343"/>
              </a:solidFill>
              <a:latin typeface="Montserrat"/>
              <a:ea typeface="Montserrat"/>
              <a:cs typeface="Montserrat"/>
              <a:sym typeface="Montserrat"/>
            </a:endParaRPr>
          </a:p>
        </p:txBody>
      </p:sp>
      <p:pic>
        <p:nvPicPr>
          <p:cNvPr descr="watermark.jpg" id="3007" name="Google Shape;3007;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08" name="Google Shape;3008;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2" name="Shape 3012"/>
        <p:cNvGrpSpPr/>
        <p:nvPr/>
      </p:nvGrpSpPr>
      <p:grpSpPr>
        <a:xfrm>
          <a:off x="0" y="0"/>
          <a:ext cx="0" cy="0"/>
          <a:chOff x="0" y="0"/>
          <a:chExt cx="0" cy="0"/>
        </a:xfrm>
      </p:grpSpPr>
      <p:sp>
        <p:nvSpPr>
          <p:cNvPr id="3013" name="Google Shape;3013;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014" name="Google Shape;3014;p221"/>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typical RNN</a:t>
            </a:r>
            <a:endParaRPr sz="3000">
              <a:solidFill>
                <a:srgbClr val="434343"/>
              </a:solidFill>
              <a:latin typeface="Montserrat"/>
              <a:ea typeface="Montserrat"/>
              <a:cs typeface="Montserrat"/>
              <a:sym typeface="Montserrat"/>
            </a:endParaRPr>
          </a:p>
        </p:txBody>
      </p:sp>
      <p:pic>
        <p:nvPicPr>
          <p:cNvPr descr="watermark.jpg" id="3015" name="Google Shape;3015;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6" name="Google Shape;3016;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3017" name="Google Shape;3017;p221"/>
          <p:cNvCxnSpPr/>
          <p:nvPr/>
        </p:nvCxnSpPr>
        <p:spPr>
          <a:xfrm rot="10800000">
            <a:off x="2324800" y="2158950"/>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3018" name="Google Shape;3018;p221"/>
          <p:cNvCxnSpPr/>
          <p:nvPr/>
        </p:nvCxnSpPr>
        <p:spPr>
          <a:xfrm rot="10800000">
            <a:off x="1545525" y="3498375"/>
            <a:ext cx="0" cy="681300"/>
          </a:xfrm>
          <a:prstGeom prst="straightConnector1">
            <a:avLst/>
          </a:prstGeom>
          <a:noFill/>
          <a:ln cap="flat" cmpd="sng" w="28575">
            <a:solidFill>
              <a:schemeClr val="dk2"/>
            </a:solidFill>
            <a:prstDash val="solid"/>
            <a:round/>
            <a:headEnd len="med" w="med" type="none"/>
            <a:tailEnd len="med" w="med" type="triangle"/>
          </a:ln>
        </p:spPr>
      </p:cxnSp>
      <p:sp>
        <p:nvSpPr>
          <p:cNvPr id="3019" name="Google Shape;3019;p221"/>
          <p:cNvSpPr txBox="1"/>
          <p:nvPr/>
        </p:nvSpPr>
        <p:spPr>
          <a:xfrm>
            <a:off x="1082325" y="4179775"/>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at t-1</a:t>
            </a:r>
            <a:endParaRPr b="1">
              <a:latin typeface="Montserrat"/>
              <a:ea typeface="Montserrat"/>
              <a:cs typeface="Montserrat"/>
              <a:sym typeface="Montserrat"/>
            </a:endParaRPr>
          </a:p>
        </p:txBody>
      </p:sp>
      <p:sp>
        <p:nvSpPr>
          <p:cNvPr id="3020" name="Google Shape;3020;p221"/>
          <p:cNvSpPr txBox="1"/>
          <p:nvPr/>
        </p:nvSpPr>
        <p:spPr>
          <a:xfrm>
            <a:off x="1882150" y="1682100"/>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at t-1</a:t>
            </a:r>
            <a:endParaRPr b="1">
              <a:latin typeface="Montserrat"/>
              <a:ea typeface="Montserrat"/>
              <a:cs typeface="Montserrat"/>
              <a:sym typeface="Montserrat"/>
            </a:endParaRPr>
          </a:p>
        </p:txBody>
      </p:sp>
      <p:cxnSp>
        <p:nvCxnSpPr>
          <p:cNvPr id="3021" name="Google Shape;3021;p221"/>
          <p:cNvCxnSpPr/>
          <p:nvPr/>
        </p:nvCxnSpPr>
        <p:spPr>
          <a:xfrm rot="10800000">
            <a:off x="4242700" y="2188863"/>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3022" name="Google Shape;3022;p221"/>
          <p:cNvCxnSpPr/>
          <p:nvPr/>
        </p:nvCxnSpPr>
        <p:spPr>
          <a:xfrm rot="10800000">
            <a:off x="3410075" y="3550863"/>
            <a:ext cx="0" cy="681300"/>
          </a:xfrm>
          <a:prstGeom prst="straightConnector1">
            <a:avLst/>
          </a:prstGeom>
          <a:noFill/>
          <a:ln cap="flat" cmpd="sng" w="28575">
            <a:solidFill>
              <a:schemeClr val="dk2"/>
            </a:solidFill>
            <a:prstDash val="solid"/>
            <a:round/>
            <a:headEnd len="med" w="med" type="none"/>
            <a:tailEnd len="med" w="med" type="triangle"/>
          </a:ln>
        </p:spPr>
      </p:cxnSp>
      <p:sp>
        <p:nvSpPr>
          <p:cNvPr id="3023" name="Google Shape;3023;p221"/>
          <p:cNvSpPr txBox="1"/>
          <p:nvPr/>
        </p:nvSpPr>
        <p:spPr>
          <a:xfrm>
            <a:off x="2946875" y="423226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at t</a:t>
            </a:r>
            <a:endParaRPr b="1">
              <a:latin typeface="Montserrat"/>
              <a:ea typeface="Montserrat"/>
              <a:cs typeface="Montserrat"/>
              <a:sym typeface="Montserrat"/>
            </a:endParaRPr>
          </a:p>
        </p:txBody>
      </p:sp>
      <p:cxnSp>
        <p:nvCxnSpPr>
          <p:cNvPr id="3024" name="Google Shape;3024;p221"/>
          <p:cNvCxnSpPr/>
          <p:nvPr/>
        </p:nvCxnSpPr>
        <p:spPr>
          <a:xfrm rot="10800000">
            <a:off x="6270750" y="2188863"/>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3025" name="Google Shape;3025;p221"/>
          <p:cNvCxnSpPr/>
          <p:nvPr/>
        </p:nvCxnSpPr>
        <p:spPr>
          <a:xfrm rot="10800000">
            <a:off x="5358750" y="3550863"/>
            <a:ext cx="0" cy="681300"/>
          </a:xfrm>
          <a:prstGeom prst="straightConnector1">
            <a:avLst/>
          </a:prstGeom>
          <a:noFill/>
          <a:ln cap="flat" cmpd="sng" w="28575">
            <a:solidFill>
              <a:schemeClr val="dk2"/>
            </a:solidFill>
            <a:prstDash val="solid"/>
            <a:round/>
            <a:headEnd len="med" w="med" type="none"/>
            <a:tailEnd len="med" w="med" type="triangle"/>
          </a:ln>
        </p:spPr>
      </p:cxnSp>
      <p:sp>
        <p:nvSpPr>
          <p:cNvPr id="3026" name="Google Shape;3026;p221"/>
          <p:cNvSpPr txBox="1"/>
          <p:nvPr/>
        </p:nvSpPr>
        <p:spPr>
          <a:xfrm>
            <a:off x="4895550" y="423226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at t+1</a:t>
            </a:r>
            <a:endParaRPr b="1">
              <a:latin typeface="Montserrat"/>
              <a:ea typeface="Montserrat"/>
              <a:cs typeface="Montserrat"/>
              <a:sym typeface="Montserrat"/>
            </a:endParaRPr>
          </a:p>
        </p:txBody>
      </p:sp>
      <p:sp>
        <p:nvSpPr>
          <p:cNvPr id="3027" name="Google Shape;3027;p221"/>
          <p:cNvSpPr txBox="1"/>
          <p:nvPr/>
        </p:nvSpPr>
        <p:spPr>
          <a:xfrm>
            <a:off x="3798850" y="171201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at t</a:t>
            </a:r>
            <a:endParaRPr b="1">
              <a:latin typeface="Montserrat"/>
              <a:ea typeface="Montserrat"/>
              <a:cs typeface="Montserrat"/>
              <a:sym typeface="Montserrat"/>
            </a:endParaRPr>
          </a:p>
        </p:txBody>
      </p:sp>
      <p:sp>
        <p:nvSpPr>
          <p:cNvPr id="3028" name="Google Shape;3028;p221"/>
          <p:cNvSpPr txBox="1"/>
          <p:nvPr/>
        </p:nvSpPr>
        <p:spPr>
          <a:xfrm>
            <a:off x="5809950" y="171201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at t+1</a:t>
            </a:r>
            <a:endParaRPr b="1">
              <a:latin typeface="Montserrat"/>
              <a:ea typeface="Montserrat"/>
              <a:cs typeface="Montserrat"/>
              <a:sym typeface="Montserrat"/>
            </a:endParaRPr>
          </a:p>
        </p:txBody>
      </p:sp>
      <p:cxnSp>
        <p:nvCxnSpPr>
          <p:cNvPr id="3029" name="Google Shape;3029;p221"/>
          <p:cNvCxnSpPr/>
          <p:nvPr/>
        </p:nvCxnSpPr>
        <p:spPr>
          <a:xfrm>
            <a:off x="2564250" y="2772575"/>
            <a:ext cx="762000" cy="612600"/>
          </a:xfrm>
          <a:prstGeom prst="curvedConnector3">
            <a:avLst>
              <a:gd fmla="val 50000" name="adj1"/>
            </a:avLst>
          </a:prstGeom>
          <a:noFill/>
          <a:ln cap="flat" cmpd="sng" w="28575">
            <a:solidFill>
              <a:schemeClr val="dk2"/>
            </a:solidFill>
            <a:prstDash val="solid"/>
            <a:round/>
            <a:headEnd len="med" w="med" type="none"/>
            <a:tailEnd len="med" w="med" type="triangle"/>
          </a:ln>
        </p:spPr>
      </p:cxnSp>
      <p:cxnSp>
        <p:nvCxnSpPr>
          <p:cNvPr id="3030" name="Google Shape;3030;p221"/>
          <p:cNvCxnSpPr/>
          <p:nvPr/>
        </p:nvCxnSpPr>
        <p:spPr>
          <a:xfrm>
            <a:off x="4468043" y="2815244"/>
            <a:ext cx="845700" cy="650400"/>
          </a:xfrm>
          <a:prstGeom prst="curvedConnector3">
            <a:avLst>
              <a:gd fmla="val 50000" name="adj1"/>
            </a:avLst>
          </a:prstGeom>
          <a:noFill/>
          <a:ln cap="flat" cmpd="sng" w="28575">
            <a:solidFill>
              <a:schemeClr val="dk2"/>
            </a:solidFill>
            <a:prstDash val="solid"/>
            <a:round/>
            <a:headEnd len="med" w="med" type="none"/>
            <a:tailEnd len="med" w="med" type="triangle"/>
          </a:ln>
        </p:spPr>
      </p:cxnSp>
      <p:cxnSp>
        <p:nvCxnSpPr>
          <p:cNvPr id="3031" name="Google Shape;3031;p221"/>
          <p:cNvCxnSpPr/>
          <p:nvPr/>
        </p:nvCxnSpPr>
        <p:spPr>
          <a:xfrm>
            <a:off x="6410418" y="2799669"/>
            <a:ext cx="751800" cy="751200"/>
          </a:xfrm>
          <a:prstGeom prst="curvedConnector3">
            <a:avLst>
              <a:gd fmla="val 50000" name="adj1"/>
            </a:avLst>
          </a:prstGeom>
          <a:noFill/>
          <a:ln cap="flat" cmpd="sng" w="28575">
            <a:solidFill>
              <a:schemeClr val="dk2"/>
            </a:solidFill>
            <a:prstDash val="dash"/>
            <a:round/>
            <a:headEnd len="med" w="med" type="none"/>
            <a:tailEnd len="med" w="med" type="triangle"/>
          </a:ln>
        </p:spPr>
      </p:cxnSp>
      <p:sp>
        <p:nvSpPr>
          <p:cNvPr id="3032" name="Google Shape;3032;p221"/>
          <p:cNvSpPr/>
          <p:nvPr/>
        </p:nvSpPr>
        <p:spPr>
          <a:xfrm>
            <a:off x="1412350" y="2647050"/>
            <a:ext cx="1141800" cy="821400"/>
          </a:xfrm>
          <a:prstGeom prst="roundRect">
            <a:avLst>
              <a:gd fmla="val 16667" name="adj"/>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21"/>
          <p:cNvSpPr/>
          <p:nvPr/>
        </p:nvSpPr>
        <p:spPr>
          <a:xfrm>
            <a:off x="3293200" y="2676975"/>
            <a:ext cx="1141800" cy="821400"/>
          </a:xfrm>
          <a:prstGeom prst="roundRect">
            <a:avLst>
              <a:gd fmla="val 16667" name="adj"/>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21"/>
          <p:cNvSpPr/>
          <p:nvPr/>
        </p:nvSpPr>
        <p:spPr>
          <a:xfrm>
            <a:off x="5268625" y="2729750"/>
            <a:ext cx="1141800" cy="821400"/>
          </a:xfrm>
          <a:prstGeom prst="roundRect">
            <a:avLst>
              <a:gd fmla="val 16667" name="adj"/>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3" name="Google Shape;243;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4" name="Google Shape;244;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 name="Google Shape;245;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7" name="Google Shape;247;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8" name="Google Shape;248;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33"/>
          <p:cNvCxnSpPr>
            <a:endCxn id="24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a:endCxn id="24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1" name="Google Shape;251;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2" name="Google Shape;252;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4" name="Google Shape;254;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8" name="Shape 3038"/>
        <p:cNvGrpSpPr/>
        <p:nvPr/>
      </p:nvGrpSpPr>
      <p:grpSpPr>
        <a:xfrm>
          <a:off x="0" y="0"/>
          <a:ext cx="0" cy="0"/>
          <a:chOff x="0" y="0"/>
          <a:chExt cx="0" cy="0"/>
        </a:xfrm>
      </p:grpSpPr>
      <p:sp>
        <p:nvSpPr>
          <p:cNvPr id="3039" name="Google Shape;3039;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040" name="Google Shape;3040;p222"/>
          <p:cNvSpPr txBox="1"/>
          <p:nvPr>
            <p:ph idx="1" type="body"/>
          </p:nvPr>
        </p:nvSpPr>
        <p:spPr>
          <a:xfrm>
            <a:off x="230375" y="1152475"/>
            <a:ext cx="8913600" cy="859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RNN</a:t>
            </a:r>
            <a:endParaRPr sz="3000">
              <a:solidFill>
                <a:srgbClr val="434343"/>
              </a:solidFill>
              <a:latin typeface="Montserrat"/>
              <a:ea typeface="Montserrat"/>
              <a:cs typeface="Montserrat"/>
              <a:sym typeface="Montserrat"/>
            </a:endParaRPr>
          </a:p>
        </p:txBody>
      </p:sp>
      <p:pic>
        <p:nvPicPr>
          <p:cNvPr descr="watermark.jpg" id="3041" name="Google Shape;3041;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42" name="Google Shape;3042;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43" name="Google Shape;3043;p222"/>
          <p:cNvSpPr/>
          <p:nvPr/>
        </p:nvSpPr>
        <p:spPr>
          <a:xfrm>
            <a:off x="3293200" y="2676975"/>
            <a:ext cx="1141800" cy="821400"/>
          </a:xfrm>
          <a:prstGeom prst="roundRect">
            <a:avLst>
              <a:gd fmla="val 16667" name="adj"/>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44" name="Google Shape;3044;p222"/>
          <p:cNvCxnSpPr/>
          <p:nvPr/>
        </p:nvCxnSpPr>
        <p:spPr>
          <a:xfrm rot="10800000">
            <a:off x="4242700" y="2188863"/>
            <a:ext cx="2400" cy="435600"/>
          </a:xfrm>
          <a:prstGeom prst="straightConnector1">
            <a:avLst/>
          </a:prstGeom>
          <a:noFill/>
          <a:ln cap="flat" cmpd="sng" w="28575">
            <a:solidFill>
              <a:schemeClr val="dk2"/>
            </a:solidFill>
            <a:prstDash val="solid"/>
            <a:round/>
            <a:headEnd len="med" w="med" type="none"/>
            <a:tailEnd len="med" w="med" type="triangle"/>
          </a:ln>
        </p:spPr>
      </p:cxnSp>
      <p:cxnSp>
        <p:nvCxnSpPr>
          <p:cNvPr id="3045" name="Google Shape;3045;p222"/>
          <p:cNvCxnSpPr/>
          <p:nvPr/>
        </p:nvCxnSpPr>
        <p:spPr>
          <a:xfrm rot="10800000">
            <a:off x="3410075" y="3550863"/>
            <a:ext cx="0" cy="681300"/>
          </a:xfrm>
          <a:prstGeom prst="straightConnector1">
            <a:avLst/>
          </a:prstGeom>
          <a:noFill/>
          <a:ln cap="flat" cmpd="sng" w="28575">
            <a:solidFill>
              <a:schemeClr val="dk2"/>
            </a:solidFill>
            <a:prstDash val="solid"/>
            <a:round/>
            <a:headEnd len="med" w="med" type="none"/>
            <a:tailEnd len="med" w="med" type="triangle"/>
          </a:ln>
        </p:spPr>
      </p:cxnSp>
      <p:sp>
        <p:nvSpPr>
          <p:cNvPr id="3046" name="Google Shape;3046;p222"/>
          <p:cNvSpPr txBox="1"/>
          <p:nvPr/>
        </p:nvSpPr>
        <p:spPr>
          <a:xfrm>
            <a:off x="2946875" y="423226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at t</a:t>
            </a:r>
            <a:endParaRPr b="1">
              <a:latin typeface="Montserrat"/>
              <a:ea typeface="Montserrat"/>
              <a:cs typeface="Montserrat"/>
              <a:sym typeface="Montserrat"/>
            </a:endParaRPr>
          </a:p>
        </p:txBody>
      </p:sp>
      <p:sp>
        <p:nvSpPr>
          <p:cNvPr id="3047" name="Google Shape;3047;p222"/>
          <p:cNvSpPr txBox="1"/>
          <p:nvPr/>
        </p:nvSpPr>
        <p:spPr>
          <a:xfrm>
            <a:off x="3798850" y="1712013"/>
            <a:ext cx="890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at t</a:t>
            </a:r>
            <a:endParaRPr b="1">
              <a:latin typeface="Montserrat"/>
              <a:ea typeface="Montserrat"/>
              <a:cs typeface="Montserrat"/>
              <a:sym typeface="Montserrat"/>
            </a:endParaRPr>
          </a:p>
        </p:txBody>
      </p:sp>
      <p:cxnSp>
        <p:nvCxnSpPr>
          <p:cNvPr id="3048" name="Google Shape;3048;p222"/>
          <p:cNvCxnSpPr/>
          <p:nvPr/>
        </p:nvCxnSpPr>
        <p:spPr>
          <a:xfrm>
            <a:off x="2564250" y="2772575"/>
            <a:ext cx="762000" cy="612600"/>
          </a:xfrm>
          <a:prstGeom prst="curvedConnector3">
            <a:avLst>
              <a:gd fmla="val 50000" name="adj1"/>
            </a:avLst>
          </a:prstGeom>
          <a:noFill/>
          <a:ln cap="flat" cmpd="sng" w="28575">
            <a:solidFill>
              <a:schemeClr val="dk2"/>
            </a:solidFill>
            <a:prstDash val="solid"/>
            <a:round/>
            <a:headEnd len="med" w="med" type="none"/>
            <a:tailEnd len="med" w="med" type="triangle"/>
          </a:ln>
        </p:spPr>
      </p:cxnSp>
    </p:spTree>
  </p:cSld>
  <p:clrMapOvr>
    <a:masterClrMapping/>
  </p:clrMapOvr>
  <p:transition spd="med">
    <p:fade/>
  </p:transition>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2" name="Shape 3052"/>
        <p:cNvGrpSpPr/>
        <p:nvPr/>
      </p:nvGrpSpPr>
      <p:grpSpPr>
        <a:xfrm>
          <a:off x="0" y="0"/>
          <a:ext cx="0" cy="0"/>
          <a:chOff x="0" y="0"/>
          <a:chExt cx="0" cy="0"/>
        </a:xfrm>
      </p:grpSpPr>
      <p:sp>
        <p:nvSpPr>
          <p:cNvPr id="3053" name="Google Shape;3053;p2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054" name="Google Shape;3054;p223"/>
          <p:cNvSpPr txBox="1"/>
          <p:nvPr>
            <p:ph idx="1" type="body"/>
          </p:nvPr>
        </p:nvSpPr>
        <p:spPr>
          <a:xfrm>
            <a:off x="230375" y="1152475"/>
            <a:ext cx="8913600" cy="859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RNN</a:t>
            </a:r>
            <a:endParaRPr sz="3000">
              <a:solidFill>
                <a:srgbClr val="434343"/>
              </a:solidFill>
              <a:latin typeface="Montserrat"/>
              <a:ea typeface="Montserrat"/>
              <a:cs typeface="Montserrat"/>
              <a:sym typeface="Montserrat"/>
            </a:endParaRPr>
          </a:p>
        </p:txBody>
      </p:sp>
      <p:pic>
        <p:nvPicPr>
          <p:cNvPr descr="watermark.jpg" id="3055" name="Google Shape;3055;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56" name="Google Shape;3056;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57" name="Google Shape;3057;p223"/>
          <p:cNvSpPr/>
          <p:nvPr/>
        </p:nvSpPr>
        <p:spPr>
          <a:xfrm>
            <a:off x="2764525" y="1942400"/>
            <a:ext cx="3213300" cy="2311800"/>
          </a:xfrm>
          <a:prstGeom prst="roundRect">
            <a:avLst>
              <a:gd fmla="val 16667" name="adj"/>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8" name="Google Shape;3058;p223"/>
          <p:cNvCxnSpPr/>
          <p:nvPr/>
        </p:nvCxnSpPr>
        <p:spPr>
          <a:xfrm>
            <a:off x="2088875" y="30113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059" name="Google Shape;3059;p223"/>
          <p:cNvCxnSpPr/>
          <p:nvPr/>
        </p:nvCxnSpPr>
        <p:spPr>
          <a:xfrm>
            <a:off x="5977825" y="30787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060" name="Google Shape;3060;p223"/>
          <p:cNvCxnSpPr>
            <a:endCxn id="3057" idx="2"/>
          </p:cNvCxnSpPr>
          <p:nvPr/>
        </p:nvCxnSpPr>
        <p:spPr>
          <a:xfrm rot="10800000">
            <a:off x="4371175" y="4254200"/>
            <a:ext cx="0" cy="426300"/>
          </a:xfrm>
          <a:prstGeom prst="straightConnector1">
            <a:avLst/>
          </a:prstGeom>
          <a:noFill/>
          <a:ln cap="flat" cmpd="sng" w="28575">
            <a:solidFill>
              <a:srgbClr val="000000"/>
            </a:solidFill>
            <a:prstDash val="solid"/>
            <a:round/>
            <a:headEnd len="med" w="med" type="none"/>
            <a:tailEnd len="med" w="med" type="triangle"/>
          </a:ln>
        </p:spPr>
      </p:cxnSp>
      <p:sp>
        <p:nvSpPr>
          <p:cNvPr id="3061" name="Google Shape;3061;p223"/>
          <p:cNvSpPr txBox="1"/>
          <p:nvPr/>
        </p:nvSpPr>
        <p:spPr>
          <a:xfrm>
            <a:off x="728425" y="279475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t-1</a:t>
            </a:r>
            <a:endParaRPr b="1">
              <a:latin typeface="Montserrat"/>
              <a:ea typeface="Montserrat"/>
              <a:cs typeface="Montserrat"/>
              <a:sym typeface="Montserrat"/>
            </a:endParaRPr>
          </a:p>
        </p:txBody>
      </p:sp>
      <p:sp>
        <p:nvSpPr>
          <p:cNvPr id="3062" name="Google Shape;3062;p223"/>
          <p:cNvSpPr txBox="1"/>
          <p:nvPr/>
        </p:nvSpPr>
        <p:spPr>
          <a:xfrm>
            <a:off x="3584875" y="4628625"/>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t</a:t>
            </a:r>
            <a:endParaRPr b="1">
              <a:latin typeface="Montserrat"/>
              <a:ea typeface="Montserrat"/>
              <a:cs typeface="Montserrat"/>
              <a:sym typeface="Montserrat"/>
            </a:endParaRPr>
          </a:p>
        </p:txBody>
      </p:sp>
      <p:sp>
        <p:nvSpPr>
          <p:cNvPr id="3063" name="Google Shape;3063;p223"/>
          <p:cNvSpPr txBox="1"/>
          <p:nvPr/>
        </p:nvSpPr>
        <p:spPr>
          <a:xfrm>
            <a:off x="6297150" y="288680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t</a:t>
            </a:r>
            <a:endParaRPr b="1">
              <a:latin typeface="Montserrat"/>
              <a:ea typeface="Montserrat"/>
              <a:cs typeface="Montserrat"/>
              <a:sym typeface="Montserrat"/>
            </a:endParaRPr>
          </a:p>
        </p:txBody>
      </p:sp>
    </p:spTree>
  </p:cSld>
  <p:clrMapOvr>
    <a:masterClrMapping/>
  </p:clrMapOvr>
  <p:transition spd="med">
    <p:fade/>
  </p:transition>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7" name="Shape 3067"/>
        <p:cNvGrpSpPr/>
        <p:nvPr/>
      </p:nvGrpSpPr>
      <p:grpSpPr>
        <a:xfrm>
          <a:off x="0" y="0"/>
          <a:ext cx="0" cy="0"/>
          <a:chOff x="0" y="0"/>
          <a:chExt cx="0" cy="0"/>
        </a:xfrm>
      </p:grpSpPr>
      <p:sp>
        <p:nvSpPr>
          <p:cNvPr id="3068" name="Google Shape;3068;p2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069" name="Google Shape;3069;p224"/>
          <p:cNvSpPr txBox="1"/>
          <p:nvPr>
            <p:ph idx="1" type="body"/>
          </p:nvPr>
        </p:nvSpPr>
        <p:spPr>
          <a:xfrm>
            <a:off x="230375" y="1152475"/>
            <a:ext cx="8913600" cy="859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RNN</a:t>
            </a:r>
            <a:endParaRPr sz="3000">
              <a:solidFill>
                <a:srgbClr val="434343"/>
              </a:solidFill>
              <a:latin typeface="Montserrat"/>
              <a:ea typeface="Montserrat"/>
              <a:cs typeface="Montserrat"/>
              <a:sym typeface="Montserrat"/>
            </a:endParaRPr>
          </a:p>
        </p:txBody>
      </p:sp>
      <p:pic>
        <p:nvPicPr>
          <p:cNvPr descr="watermark.jpg" id="3070" name="Google Shape;307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71" name="Google Shape;307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72" name="Google Shape;3072;p224"/>
          <p:cNvSpPr/>
          <p:nvPr/>
        </p:nvSpPr>
        <p:spPr>
          <a:xfrm>
            <a:off x="2764525" y="1942400"/>
            <a:ext cx="3213300" cy="2311800"/>
          </a:xfrm>
          <a:prstGeom prst="roundRect">
            <a:avLst>
              <a:gd fmla="val 16667" name="adj"/>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73" name="Google Shape;3073;p224"/>
          <p:cNvCxnSpPr/>
          <p:nvPr/>
        </p:nvCxnSpPr>
        <p:spPr>
          <a:xfrm>
            <a:off x="2088875" y="30113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074" name="Google Shape;3074;p224"/>
          <p:cNvCxnSpPr/>
          <p:nvPr/>
        </p:nvCxnSpPr>
        <p:spPr>
          <a:xfrm>
            <a:off x="5977825" y="30787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075" name="Google Shape;3075;p224"/>
          <p:cNvCxnSpPr>
            <a:endCxn id="3072" idx="2"/>
          </p:cNvCxnSpPr>
          <p:nvPr/>
        </p:nvCxnSpPr>
        <p:spPr>
          <a:xfrm rot="10800000">
            <a:off x="4371175" y="4254200"/>
            <a:ext cx="0" cy="426300"/>
          </a:xfrm>
          <a:prstGeom prst="straightConnector1">
            <a:avLst/>
          </a:prstGeom>
          <a:noFill/>
          <a:ln cap="flat" cmpd="sng" w="28575">
            <a:solidFill>
              <a:srgbClr val="000000"/>
            </a:solidFill>
            <a:prstDash val="solid"/>
            <a:round/>
            <a:headEnd len="med" w="med" type="none"/>
            <a:tailEnd len="med" w="med" type="triangle"/>
          </a:ln>
        </p:spPr>
      </p:cxnSp>
      <p:sp>
        <p:nvSpPr>
          <p:cNvPr id="3076" name="Google Shape;3076;p224"/>
          <p:cNvSpPr txBox="1"/>
          <p:nvPr/>
        </p:nvSpPr>
        <p:spPr>
          <a:xfrm>
            <a:off x="1042425" y="2738325"/>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H</a:t>
            </a:r>
            <a:r>
              <a:rPr b="1" baseline="-25000" lang="en" sz="2000">
                <a:latin typeface="Montserrat"/>
                <a:ea typeface="Montserrat"/>
                <a:cs typeface="Montserrat"/>
                <a:sym typeface="Montserrat"/>
              </a:rPr>
              <a:t>t-1</a:t>
            </a:r>
            <a:endParaRPr b="1" baseline="-25000" sz="2000">
              <a:latin typeface="Montserrat"/>
              <a:ea typeface="Montserrat"/>
              <a:cs typeface="Montserrat"/>
              <a:sym typeface="Montserrat"/>
            </a:endParaRPr>
          </a:p>
        </p:txBody>
      </p:sp>
      <p:sp>
        <p:nvSpPr>
          <p:cNvPr id="3077" name="Google Shape;3077;p224"/>
          <p:cNvSpPr txBox="1"/>
          <p:nvPr/>
        </p:nvSpPr>
        <p:spPr>
          <a:xfrm>
            <a:off x="3584875" y="4628625"/>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t</a:t>
            </a:r>
            <a:endParaRPr b="1" baseline="-25000" sz="2000">
              <a:latin typeface="Montserrat"/>
              <a:ea typeface="Montserrat"/>
              <a:cs typeface="Montserrat"/>
              <a:sym typeface="Montserrat"/>
            </a:endParaRPr>
          </a:p>
        </p:txBody>
      </p:sp>
      <p:sp>
        <p:nvSpPr>
          <p:cNvPr id="3078" name="Google Shape;3078;p224"/>
          <p:cNvSpPr txBox="1"/>
          <p:nvPr/>
        </p:nvSpPr>
        <p:spPr>
          <a:xfrm>
            <a:off x="6012375" y="281595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H</a:t>
            </a:r>
            <a:r>
              <a:rPr b="1" baseline="-25000" lang="en" sz="2000">
                <a:latin typeface="Montserrat"/>
                <a:ea typeface="Montserrat"/>
                <a:cs typeface="Montserrat"/>
                <a:sym typeface="Montserrat"/>
              </a:rPr>
              <a:t>t</a:t>
            </a:r>
            <a:endParaRPr b="1" baseline="-25000" sz="2000">
              <a:latin typeface="Montserrat"/>
              <a:ea typeface="Montserrat"/>
              <a:cs typeface="Montserrat"/>
              <a:sym typeface="Montserrat"/>
            </a:endParaRPr>
          </a:p>
        </p:txBody>
      </p:sp>
    </p:spTree>
  </p:cSld>
  <p:clrMapOvr>
    <a:masterClrMapping/>
  </p:clrMapOvr>
  <p:transition spd="med">
    <p:fade/>
  </p:transition>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2" name="Shape 3082"/>
        <p:cNvGrpSpPr/>
        <p:nvPr/>
      </p:nvGrpSpPr>
      <p:grpSpPr>
        <a:xfrm>
          <a:off x="0" y="0"/>
          <a:ext cx="0" cy="0"/>
          <a:chOff x="0" y="0"/>
          <a:chExt cx="0" cy="0"/>
        </a:xfrm>
      </p:grpSpPr>
      <p:sp>
        <p:nvSpPr>
          <p:cNvPr id="3083" name="Google Shape;3083;p2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084" name="Google Shape;3084;p225"/>
          <p:cNvSpPr txBox="1"/>
          <p:nvPr>
            <p:ph idx="1" type="body"/>
          </p:nvPr>
        </p:nvSpPr>
        <p:spPr>
          <a:xfrm>
            <a:off x="230375" y="1152475"/>
            <a:ext cx="8913600" cy="859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RNN</a:t>
            </a:r>
            <a:endParaRPr sz="3000">
              <a:solidFill>
                <a:srgbClr val="434343"/>
              </a:solidFill>
              <a:latin typeface="Montserrat"/>
              <a:ea typeface="Montserrat"/>
              <a:cs typeface="Montserrat"/>
              <a:sym typeface="Montserrat"/>
            </a:endParaRPr>
          </a:p>
        </p:txBody>
      </p:sp>
      <p:pic>
        <p:nvPicPr>
          <p:cNvPr descr="watermark.jpg" id="3085" name="Google Shape;3085;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86" name="Google Shape;3086;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87" name="Google Shape;3087;p225"/>
          <p:cNvSpPr/>
          <p:nvPr/>
        </p:nvSpPr>
        <p:spPr>
          <a:xfrm>
            <a:off x="2764525" y="1942400"/>
            <a:ext cx="3213300" cy="2311800"/>
          </a:xfrm>
          <a:prstGeom prst="roundRect">
            <a:avLst>
              <a:gd fmla="val 16667" name="adj"/>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8" name="Google Shape;3088;p225"/>
          <p:cNvCxnSpPr/>
          <p:nvPr/>
        </p:nvCxnSpPr>
        <p:spPr>
          <a:xfrm>
            <a:off x="2088875" y="30113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089" name="Google Shape;3089;p225"/>
          <p:cNvCxnSpPr/>
          <p:nvPr/>
        </p:nvCxnSpPr>
        <p:spPr>
          <a:xfrm>
            <a:off x="5977825" y="30787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090" name="Google Shape;3090;p225"/>
          <p:cNvCxnSpPr>
            <a:endCxn id="3087" idx="2"/>
          </p:cNvCxnSpPr>
          <p:nvPr/>
        </p:nvCxnSpPr>
        <p:spPr>
          <a:xfrm rot="10800000">
            <a:off x="4371175" y="4254200"/>
            <a:ext cx="0" cy="426300"/>
          </a:xfrm>
          <a:prstGeom prst="straightConnector1">
            <a:avLst/>
          </a:prstGeom>
          <a:noFill/>
          <a:ln cap="flat" cmpd="sng" w="28575">
            <a:solidFill>
              <a:srgbClr val="000000"/>
            </a:solidFill>
            <a:prstDash val="solid"/>
            <a:round/>
            <a:headEnd len="med" w="med" type="none"/>
            <a:tailEnd len="med" w="med" type="triangle"/>
          </a:ln>
        </p:spPr>
      </p:cxnSp>
      <p:sp>
        <p:nvSpPr>
          <p:cNvPr id="3091" name="Google Shape;3091;p225"/>
          <p:cNvSpPr txBox="1"/>
          <p:nvPr/>
        </p:nvSpPr>
        <p:spPr>
          <a:xfrm>
            <a:off x="1042425" y="2738325"/>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H</a:t>
            </a:r>
            <a:r>
              <a:rPr b="1" baseline="-25000" lang="en" sz="2000">
                <a:latin typeface="Montserrat"/>
                <a:ea typeface="Montserrat"/>
                <a:cs typeface="Montserrat"/>
                <a:sym typeface="Montserrat"/>
              </a:rPr>
              <a:t>t-1</a:t>
            </a:r>
            <a:endParaRPr b="1" baseline="-25000" sz="2000">
              <a:latin typeface="Montserrat"/>
              <a:ea typeface="Montserrat"/>
              <a:cs typeface="Montserrat"/>
              <a:sym typeface="Montserrat"/>
            </a:endParaRPr>
          </a:p>
        </p:txBody>
      </p:sp>
      <p:sp>
        <p:nvSpPr>
          <p:cNvPr id="3092" name="Google Shape;3092;p225"/>
          <p:cNvSpPr txBox="1"/>
          <p:nvPr/>
        </p:nvSpPr>
        <p:spPr>
          <a:xfrm>
            <a:off x="3584875" y="4628625"/>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X</a:t>
            </a:r>
            <a:r>
              <a:rPr b="1" baseline="-25000" lang="en" sz="2000">
                <a:latin typeface="Montserrat"/>
                <a:ea typeface="Montserrat"/>
                <a:cs typeface="Montserrat"/>
                <a:sym typeface="Montserrat"/>
              </a:rPr>
              <a:t>t</a:t>
            </a:r>
            <a:endParaRPr b="1" baseline="-25000" sz="2000">
              <a:latin typeface="Montserrat"/>
              <a:ea typeface="Montserrat"/>
              <a:cs typeface="Montserrat"/>
              <a:sym typeface="Montserrat"/>
            </a:endParaRPr>
          </a:p>
        </p:txBody>
      </p:sp>
      <p:sp>
        <p:nvSpPr>
          <p:cNvPr id="3093" name="Google Shape;3093;p225"/>
          <p:cNvSpPr txBox="1"/>
          <p:nvPr/>
        </p:nvSpPr>
        <p:spPr>
          <a:xfrm>
            <a:off x="6012375" y="281595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ontserrat"/>
                <a:ea typeface="Montserrat"/>
                <a:cs typeface="Montserrat"/>
                <a:sym typeface="Montserrat"/>
              </a:rPr>
              <a:t>H</a:t>
            </a:r>
            <a:r>
              <a:rPr b="1" baseline="-25000" lang="en" sz="2000">
                <a:latin typeface="Montserrat"/>
                <a:ea typeface="Montserrat"/>
                <a:cs typeface="Montserrat"/>
                <a:sym typeface="Montserrat"/>
              </a:rPr>
              <a:t>t</a:t>
            </a:r>
            <a:endParaRPr b="1" baseline="-25000" sz="2000">
              <a:latin typeface="Montserrat"/>
              <a:ea typeface="Montserrat"/>
              <a:cs typeface="Montserrat"/>
              <a:sym typeface="Montserrat"/>
            </a:endParaRPr>
          </a:p>
        </p:txBody>
      </p:sp>
      <p:sp>
        <p:nvSpPr>
          <p:cNvPr id="3094" name="Google Shape;3094;p225"/>
          <p:cNvSpPr txBox="1"/>
          <p:nvPr/>
        </p:nvSpPr>
        <p:spPr>
          <a:xfrm>
            <a:off x="2648425" y="2815950"/>
            <a:ext cx="34455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latin typeface="Montserrat"/>
                <a:ea typeface="Montserrat"/>
                <a:cs typeface="Montserrat"/>
                <a:sym typeface="Montserrat"/>
              </a:rPr>
              <a:t>H</a:t>
            </a:r>
            <a:r>
              <a:rPr b="1" baseline="-25000" lang="en" sz="2300">
                <a:latin typeface="Montserrat"/>
                <a:ea typeface="Montserrat"/>
                <a:cs typeface="Montserrat"/>
                <a:sym typeface="Montserrat"/>
              </a:rPr>
              <a:t>t</a:t>
            </a:r>
            <a:r>
              <a:rPr b="1" lang="en" sz="2300">
                <a:solidFill>
                  <a:schemeClr val="dk1"/>
                </a:solidFill>
                <a:latin typeface="Montserrat"/>
                <a:ea typeface="Montserrat"/>
                <a:cs typeface="Montserrat"/>
                <a:sym typeface="Montserrat"/>
              </a:rPr>
              <a:t>=tanh(W[H</a:t>
            </a:r>
            <a:r>
              <a:rPr b="1" baseline="-25000" lang="en" sz="2300">
                <a:solidFill>
                  <a:schemeClr val="dk1"/>
                </a:solidFill>
                <a:latin typeface="Montserrat"/>
                <a:ea typeface="Montserrat"/>
                <a:cs typeface="Montserrat"/>
                <a:sym typeface="Montserrat"/>
              </a:rPr>
              <a:t>t-1</a:t>
            </a:r>
            <a:r>
              <a:rPr b="1" lang="en" sz="2300">
                <a:solidFill>
                  <a:schemeClr val="dk1"/>
                </a:solidFill>
                <a:latin typeface="Montserrat"/>
                <a:ea typeface="Montserrat"/>
                <a:cs typeface="Montserrat"/>
                <a:sym typeface="Montserrat"/>
              </a:rPr>
              <a:t>,X</a:t>
            </a:r>
            <a:r>
              <a:rPr b="1" baseline="-25000" lang="en" sz="2300">
                <a:solidFill>
                  <a:schemeClr val="dk1"/>
                </a:solidFill>
                <a:latin typeface="Montserrat"/>
                <a:ea typeface="Montserrat"/>
                <a:cs typeface="Montserrat"/>
                <a:sym typeface="Montserrat"/>
              </a:rPr>
              <a:t>t</a:t>
            </a:r>
            <a:r>
              <a:rPr b="1" lang="en" sz="2300">
                <a:solidFill>
                  <a:schemeClr val="dk1"/>
                </a:solidFill>
                <a:latin typeface="Montserrat"/>
                <a:ea typeface="Montserrat"/>
                <a:cs typeface="Montserrat"/>
                <a:sym typeface="Montserrat"/>
              </a:rPr>
              <a:t>]+b)</a:t>
            </a:r>
            <a:endParaRPr b="1" baseline="-25000" sz="2300">
              <a:latin typeface="Montserrat"/>
              <a:ea typeface="Montserrat"/>
              <a:cs typeface="Montserrat"/>
              <a:sym typeface="Montserrat"/>
            </a:endParaRPr>
          </a:p>
        </p:txBody>
      </p:sp>
    </p:spTree>
  </p:cSld>
  <p:clrMapOvr>
    <a:masterClrMapping/>
  </p:clrMapOvr>
  <p:transition spd="med">
    <p:fade/>
  </p:transition>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8" name="Shape 3098"/>
        <p:cNvGrpSpPr/>
        <p:nvPr/>
      </p:nvGrpSpPr>
      <p:grpSpPr>
        <a:xfrm>
          <a:off x="0" y="0"/>
          <a:ext cx="0" cy="0"/>
          <a:chOff x="0" y="0"/>
          <a:chExt cx="0" cy="0"/>
        </a:xfrm>
      </p:grpSpPr>
      <p:sp>
        <p:nvSpPr>
          <p:cNvPr id="3099" name="Google Shape;3099;p2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100" name="Google Shape;3100;p226"/>
          <p:cNvSpPr txBox="1"/>
          <p:nvPr>
            <p:ph idx="1" type="body"/>
          </p:nvPr>
        </p:nvSpPr>
        <p:spPr>
          <a:xfrm>
            <a:off x="230375" y="1152475"/>
            <a:ext cx="8913600" cy="859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LSTM</a:t>
            </a:r>
            <a:endParaRPr sz="3000">
              <a:solidFill>
                <a:srgbClr val="434343"/>
              </a:solidFill>
              <a:latin typeface="Montserrat"/>
              <a:ea typeface="Montserrat"/>
              <a:cs typeface="Montserrat"/>
              <a:sym typeface="Montserrat"/>
            </a:endParaRPr>
          </a:p>
        </p:txBody>
      </p:sp>
      <p:pic>
        <p:nvPicPr>
          <p:cNvPr descr="watermark.jpg" id="3101" name="Google Shape;3101;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2" name="Google Shape;3102;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03" name="Google Shape;3103;p226"/>
          <p:cNvSpPr/>
          <p:nvPr/>
        </p:nvSpPr>
        <p:spPr>
          <a:xfrm>
            <a:off x="2764525" y="1942400"/>
            <a:ext cx="3213300" cy="2311800"/>
          </a:xfrm>
          <a:prstGeom prst="roundRect">
            <a:avLst>
              <a:gd fmla="val 16667" name="adj"/>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p:transition>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7" name="Shape 3107"/>
        <p:cNvGrpSpPr/>
        <p:nvPr/>
      </p:nvGrpSpPr>
      <p:grpSpPr>
        <a:xfrm>
          <a:off x="0" y="0"/>
          <a:ext cx="0" cy="0"/>
          <a:chOff x="0" y="0"/>
          <a:chExt cx="0" cy="0"/>
        </a:xfrm>
      </p:grpSpPr>
      <p:sp>
        <p:nvSpPr>
          <p:cNvPr id="3108" name="Google Shape;3108;p2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109" name="Google Shape;3109;p227"/>
          <p:cNvSpPr txBox="1"/>
          <p:nvPr>
            <p:ph idx="1" type="body"/>
          </p:nvPr>
        </p:nvSpPr>
        <p:spPr>
          <a:xfrm>
            <a:off x="230375" y="1152475"/>
            <a:ext cx="8913600" cy="859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LSTM</a:t>
            </a:r>
            <a:endParaRPr sz="3000">
              <a:solidFill>
                <a:srgbClr val="434343"/>
              </a:solidFill>
              <a:latin typeface="Montserrat"/>
              <a:ea typeface="Montserrat"/>
              <a:cs typeface="Montserrat"/>
              <a:sym typeface="Montserrat"/>
            </a:endParaRPr>
          </a:p>
        </p:txBody>
      </p:sp>
      <p:pic>
        <p:nvPicPr>
          <p:cNvPr descr="watermark.jpg" id="3110" name="Google Shape;3110;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11" name="Google Shape;3111;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12" name="Google Shape;3112;p227"/>
          <p:cNvSpPr/>
          <p:nvPr/>
        </p:nvSpPr>
        <p:spPr>
          <a:xfrm>
            <a:off x="2764525" y="1942400"/>
            <a:ext cx="3213300" cy="2311800"/>
          </a:xfrm>
          <a:prstGeom prst="roundRect">
            <a:avLst>
              <a:gd fmla="val 16667" name="adj"/>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13" name="Google Shape;3113;p227"/>
          <p:cNvCxnSpPr/>
          <p:nvPr/>
        </p:nvCxnSpPr>
        <p:spPr>
          <a:xfrm>
            <a:off x="2079450" y="228395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114" name="Google Shape;3114;p227"/>
          <p:cNvCxnSpPr/>
          <p:nvPr/>
        </p:nvCxnSpPr>
        <p:spPr>
          <a:xfrm>
            <a:off x="2079450" y="38769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115" name="Google Shape;3115;p227"/>
          <p:cNvCxnSpPr/>
          <p:nvPr/>
        </p:nvCxnSpPr>
        <p:spPr>
          <a:xfrm>
            <a:off x="6052875" y="228395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116" name="Google Shape;3116;p227"/>
          <p:cNvCxnSpPr/>
          <p:nvPr/>
        </p:nvCxnSpPr>
        <p:spPr>
          <a:xfrm>
            <a:off x="6016350" y="3876900"/>
            <a:ext cx="641100" cy="0"/>
          </a:xfrm>
          <a:prstGeom prst="straightConnector1">
            <a:avLst/>
          </a:prstGeom>
          <a:noFill/>
          <a:ln cap="flat" cmpd="sng" w="28575">
            <a:solidFill>
              <a:srgbClr val="000000"/>
            </a:solidFill>
            <a:prstDash val="solid"/>
            <a:round/>
            <a:headEnd len="med" w="med" type="none"/>
            <a:tailEnd len="med" w="med" type="triangle"/>
          </a:ln>
        </p:spPr>
      </p:cxnSp>
      <p:sp>
        <p:nvSpPr>
          <p:cNvPr id="3117" name="Google Shape;3117;p227"/>
          <p:cNvSpPr txBox="1"/>
          <p:nvPr/>
        </p:nvSpPr>
        <p:spPr>
          <a:xfrm>
            <a:off x="667025" y="198365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Long Term Memory</a:t>
            </a:r>
            <a:endParaRPr b="1">
              <a:latin typeface="Montserrat"/>
              <a:ea typeface="Montserrat"/>
              <a:cs typeface="Montserrat"/>
              <a:sym typeface="Montserrat"/>
            </a:endParaRPr>
          </a:p>
        </p:txBody>
      </p:sp>
      <p:sp>
        <p:nvSpPr>
          <p:cNvPr id="3118" name="Google Shape;3118;p227"/>
          <p:cNvSpPr txBox="1"/>
          <p:nvPr/>
        </p:nvSpPr>
        <p:spPr>
          <a:xfrm>
            <a:off x="6642650" y="201860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New Long Term Memory</a:t>
            </a:r>
            <a:endParaRPr b="1">
              <a:latin typeface="Montserrat"/>
              <a:ea typeface="Montserrat"/>
              <a:cs typeface="Montserrat"/>
              <a:sym typeface="Montserrat"/>
            </a:endParaRPr>
          </a:p>
        </p:txBody>
      </p:sp>
      <p:sp>
        <p:nvSpPr>
          <p:cNvPr id="3119" name="Google Shape;3119;p227"/>
          <p:cNvSpPr txBox="1"/>
          <p:nvPr/>
        </p:nvSpPr>
        <p:spPr>
          <a:xfrm>
            <a:off x="667025" y="361910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Short Term Memory</a:t>
            </a:r>
            <a:endParaRPr b="1">
              <a:latin typeface="Montserrat"/>
              <a:ea typeface="Montserrat"/>
              <a:cs typeface="Montserrat"/>
              <a:sym typeface="Montserrat"/>
            </a:endParaRPr>
          </a:p>
        </p:txBody>
      </p:sp>
      <p:sp>
        <p:nvSpPr>
          <p:cNvPr id="3120" name="Google Shape;3120;p227"/>
          <p:cNvSpPr txBox="1"/>
          <p:nvPr/>
        </p:nvSpPr>
        <p:spPr>
          <a:xfrm>
            <a:off x="6657450" y="354030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New Short Term Memory</a:t>
            </a:r>
            <a:endParaRPr b="1">
              <a:latin typeface="Montserrat"/>
              <a:ea typeface="Montserrat"/>
              <a:cs typeface="Montserrat"/>
              <a:sym typeface="Montserrat"/>
            </a:endParaRPr>
          </a:p>
        </p:txBody>
      </p:sp>
      <p:cxnSp>
        <p:nvCxnSpPr>
          <p:cNvPr id="3121" name="Google Shape;3121;p227"/>
          <p:cNvCxnSpPr/>
          <p:nvPr/>
        </p:nvCxnSpPr>
        <p:spPr>
          <a:xfrm rot="10800000">
            <a:off x="3126725" y="4269775"/>
            <a:ext cx="0" cy="401400"/>
          </a:xfrm>
          <a:prstGeom prst="straightConnector1">
            <a:avLst/>
          </a:prstGeom>
          <a:noFill/>
          <a:ln cap="flat" cmpd="sng" w="28575">
            <a:solidFill>
              <a:srgbClr val="000000"/>
            </a:solidFill>
            <a:prstDash val="solid"/>
            <a:round/>
            <a:headEnd len="med" w="med" type="none"/>
            <a:tailEnd len="med" w="med" type="triangle"/>
          </a:ln>
        </p:spPr>
      </p:cxnSp>
      <p:sp>
        <p:nvSpPr>
          <p:cNvPr id="3122" name="Google Shape;3122;p227"/>
          <p:cNvSpPr txBox="1"/>
          <p:nvPr/>
        </p:nvSpPr>
        <p:spPr>
          <a:xfrm>
            <a:off x="2340425" y="461055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at time t</a:t>
            </a:r>
            <a:endParaRPr b="1">
              <a:latin typeface="Montserrat"/>
              <a:ea typeface="Montserrat"/>
              <a:cs typeface="Montserrat"/>
              <a:sym typeface="Montserrat"/>
            </a:endParaRPr>
          </a:p>
        </p:txBody>
      </p:sp>
      <p:cxnSp>
        <p:nvCxnSpPr>
          <p:cNvPr id="3123" name="Google Shape;3123;p227"/>
          <p:cNvCxnSpPr/>
          <p:nvPr/>
        </p:nvCxnSpPr>
        <p:spPr>
          <a:xfrm rot="10800000">
            <a:off x="5461200" y="1541000"/>
            <a:ext cx="0" cy="401400"/>
          </a:xfrm>
          <a:prstGeom prst="straightConnector1">
            <a:avLst/>
          </a:prstGeom>
          <a:noFill/>
          <a:ln cap="flat" cmpd="sng" w="28575">
            <a:solidFill>
              <a:srgbClr val="000000"/>
            </a:solidFill>
            <a:prstDash val="solid"/>
            <a:round/>
            <a:headEnd len="med" w="med" type="none"/>
            <a:tailEnd len="med" w="med" type="triangle"/>
          </a:ln>
        </p:spPr>
      </p:cxnSp>
      <p:sp>
        <p:nvSpPr>
          <p:cNvPr id="3124" name="Google Shape;3124;p227"/>
          <p:cNvSpPr txBox="1"/>
          <p:nvPr/>
        </p:nvSpPr>
        <p:spPr>
          <a:xfrm>
            <a:off x="4530300" y="1237150"/>
            <a:ext cx="18618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at time t</a:t>
            </a:r>
            <a:endParaRPr b="1">
              <a:latin typeface="Montserrat"/>
              <a:ea typeface="Montserrat"/>
              <a:cs typeface="Montserrat"/>
              <a:sym typeface="Montserrat"/>
            </a:endParaRPr>
          </a:p>
        </p:txBody>
      </p:sp>
    </p:spTree>
  </p:cSld>
  <p:clrMapOvr>
    <a:masterClrMapping/>
  </p:clrMapOvr>
  <p:transition spd="med">
    <p:fade/>
  </p:transition>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8" name="Shape 3128"/>
        <p:cNvGrpSpPr/>
        <p:nvPr/>
      </p:nvGrpSpPr>
      <p:grpSpPr>
        <a:xfrm>
          <a:off x="0" y="0"/>
          <a:ext cx="0" cy="0"/>
          <a:chOff x="0" y="0"/>
          <a:chExt cx="0" cy="0"/>
        </a:xfrm>
      </p:grpSpPr>
      <p:sp>
        <p:nvSpPr>
          <p:cNvPr id="3129" name="Google Shape;3129;p2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130" name="Google Shape;3130;p228"/>
          <p:cNvSpPr txBox="1"/>
          <p:nvPr>
            <p:ph idx="1" type="body"/>
          </p:nvPr>
        </p:nvSpPr>
        <p:spPr>
          <a:xfrm>
            <a:off x="230375" y="1152475"/>
            <a:ext cx="8913600" cy="859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LSTM</a:t>
            </a:r>
            <a:endParaRPr sz="3000">
              <a:solidFill>
                <a:srgbClr val="434343"/>
              </a:solidFill>
              <a:latin typeface="Montserrat"/>
              <a:ea typeface="Montserrat"/>
              <a:cs typeface="Montserrat"/>
              <a:sym typeface="Montserrat"/>
            </a:endParaRPr>
          </a:p>
        </p:txBody>
      </p:sp>
      <p:pic>
        <p:nvPicPr>
          <p:cNvPr descr="watermark.jpg" id="3131" name="Google Shape;3131;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32" name="Google Shape;3132;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33" name="Google Shape;3133;p228"/>
          <p:cNvSpPr/>
          <p:nvPr/>
        </p:nvSpPr>
        <p:spPr>
          <a:xfrm>
            <a:off x="2764525" y="1942400"/>
            <a:ext cx="3213300" cy="2311800"/>
          </a:xfrm>
          <a:prstGeom prst="roundRect">
            <a:avLst>
              <a:gd fmla="val 16667" name="adj"/>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34" name="Google Shape;3134;p228"/>
          <p:cNvCxnSpPr/>
          <p:nvPr/>
        </p:nvCxnSpPr>
        <p:spPr>
          <a:xfrm>
            <a:off x="2079450" y="228395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135" name="Google Shape;3135;p228"/>
          <p:cNvCxnSpPr/>
          <p:nvPr/>
        </p:nvCxnSpPr>
        <p:spPr>
          <a:xfrm>
            <a:off x="2079450" y="38769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136" name="Google Shape;3136;p228"/>
          <p:cNvCxnSpPr/>
          <p:nvPr/>
        </p:nvCxnSpPr>
        <p:spPr>
          <a:xfrm>
            <a:off x="6052875" y="228395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137" name="Google Shape;3137;p228"/>
          <p:cNvCxnSpPr/>
          <p:nvPr/>
        </p:nvCxnSpPr>
        <p:spPr>
          <a:xfrm>
            <a:off x="6016350" y="3876900"/>
            <a:ext cx="641100" cy="0"/>
          </a:xfrm>
          <a:prstGeom prst="straightConnector1">
            <a:avLst/>
          </a:prstGeom>
          <a:noFill/>
          <a:ln cap="flat" cmpd="sng" w="28575">
            <a:solidFill>
              <a:srgbClr val="000000"/>
            </a:solidFill>
            <a:prstDash val="solid"/>
            <a:round/>
            <a:headEnd len="med" w="med" type="none"/>
            <a:tailEnd len="med" w="med" type="triangle"/>
          </a:ln>
        </p:spPr>
      </p:cxnSp>
      <p:sp>
        <p:nvSpPr>
          <p:cNvPr id="3138" name="Google Shape;3138;p228"/>
          <p:cNvSpPr txBox="1"/>
          <p:nvPr/>
        </p:nvSpPr>
        <p:spPr>
          <a:xfrm>
            <a:off x="667025" y="198365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Long Term Memory</a:t>
            </a:r>
            <a:endParaRPr b="1">
              <a:latin typeface="Montserrat"/>
              <a:ea typeface="Montserrat"/>
              <a:cs typeface="Montserrat"/>
              <a:sym typeface="Montserrat"/>
            </a:endParaRPr>
          </a:p>
        </p:txBody>
      </p:sp>
      <p:sp>
        <p:nvSpPr>
          <p:cNvPr id="3139" name="Google Shape;3139;p228"/>
          <p:cNvSpPr txBox="1"/>
          <p:nvPr/>
        </p:nvSpPr>
        <p:spPr>
          <a:xfrm>
            <a:off x="6642650" y="201860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New Long Term Memory</a:t>
            </a:r>
            <a:endParaRPr b="1">
              <a:latin typeface="Montserrat"/>
              <a:ea typeface="Montserrat"/>
              <a:cs typeface="Montserrat"/>
              <a:sym typeface="Montserrat"/>
            </a:endParaRPr>
          </a:p>
        </p:txBody>
      </p:sp>
      <p:sp>
        <p:nvSpPr>
          <p:cNvPr id="3140" name="Google Shape;3140;p228"/>
          <p:cNvSpPr txBox="1"/>
          <p:nvPr/>
        </p:nvSpPr>
        <p:spPr>
          <a:xfrm>
            <a:off x="667025" y="361910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Short Term Memory</a:t>
            </a:r>
            <a:endParaRPr b="1">
              <a:latin typeface="Montserrat"/>
              <a:ea typeface="Montserrat"/>
              <a:cs typeface="Montserrat"/>
              <a:sym typeface="Montserrat"/>
            </a:endParaRPr>
          </a:p>
        </p:txBody>
      </p:sp>
      <p:sp>
        <p:nvSpPr>
          <p:cNvPr id="3141" name="Google Shape;3141;p228"/>
          <p:cNvSpPr txBox="1"/>
          <p:nvPr/>
        </p:nvSpPr>
        <p:spPr>
          <a:xfrm>
            <a:off x="6657450" y="354030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New Short Term Memory</a:t>
            </a:r>
            <a:endParaRPr b="1">
              <a:latin typeface="Montserrat"/>
              <a:ea typeface="Montserrat"/>
              <a:cs typeface="Montserrat"/>
              <a:sym typeface="Montserrat"/>
            </a:endParaRPr>
          </a:p>
        </p:txBody>
      </p:sp>
      <p:cxnSp>
        <p:nvCxnSpPr>
          <p:cNvPr id="3142" name="Google Shape;3142;p228"/>
          <p:cNvCxnSpPr/>
          <p:nvPr/>
        </p:nvCxnSpPr>
        <p:spPr>
          <a:xfrm rot="10800000">
            <a:off x="3126725" y="4269775"/>
            <a:ext cx="0" cy="401400"/>
          </a:xfrm>
          <a:prstGeom prst="straightConnector1">
            <a:avLst/>
          </a:prstGeom>
          <a:noFill/>
          <a:ln cap="flat" cmpd="sng" w="28575">
            <a:solidFill>
              <a:srgbClr val="000000"/>
            </a:solidFill>
            <a:prstDash val="solid"/>
            <a:round/>
            <a:headEnd len="med" w="med" type="none"/>
            <a:tailEnd len="med" w="med" type="triangle"/>
          </a:ln>
        </p:spPr>
      </p:cxnSp>
      <p:sp>
        <p:nvSpPr>
          <p:cNvPr id="3143" name="Google Shape;3143;p228"/>
          <p:cNvSpPr txBox="1"/>
          <p:nvPr/>
        </p:nvSpPr>
        <p:spPr>
          <a:xfrm>
            <a:off x="2340425" y="461055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at time t</a:t>
            </a:r>
            <a:endParaRPr b="1">
              <a:latin typeface="Montserrat"/>
              <a:ea typeface="Montserrat"/>
              <a:cs typeface="Montserrat"/>
              <a:sym typeface="Montserrat"/>
            </a:endParaRPr>
          </a:p>
        </p:txBody>
      </p:sp>
      <p:cxnSp>
        <p:nvCxnSpPr>
          <p:cNvPr id="3144" name="Google Shape;3144;p228"/>
          <p:cNvCxnSpPr/>
          <p:nvPr/>
        </p:nvCxnSpPr>
        <p:spPr>
          <a:xfrm rot="10800000">
            <a:off x="5461200" y="1541000"/>
            <a:ext cx="0" cy="401400"/>
          </a:xfrm>
          <a:prstGeom prst="straightConnector1">
            <a:avLst/>
          </a:prstGeom>
          <a:noFill/>
          <a:ln cap="flat" cmpd="sng" w="28575">
            <a:solidFill>
              <a:srgbClr val="000000"/>
            </a:solidFill>
            <a:prstDash val="solid"/>
            <a:round/>
            <a:headEnd len="med" w="med" type="none"/>
            <a:tailEnd len="med" w="med" type="triangle"/>
          </a:ln>
        </p:spPr>
      </p:cxnSp>
      <p:sp>
        <p:nvSpPr>
          <p:cNvPr id="3145" name="Google Shape;3145;p228"/>
          <p:cNvSpPr txBox="1"/>
          <p:nvPr/>
        </p:nvSpPr>
        <p:spPr>
          <a:xfrm>
            <a:off x="4530300" y="1237150"/>
            <a:ext cx="18618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at time t</a:t>
            </a:r>
            <a:endParaRPr b="1">
              <a:latin typeface="Montserrat"/>
              <a:ea typeface="Montserrat"/>
              <a:cs typeface="Montserrat"/>
              <a:sym typeface="Montserrat"/>
            </a:endParaRPr>
          </a:p>
        </p:txBody>
      </p:sp>
      <p:sp>
        <p:nvSpPr>
          <p:cNvPr id="3146" name="Google Shape;3146;p228"/>
          <p:cNvSpPr/>
          <p:nvPr/>
        </p:nvSpPr>
        <p:spPr>
          <a:xfrm>
            <a:off x="2957375" y="2201850"/>
            <a:ext cx="1327500" cy="590700"/>
          </a:xfrm>
          <a:prstGeom prst="roundRect">
            <a:avLst>
              <a:gd fmla="val 16667" name="adj"/>
            </a:avLst>
          </a:prstGeom>
          <a:solidFill>
            <a:srgbClr val="CFE2F3"/>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Forget Gate</a:t>
            </a:r>
            <a:endParaRPr b="1">
              <a:latin typeface="Montserrat"/>
              <a:ea typeface="Montserrat"/>
              <a:cs typeface="Montserrat"/>
              <a:sym typeface="Montserrat"/>
            </a:endParaRPr>
          </a:p>
        </p:txBody>
      </p:sp>
      <p:sp>
        <p:nvSpPr>
          <p:cNvPr id="3147" name="Google Shape;3147;p228"/>
          <p:cNvSpPr/>
          <p:nvPr/>
        </p:nvSpPr>
        <p:spPr>
          <a:xfrm>
            <a:off x="4488550" y="3286200"/>
            <a:ext cx="1327500" cy="590700"/>
          </a:xfrm>
          <a:prstGeom prst="roundRect">
            <a:avLst>
              <a:gd fmla="val 16667" name="adj"/>
            </a:avLst>
          </a:prstGeom>
          <a:solidFill>
            <a:srgbClr val="CFE2F3"/>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Update Gate</a:t>
            </a:r>
            <a:endParaRPr b="1">
              <a:latin typeface="Montserrat"/>
              <a:ea typeface="Montserrat"/>
              <a:cs typeface="Montserrat"/>
              <a:sym typeface="Montserrat"/>
            </a:endParaRPr>
          </a:p>
        </p:txBody>
      </p:sp>
      <p:sp>
        <p:nvSpPr>
          <p:cNvPr id="3148" name="Google Shape;3148;p228"/>
          <p:cNvSpPr/>
          <p:nvPr/>
        </p:nvSpPr>
        <p:spPr>
          <a:xfrm>
            <a:off x="2957375" y="3286200"/>
            <a:ext cx="1327500" cy="590700"/>
          </a:xfrm>
          <a:prstGeom prst="roundRect">
            <a:avLst>
              <a:gd fmla="val 16667" name="adj"/>
            </a:avLst>
          </a:prstGeom>
          <a:solidFill>
            <a:srgbClr val="CFE2F3"/>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Gate</a:t>
            </a:r>
            <a:endParaRPr b="1">
              <a:latin typeface="Montserrat"/>
              <a:ea typeface="Montserrat"/>
              <a:cs typeface="Montserrat"/>
              <a:sym typeface="Montserrat"/>
            </a:endParaRPr>
          </a:p>
        </p:txBody>
      </p:sp>
      <p:sp>
        <p:nvSpPr>
          <p:cNvPr id="3149" name="Google Shape;3149;p228"/>
          <p:cNvSpPr/>
          <p:nvPr/>
        </p:nvSpPr>
        <p:spPr>
          <a:xfrm>
            <a:off x="4488550" y="2201850"/>
            <a:ext cx="1327500" cy="590700"/>
          </a:xfrm>
          <a:prstGeom prst="roundRect">
            <a:avLst>
              <a:gd fmla="val 16667" name="adj"/>
            </a:avLst>
          </a:prstGeom>
          <a:solidFill>
            <a:srgbClr val="CFE2F3"/>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Gate</a:t>
            </a:r>
            <a:endParaRPr b="1">
              <a:latin typeface="Montserrat"/>
              <a:ea typeface="Montserrat"/>
              <a:cs typeface="Montserrat"/>
              <a:sym typeface="Montserrat"/>
            </a:endParaRPr>
          </a:p>
        </p:txBody>
      </p:sp>
    </p:spTree>
  </p:cSld>
  <p:clrMapOvr>
    <a:masterClrMapping/>
  </p:clrMapOvr>
  <p:transition spd="med">
    <p:fade/>
  </p:transition>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3" name="Shape 3153"/>
        <p:cNvGrpSpPr/>
        <p:nvPr/>
      </p:nvGrpSpPr>
      <p:grpSpPr>
        <a:xfrm>
          <a:off x="0" y="0"/>
          <a:ext cx="0" cy="0"/>
          <a:chOff x="0" y="0"/>
          <a:chExt cx="0" cy="0"/>
        </a:xfrm>
      </p:grpSpPr>
      <p:sp>
        <p:nvSpPr>
          <p:cNvPr id="3154" name="Google Shape;3154;p2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155" name="Google Shape;3155;p229"/>
          <p:cNvSpPr txBox="1"/>
          <p:nvPr>
            <p:ph idx="1" type="body"/>
          </p:nvPr>
        </p:nvSpPr>
        <p:spPr>
          <a:xfrm>
            <a:off x="230375" y="1152475"/>
            <a:ext cx="8913600" cy="859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Gates optionally let information through</a:t>
            </a:r>
            <a:endParaRPr sz="3000">
              <a:solidFill>
                <a:srgbClr val="434343"/>
              </a:solidFill>
              <a:latin typeface="Montserrat"/>
              <a:ea typeface="Montserrat"/>
              <a:cs typeface="Montserrat"/>
              <a:sym typeface="Montserrat"/>
            </a:endParaRPr>
          </a:p>
        </p:txBody>
      </p:sp>
      <p:pic>
        <p:nvPicPr>
          <p:cNvPr descr="watermark.jpg" id="3156" name="Google Shape;3156;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7" name="Google Shape;3157;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58" name="Google Shape;3158;p229"/>
          <p:cNvSpPr/>
          <p:nvPr/>
        </p:nvSpPr>
        <p:spPr>
          <a:xfrm>
            <a:off x="3526850" y="2825850"/>
            <a:ext cx="1259400" cy="692400"/>
          </a:xfrm>
          <a:prstGeom prst="roundRect">
            <a:avLst>
              <a:gd fmla="val 16667" name="adj"/>
            </a:avLst>
          </a:prstGeom>
          <a:solidFill>
            <a:srgbClr val="D9EAD3"/>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σ</a:t>
            </a:r>
            <a:endParaRPr b="1" sz="3000"/>
          </a:p>
        </p:txBody>
      </p:sp>
      <p:cxnSp>
        <p:nvCxnSpPr>
          <p:cNvPr id="3159" name="Google Shape;3159;p229"/>
          <p:cNvCxnSpPr/>
          <p:nvPr/>
        </p:nvCxnSpPr>
        <p:spPr>
          <a:xfrm>
            <a:off x="2846150" y="31383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160" name="Google Shape;3160;p229"/>
          <p:cNvCxnSpPr/>
          <p:nvPr/>
        </p:nvCxnSpPr>
        <p:spPr>
          <a:xfrm>
            <a:off x="4864925" y="31383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161" name="Google Shape;3161;p229"/>
          <p:cNvCxnSpPr/>
          <p:nvPr/>
        </p:nvCxnSpPr>
        <p:spPr>
          <a:xfrm flipH="1" rot="10800000">
            <a:off x="3702875" y="3811750"/>
            <a:ext cx="928800" cy="503700"/>
          </a:xfrm>
          <a:prstGeom prst="curvedConnector3">
            <a:avLst>
              <a:gd fmla="val 50000" name="adj1"/>
            </a:avLst>
          </a:prstGeom>
          <a:noFill/>
          <a:ln cap="flat" cmpd="sng" w="28575">
            <a:solidFill>
              <a:srgbClr val="000000"/>
            </a:solidFill>
            <a:prstDash val="solid"/>
            <a:round/>
            <a:headEnd len="med" w="med" type="none"/>
            <a:tailEnd len="med" w="med" type="none"/>
          </a:ln>
        </p:spPr>
      </p:cxnSp>
      <p:sp>
        <p:nvSpPr>
          <p:cNvPr id="3162" name="Google Shape;3162;p229"/>
          <p:cNvSpPr txBox="1"/>
          <p:nvPr/>
        </p:nvSpPr>
        <p:spPr>
          <a:xfrm>
            <a:off x="3322000" y="4114175"/>
            <a:ext cx="5289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p:txBody>
      </p:sp>
      <p:sp>
        <p:nvSpPr>
          <p:cNvPr id="3163" name="Google Shape;3163;p229"/>
          <p:cNvSpPr txBox="1"/>
          <p:nvPr/>
        </p:nvSpPr>
        <p:spPr>
          <a:xfrm>
            <a:off x="4451400" y="3609400"/>
            <a:ext cx="5289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p:txBody>
      </p:sp>
      <p:sp>
        <p:nvSpPr>
          <p:cNvPr id="3164" name="Google Shape;3164;p229"/>
          <p:cNvSpPr/>
          <p:nvPr/>
        </p:nvSpPr>
        <p:spPr>
          <a:xfrm>
            <a:off x="5537800" y="2932350"/>
            <a:ext cx="411900" cy="4119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X</a:t>
            </a:r>
            <a:endParaRPr b="1">
              <a:latin typeface="Montserrat"/>
              <a:ea typeface="Montserrat"/>
              <a:cs typeface="Montserrat"/>
              <a:sym typeface="Montserrat"/>
            </a:endParaRPr>
          </a:p>
        </p:txBody>
      </p:sp>
    </p:spTree>
  </p:cSld>
  <p:clrMapOvr>
    <a:masterClrMapping/>
  </p:clrMapOvr>
  <p:transition spd="med">
    <p:fade/>
  </p:transition>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8" name="Shape 3168"/>
        <p:cNvGrpSpPr/>
        <p:nvPr/>
      </p:nvGrpSpPr>
      <p:grpSpPr>
        <a:xfrm>
          <a:off x="0" y="0"/>
          <a:ext cx="0" cy="0"/>
          <a:chOff x="0" y="0"/>
          <a:chExt cx="0" cy="0"/>
        </a:xfrm>
      </p:grpSpPr>
      <p:sp>
        <p:nvSpPr>
          <p:cNvPr id="3169" name="Google Shape;3169;p2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170" name="Google Shape;3170;p230"/>
          <p:cNvSpPr txBox="1"/>
          <p:nvPr>
            <p:ph idx="1" type="body"/>
          </p:nvPr>
        </p:nvSpPr>
        <p:spPr>
          <a:xfrm>
            <a:off x="230375" y="1152475"/>
            <a:ext cx="8913600" cy="859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LSTM</a:t>
            </a:r>
            <a:endParaRPr sz="3000">
              <a:solidFill>
                <a:srgbClr val="434343"/>
              </a:solidFill>
              <a:latin typeface="Montserrat"/>
              <a:ea typeface="Montserrat"/>
              <a:cs typeface="Montserrat"/>
              <a:sym typeface="Montserrat"/>
            </a:endParaRPr>
          </a:p>
        </p:txBody>
      </p:sp>
      <p:pic>
        <p:nvPicPr>
          <p:cNvPr descr="watermark.jpg" id="3171" name="Google Shape;3171;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2" name="Google Shape;3172;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73" name="Google Shape;3173;p230"/>
          <p:cNvSpPr/>
          <p:nvPr/>
        </p:nvSpPr>
        <p:spPr>
          <a:xfrm>
            <a:off x="2764525" y="1942400"/>
            <a:ext cx="3213300" cy="2311800"/>
          </a:xfrm>
          <a:prstGeom prst="roundRect">
            <a:avLst>
              <a:gd fmla="val 16667" name="adj"/>
            </a:avLst>
          </a:prstGeom>
          <a:solidFill>
            <a:srgbClr val="FFF2CC"/>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74" name="Google Shape;3174;p230"/>
          <p:cNvCxnSpPr/>
          <p:nvPr/>
        </p:nvCxnSpPr>
        <p:spPr>
          <a:xfrm>
            <a:off x="2079450" y="228395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175" name="Google Shape;3175;p230"/>
          <p:cNvCxnSpPr/>
          <p:nvPr/>
        </p:nvCxnSpPr>
        <p:spPr>
          <a:xfrm>
            <a:off x="2079450" y="38769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176" name="Google Shape;3176;p230"/>
          <p:cNvCxnSpPr/>
          <p:nvPr/>
        </p:nvCxnSpPr>
        <p:spPr>
          <a:xfrm>
            <a:off x="6052875" y="228395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177" name="Google Shape;3177;p230"/>
          <p:cNvCxnSpPr/>
          <p:nvPr/>
        </p:nvCxnSpPr>
        <p:spPr>
          <a:xfrm>
            <a:off x="6016350" y="3876900"/>
            <a:ext cx="641100" cy="0"/>
          </a:xfrm>
          <a:prstGeom prst="straightConnector1">
            <a:avLst/>
          </a:prstGeom>
          <a:noFill/>
          <a:ln cap="flat" cmpd="sng" w="28575">
            <a:solidFill>
              <a:srgbClr val="000000"/>
            </a:solidFill>
            <a:prstDash val="solid"/>
            <a:round/>
            <a:headEnd len="med" w="med" type="none"/>
            <a:tailEnd len="med" w="med" type="triangle"/>
          </a:ln>
        </p:spPr>
      </p:cxnSp>
      <p:sp>
        <p:nvSpPr>
          <p:cNvPr id="3178" name="Google Shape;3178;p230"/>
          <p:cNvSpPr txBox="1"/>
          <p:nvPr/>
        </p:nvSpPr>
        <p:spPr>
          <a:xfrm>
            <a:off x="667025" y="198365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Long Term Memory</a:t>
            </a:r>
            <a:endParaRPr b="1">
              <a:latin typeface="Montserrat"/>
              <a:ea typeface="Montserrat"/>
              <a:cs typeface="Montserrat"/>
              <a:sym typeface="Montserrat"/>
            </a:endParaRPr>
          </a:p>
        </p:txBody>
      </p:sp>
      <p:sp>
        <p:nvSpPr>
          <p:cNvPr id="3179" name="Google Shape;3179;p230"/>
          <p:cNvSpPr txBox="1"/>
          <p:nvPr/>
        </p:nvSpPr>
        <p:spPr>
          <a:xfrm>
            <a:off x="6642650" y="201860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New Long Term Memory</a:t>
            </a:r>
            <a:endParaRPr b="1">
              <a:latin typeface="Montserrat"/>
              <a:ea typeface="Montserrat"/>
              <a:cs typeface="Montserrat"/>
              <a:sym typeface="Montserrat"/>
            </a:endParaRPr>
          </a:p>
        </p:txBody>
      </p:sp>
      <p:sp>
        <p:nvSpPr>
          <p:cNvPr id="3180" name="Google Shape;3180;p230"/>
          <p:cNvSpPr txBox="1"/>
          <p:nvPr/>
        </p:nvSpPr>
        <p:spPr>
          <a:xfrm>
            <a:off x="667025" y="361910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Short Term Memory</a:t>
            </a:r>
            <a:endParaRPr b="1">
              <a:latin typeface="Montserrat"/>
              <a:ea typeface="Montserrat"/>
              <a:cs typeface="Montserrat"/>
              <a:sym typeface="Montserrat"/>
            </a:endParaRPr>
          </a:p>
        </p:txBody>
      </p:sp>
      <p:sp>
        <p:nvSpPr>
          <p:cNvPr id="3181" name="Google Shape;3181;p230"/>
          <p:cNvSpPr txBox="1"/>
          <p:nvPr/>
        </p:nvSpPr>
        <p:spPr>
          <a:xfrm>
            <a:off x="6657450" y="354030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New Short Term Memory</a:t>
            </a:r>
            <a:endParaRPr b="1">
              <a:latin typeface="Montserrat"/>
              <a:ea typeface="Montserrat"/>
              <a:cs typeface="Montserrat"/>
              <a:sym typeface="Montserrat"/>
            </a:endParaRPr>
          </a:p>
        </p:txBody>
      </p:sp>
      <p:cxnSp>
        <p:nvCxnSpPr>
          <p:cNvPr id="3182" name="Google Shape;3182;p230"/>
          <p:cNvCxnSpPr/>
          <p:nvPr/>
        </p:nvCxnSpPr>
        <p:spPr>
          <a:xfrm rot="10800000">
            <a:off x="3126725" y="4269775"/>
            <a:ext cx="0" cy="401400"/>
          </a:xfrm>
          <a:prstGeom prst="straightConnector1">
            <a:avLst/>
          </a:prstGeom>
          <a:noFill/>
          <a:ln cap="flat" cmpd="sng" w="28575">
            <a:solidFill>
              <a:srgbClr val="000000"/>
            </a:solidFill>
            <a:prstDash val="solid"/>
            <a:round/>
            <a:headEnd len="med" w="med" type="none"/>
            <a:tailEnd len="med" w="med" type="triangle"/>
          </a:ln>
        </p:spPr>
      </p:cxnSp>
      <p:sp>
        <p:nvSpPr>
          <p:cNvPr id="3183" name="Google Shape;3183;p230"/>
          <p:cNvSpPr txBox="1"/>
          <p:nvPr/>
        </p:nvSpPr>
        <p:spPr>
          <a:xfrm>
            <a:off x="2340425" y="4610550"/>
            <a:ext cx="15726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at time t</a:t>
            </a:r>
            <a:endParaRPr b="1">
              <a:latin typeface="Montserrat"/>
              <a:ea typeface="Montserrat"/>
              <a:cs typeface="Montserrat"/>
              <a:sym typeface="Montserrat"/>
            </a:endParaRPr>
          </a:p>
        </p:txBody>
      </p:sp>
      <p:cxnSp>
        <p:nvCxnSpPr>
          <p:cNvPr id="3184" name="Google Shape;3184;p230"/>
          <p:cNvCxnSpPr/>
          <p:nvPr/>
        </p:nvCxnSpPr>
        <p:spPr>
          <a:xfrm rot="10800000">
            <a:off x="5461200" y="1541000"/>
            <a:ext cx="0" cy="401400"/>
          </a:xfrm>
          <a:prstGeom prst="straightConnector1">
            <a:avLst/>
          </a:prstGeom>
          <a:noFill/>
          <a:ln cap="flat" cmpd="sng" w="28575">
            <a:solidFill>
              <a:srgbClr val="000000"/>
            </a:solidFill>
            <a:prstDash val="solid"/>
            <a:round/>
            <a:headEnd len="med" w="med" type="none"/>
            <a:tailEnd len="med" w="med" type="triangle"/>
          </a:ln>
        </p:spPr>
      </p:cxnSp>
      <p:sp>
        <p:nvSpPr>
          <p:cNvPr id="3185" name="Google Shape;3185;p230"/>
          <p:cNvSpPr txBox="1"/>
          <p:nvPr/>
        </p:nvSpPr>
        <p:spPr>
          <a:xfrm>
            <a:off x="4530300" y="1237150"/>
            <a:ext cx="18618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at time t</a:t>
            </a:r>
            <a:endParaRPr b="1">
              <a:latin typeface="Montserrat"/>
              <a:ea typeface="Montserrat"/>
              <a:cs typeface="Montserrat"/>
              <a:sym typeface="Montserrat"/>
            </a:endParaRPr>
          </a:p>
        </p:txBody>
      </p:sp>
    </p:spTree>
  </p:cSld>
  <p:clrMapOvr>
    <a:masterClrMapping/>
  </p:clrMapOvr>
  <p:transition spd="med">
    <p:fade/>
  </p:transition>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9" name="Shape 3189"/>
        <p:cNvGrpSpPr/>
        <p:nvPr/>
      </p:nvGrpSpPr>
      <p:grpSpPr>
        <a:xfrm>
          <a:off x="0" y="0"/>
          <a:ext cx="0" cy="0"/>
          <a:chOff x="0" y="0"/>
          <a:chExt cx="0" cy="0"/>
        </a:xfrm>
      </p:grpSpPr>
      <p:sp>
        <p:nvSpPr>
          <p:cNvPr id="3190" name="Google Shape;3190;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191" name="Google Shape;3191;p231"/>
          <p:cNvSpPr txBox="1"/>
          <p:nvPr>
            <p:ph idx="1" type="body"/>
          </p:nvPr>
        </p:nvSpPr>
        <p:spPr>
          <a:xfrm>
            <a:off x="230375" y="1152475"/>
            <a:ext cx="8913600" cy="859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LSTM</a:t>
            </a:r>
            <a:endParaRPr sz="3000">
              <a:solidFill>
                <a:srgbClr val="434343"/>
              </a:solidFill>
              <a:latin typeface="Montserrat"/>
              <a:ea typeface="Montserrat"/>
              <a:cs typeface="Montserrat"/>
              <a:sym typeface="Montserrat"/>
            </a:endParaRPr>
          </a:p>
        </p:txBody>
      </p:sp>
      <p:pic>
        <p:nvPicPr>
          <p:cNvPr descr="watermark.jpg" id="3192" name="Google Shape;3192;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193" name="Google Shape;3193;p231"/>
          <p:cNvSpPr/>
          <p:nvPr/>
        </p:nvSpPr>
        <p:spPr>
          <a:xfrm>
            <a:off x="2368175" y="2060175"/>
            <a:ext cx="4197000" cy="2323800"/>
          </a:xfrm>
          <a:prstGeom prst="roundRect">
            <a:avLst>
              <a:gd fmla="val 16667" name="adj"/>
            </a:avLst>
          </a:prstGeom>
          <a:solidFill>
            <a:srgbClr val="FFFCE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4" name="Google Shape;3194;p231"/>
          <p:cNvCxnSpPr/>
          <p:nvPr/>
        </p:nvCxnSpPr>
        <p:spPr>
          <a:xfrm>
            <a:off x="1712100" y="2358525"/>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195" name="Google Shape;3195;p231"/>
          <p:cNvCxnSpPr/>
          <p:nvPr/>
        </p:nvCxnSpPr>
        <p:spPr>
          <a:xfrm>
            <a:off x="1712100" y="4045600"/>
            <a:ext cx="641100" cy="0"/>
          </a:xfrm>
          <a:prstGeom prst="straightConnector1">
            <a:avLst/>
          </a:prstGeom>
          <a:noFill/>
          <a:ln cap="flat" cmpd="sng" w="28575">
            <a:solidFill>
              <a:srgbClr val="000000"/>
            </a:solidFill>
            <a:prstDash val="solid"/>
            <a:round/>
            <a:headEnd len="med" w="med" type="none"/>
            <a:tailEnd len="med" w="med" type="triangle"/>
          </a:ln>
        </p:spPr>
      </p:cxnSp>
      <p:sp>
        <p:nvSpPr>
          <p:cNvPr id="3196" name="Google Shape;3196;p231"/>
          <p:cNvSpPr txBox="1"/>
          <p:nvPr/>
        </p:nvSpPr>
        <p:spPr>
          <a:xfrm>
            <a:off x="1621975" y="3608275"/>
            <a:ext cx="641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197" name="Google Shape;3197;p231"/>
          <p:cNvSpPr txBox="1"/>
          <p:nvPr/>
        </p:nvSpPr>
        <p:spPr>
          <a:xfrm>
            <a:off x="1621975" y="188542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198" name="Google Shape;3198;p231"/>
          <p:cNvSpPr txBox="1"/>
          <p:nvPr/>
        </p:nvSpPr>
        <p:spPr>
          <a:xfrm>
            <a:off x="6670275" y="188542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199" name="Google Shape;3199;p231"/>
          <p:cNvSpPr txBox="1"/>
          <p:nvPr/>
        </p:nvSpPr>
        <p:spPr>
          <a:xfrm>
            <a:off x="6732525" y="403900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200" name="Google Shape;3200;p231"/>
          <p:cNvSpPr txBox="1"/>
          <p:nvPr/>
        </p:nvSpPr>
        <p:spPr>
          <a:xfrm>
            <a:off x="5701500" y="127700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cxnSp>
        <p:nvCxnSpPr>
          <p:cNvPr id="3201" name="Google Shape;3201;p231"/>
          <p:cNvCxnSpPr/>
          <p:nvPr/>
        </p:nvCxnSpPr>
        <p:spPr>
          <a:xfrm rot="10800000">
            <a:off x="6000775" y="1690100"/>
            <a:ext cx="0" cy="401400"/>
          </a:xfrm>
          <a:prstGeom prst="straightConnector1">
            <a:avLst/>
          </a:prstGeom>
          <a:noFill/>
          <a:ln cap="flat" cmpd="sng" w="28575">
            <a:solidFill>
              <a:srgbClr val="000000"/>
            </a:solidFill>
            <a:prstDash val="solid"/>
            <a:round/>
            <a:headEnd len="med" w="med" type="none"/>
            <a:tailEnd len="med" w="med" type="triangle"/>
          </a:ln>
        </p:spPr>
      </p:cxnSp>
      <p:cxnSp>
        <p:nvCxnSpPr>
          <p:cNvPr id="3202" name="Google Shape;3202;p231"/>
          <p:cNvCxnSpPr/>
          <p:nvPr/>
        </p:nvCxnSpPr>
        <p:spPr>
          <a:xfrm>
            <a:off x="6543575" y="2401425"/>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203" name="Google Shape;3203;p231"/>
          <p:cNvCxnSpPr/>
          <p:nvPr/>
        </p:nvCxnSpPr>
        <p:spPr>
          <a:xfrm>
            <a:off x="6543575" y="401230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204" name="Google Shape;3204;p231"/>
          <p:cNvCxnSpPr/>
          <p:nvPr/>
        </p:nvCxnSpPr>
        <p:spPr>
          <a:xfrm rot="10800000">
            <a:off x="2854150" y="4405475"/>
            <a:ext cx="0" cy="401400"/>
          </a:xfrm>
          <a:prstGeom prst="straightConnector1">
            <a:avLst/>
          </a:prstGeom>
          <a:noFill/>
          <a:ln cap="flat" cmpd="sng" w="28575">
            <a:solidFill>
              <a:srgbClr val="000000"/>
            </a:solidFill>
            <a:prstDash val="solid"/>
            <a:round/>
            <a:headEnd len="med" w="med" type="none"/>
            <a:tailEnd len="med" w="med" type="triangle"/>
          </a:ln>
        </p:spPr>
      </p:cxnSp>
      <p:sp>
        <p:nvSpPr>
          <p:cNvPr id="3205" name="Google Shape;3205;p231"/>
          <p:cNvSpPr txBox="1"/>
          <p:nvPr/>
        </p:nvSpPr>
        <p:spPr>
          <a:xfrm>
            <a:off x="2576775" y="468460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x</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60" name="Google Shape;260;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1" name="Google Shape;261;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 name="Google Shape;263;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4" name="Google Shape;264;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5" name="Google Shape;265;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6" name="Google Shape;266;p34"/>
          <p:cNvCxnSpPr>
            <a:endCxn id="265"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a:endCxn id="265"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8" name="Google Shape;268;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9" name="Google Shape;269;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2" name="Google Shape;272;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9" name="Shape 3209"/>
        <p:cNvGrpSpPr/>
        <p:nvPr/>
      </p:nvGrpSpPr>
      <p:grpSpPr>
        <a:xfrm>
          <a:off x="0" y="0"/>
          <a:ext cx="0" cy="0"/>
          <a:chOff x="0" y="0"/>
          <a:chExt cx="0" cy="0"/>
        </a:xfrm>
      </p:grpSpPr>
      <p:sp>
        <p:nvSpPr>
          <p:cNvPr id="3210" name="Google Shape;3210;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 LSTM Cell</a:t>
            </a:r>
            <a:endParaRPr>
              <a:latin typeface="Montserrat"/>
              <a:ea typeface="Montserrat"/>
              <a:cs typeface="Montserrat"/>
              <a:sym typeface="Montserrat"/>
            </a:endParaRPr>
          </a:p>
        </p:txBody>
      </p:sp>
      <p:pic>
        <p:nvPicPr>
          <p:cNvPr descr="watermark.jpg" id="3211" name="Google Shape;3211;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12" name="Google Shape;3212;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13" name="Google Shape;3213;p232"/>
          <p:cNvSpPr/>
          <p:nvPr/>
        </p:nvSpPr>
        <p:spPr>
          <a:xfrm>
            <a:off x="808475" y="1744725"/>
            <a:ext cx="4197000" cy="2323800"/>
          </a:xfrm>
          <a:prstGeom prst="roundRect">
            <a:avLst>
              <a:gd fmla="val 16667" name="adj"/>
            </a:avLst>
          </a:prstGeom>
          <a:solidFill>
            <a:srgbClr val="FFFCE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14" name="Google Shape;3214;p232"/>
          <p:cNvCxnSpPr/>
          <p:nvPr/>
        </p:nvCxnSpPr>
        <p:spPr>
          <a:xfrm>
            <a:off x="152400" y="2043075"/>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215" name="Google Shape;3215;p232"/>
          <p:cNvCxnSpPr/>
          <p:nvPr/>
        </p:nvCxnSpPr>
        <p:spPr>
          <a:xfrm>
            <a:off x="152400" y="373015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216" name="Google Shape;3216;p232"/>
          <p:cNvCxnSpPr/>
          <p:nvPr/>
        </p:nvCxnSpPr>
        <p:spPr>
          <a:xfrm>
            <a:off x="826375" y="2043050"/>
            <a:ext cx="4775400" cy="0"/>
          </a:xfrm>
          <a:prstGeom prst="straightConnector1">
            <a:avLst/>
          </a:prstGeom>
          <a:noFill/>
          <a:ln cap="flat" cmpd="sng" w="38100">
            <a:solidFill>
              <a:srgbClr val="000000"/>
            </a:solidFill>
            <a:prstDash val="solid"/>
            <a:round/>
            <a:headEnd len="med" w="med" type="none"/>
            <a:tailEnd len="med" w="med" type="triangle"/>
          </a:ln>
        </p:spPr>
      </p:cxnSp>
      <p:cxnSp>
        <p:nvCxnSpPr>
          <p:cNvPr id="3217" name="Google Shape;3217;p232"/>
          <p:cNvCxnSpPr/>
          <p:nvPr/>
        </p:nvCxnSpPr>
        <p:spPr>
          <a:xfrm>
            <a:off x="4282075" y="3723550"/>
            <a:ext cx="1467000" cy="6600"/>
          </a:xfrm>
          <a:prstGeom prst="straightConnector1">
            <a:avLst/>
          </a:prstGeom>
          <a:noFill/>
          <a:ln cap="flat" cmpd="sng" w="38100">
            <a:solidFill>
              <a:srgbClr val="000000"/>
            </a:solidFill>
            <a:prstDash val="solid"/>
            <a:round/>
            <a:headEnd len="med" w="med" type="none"/>
            <a:tailEnd len="med" w="med" type="triangle"/>
          </a:ln>
        </p:spPr>
      </p:cxnSp>
      <p:cxnSp>
        <p:nvCxnSpPr>
          <p:cNvPr id="3218" name="Google Shape;3218;p232"/>
          <p:cNvCxnSpPr/>
          <p:nvPr/>
        </p:nvCxnSpPr>
        <p:spPr>
          <a:xfrm flipH="1" rot="5400000">
            <a:off x="3450750" y="2401400"/>
            <a:ext cx="2358900" cy="305400"/>
          </a:xfrm>
          <a:prstGeom prst="curvedConnector3">
            <a:avLst>
              <a:gd fmla="val 50000" name="adj1"/>
            </a:avLst>
          </a:prstGeom>
          <a:noFill/>
          <a:ln cap="flat" cmpd="sng" w="38100">
            <a:solidFill>
              <a:srgbClr val="000000"/>
            </a:solidFill>
            <a:prstDash val="dash"/>
            <a:round/>
            <a:headEnd len="med" w="med" type="none"/>
            <a:tailEnd len="med" w="med" type="triangle"/>
          </a:ln>
        </p:spPr>
      </p:cxnSp>
      <p:sp>
        <p:nvSpPr>
          <p:cNvPr id="3219" name="Google Shape;3219;p232"/>
          <p:cNvSpPr txBox="1"/>
          <p:nvPr/>
        </p:nvSpPr>
        <p:spPr>
          <a:xfrm>
            <a:off x="105175" y="4357000"/>
            <a:ext cx="15567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Input at t</a:t>
            </a:r>
            <a:endParaRPr b="1">
              <a:latin typeface="Montserrat"/>
              <a:ea typeface="Montserrat"/>
              <a:cs typeface="Montserrat"/>
              <a:sym typeface="Montserrat"/>
            </a:endParaRPr>
          </a:p>
        </p:txBody>
      </p:sp>
      <p:sp>
        <p:nvSpPr>
          <p:cNvPr id="3220" name="Google Shape;3220;p232"/>
          <p:cNvSpPr txBox="1"/>
          <p:nvPr/>
        </p:nvSpPr>
        <p:spPr>
          <a:xfrm>
            <a:off x="3545850" y="1045450"/>
            <a:ext cx="12843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Output at t</a:t>
            </a:r>
            <a:endParaRPr b="1">
              <a:latin typeface="Montserrat"/>
              <a:ea typeface="Montserrat"/>
              <a:cs typeface="Montserrat"/>
              <a:sym typeface="Montserrat"/>
            </a:endParaRPr>
          </a:p>
        </p:txBody>
      </p:sp>
      <p:cxnSp>
        <p:nvCxnSpPr>
          <p:cNvPr id="3221" name="Google Shape;3221;p232"/>
          <p:cNvCxnSpPr>
            <a:stCxn id="3219" idx="0"/>
          </p:cNvCxnSpPr>
          <p:nvPr/>
        </p:nvCxnSpPr>
        <p:spPr>
          <a:xfrm rot="-5400000">
            <a:off x="678475" y="3933550"/>
            <a:ext cx="628500" cy="2184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3222" name="Google Shape;3222;p232"/>
          <p:cNvCxnSpPr/>
          <p:nvPr/>
        </p:nvCxnSpPr>
        <p:spPr>
          <a:xfrm>
            <a:off x="826375" y="3730150"/>
            <a:ext cx="2629200" cy="0"/>
          </a:xfrm>
          <a:prstGeom prst="straightConnector1">
            <a:avLst/>
          </a:prstGeom>
          <a:noFill/>
          <a:ln cap="flat" cmpd="sng" w="38100">
            <a:solidFill>
              <a:srgbClr val="000000"/>
            </a:solidFill>
            <a:prstDash val="solid"/>
            <a:round/>
            <a:headEnd len="med" w="med" type="none"/>
            <a:tailEnd len="med" w="med" type="none"/>
          </a:ln>
        </p:spPr>
      </p:cxnSp>
      <p:sp>
        <p:nvSpPr>
          <p:cNvPr id="3223" name="Google Shape;3223;p232"/>
          <p:cNvSpPr/>
          <p:nvPr/>
        </p:nvSpPr>
        <p:spPr>
          <a:xfrm>
            <a:off x="16786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500">
                <a:solidFill>
                  <a:schemeClr val="dk1"/>
                </a:solidFill>
                <a:latin typeface="Montserrat"/>
                <a:ea typeface="Montserrat"/>
                <a:cs typeface="Montserrat"/>
                <a:sym typeface="Montserrat"/>
              </a:rPr>
              <a:t>σ</a:t>
            </a:r>
            <a:endParaRPr/>
          </a:p>
        </p:txBody>
      </p:sp>
      <p:sp>
        <p:nvSpPr>
          <p:cNvPr id="3224" name="Google Shape;3224;p232"/>
          <p:cNvSpPr/>
          <p:nvPr/>
        </p:nvSpPr>
        <p:spPr>
          <a:xfrm>
            <a:off x="2379938"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232"/>
          <p:cNvSpPr/>
          <p:nvPr/>
        </p:nvSpPr>
        <p:spPr>
          <a:xfrm>
            <a:off x="31651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500">
                <a:solidFill>
                  <a:schemeClr val="dk1"/>
                </a:solidFill>
                <a:latin typeface="Montserrat"/>
                <a:ea typeface="Montserrat"/>
                <a:cs typeface="Montserrat"/>
                <a:sym typeface="Montserrat"/>
              </a:rPr>
              <a:t>σ</a:t>
            </a:r>
            <a:endParaRPr/>
          </a:p>
        </p:txBody>
      </p:sp>
      <p:sp>
        <p:nvSpPr>
          <p:cNvPr id="3226" name="Google Shape;3226;p232"/>
          <p:cNvSpPr/>
          <p:nvPr/>
        </p:nvSpPr>
        <p:spPr>
          <a:xfrm>
            <a:off x="1009250" y="1850325"/>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3227" name="Google Shape;3227;p232"/>
          <p:cNvSpPr/>
          <p:nvPr/>
        </p:nvSpPr>
        <p:spPr>
          <a:xfrm>
            <a:off x="2467700" y="250070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3228" name="Google Shape;3228;p232"/>
          <p:cNvSpPr/>
          <p:nvPr/>
        </p:nvSpPr>
        <p:spPr>
          <a:xfrm>
            <a:off x="2467700" y="18245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a:t>
            </a:r>
            <a:endParaRPr b="1" sz="3000">
              <a:latin typeface="Montserrat"/>
              <a:ea typeface="Montserrat"/>
              <a:cs typeface="Montserrat"/>
              <a:sym typeface="Montserrat"/>
            </a:endParaRPr>
          </a:p>
        </p:txBody>
      </p:sp>
      <p:sp>
        <p:nvSpPr>
          <p:cNvPr id="3229" name="Google Shape;3229;p232"/>
          <p:cNvSpPr/>
          <p:nvPr/>
        </p:nvSpPr>
        <p:spPr>
          <a:xfrm>
            <a:off x="3870400" y="27869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cxnSp>
        <p:nvCxnSpPr>
          <p:cNvPr id="3230" name="Google Shape;3230;p232"/>
          <p:cNvCxnSpPr>
            <a:endCxn id="3223" idx="2"/>
          </p:cNvCxnSpPr>
          <p:nvPr/>
        </p:nvCxnSpPr>
        <p:spPr>
          <a:xfrm rot="10800000">
            <a:off x="19591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3231" name="Google Shape;3231;p232"/>
          <p:cNvCxnSpPr/>
          <p:nvPr/>
        </p:nvCxnSpPr>
        <p:spPr>
          <a:xfrm rot="10800000">
            <a:off x="2660450"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3232" name="Google Shape;3232;p232"/>
          <p:cNvCxnSpPr/>
          <p:nvPr/>
        </p:nvCxnSpPr>
        <p:spPr>
          <a:xfrm rot="10800000">
            <a:off x="34456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3233" name="Google Shape;3233;p232"/>
          <p:cNvCxnSpPr>
            <a:endCxn id="3226" idx="4"/>
          </p:cNvCxnSpPr>
          <p:nvPr/>
        </p:nvCxnSpPr>
        <p:spPr>
          <a:xfrm rot="10800000">
            <a:off x="1202000" y="2235825"/>
            <a:ext cx="0" cy="1487700"/>
          </a:xfrm>
          <a:prstGeom prst="straightConnector1">
            <a:avLst/>
          </a:prstGeom>
          <a:noFill/>
          <a:ln cap="flat" cmpd="sng" w="28575">
            <a:solidFill>
              <a:srgbClr val="000000"/>
            </a:solidFill>
            <a:prstDash val="solid"/>
            <a:round/>
            <a:headEnd len="med" w="med" type="none"/>
            <a:tailEnd len="med" w="med" type="triangle"/>
          </a:ln>
        </p:spPr>
      </p:cxnSp>
      <p:sp>
        <p:nvSpPr>
          <p:cNvPr id="3234" name="Google Shape;3234;p232"/>
          <p:cNvSpPr/>
          <p:nvPr/>
        </p:nvSpPr>
        <p:spPr>
          <a:xfrm>
            <a:off x="921500"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Montserrat"/>
                <a:ea typeface="Montserrat"/>
                <a:cs typeface="Montserrat"/>
                <a:sym typeface="Montserrat"/>
              </a:rPr>
              <a:t>σ</a:t>
            </a:r>
            <a:endParaRPr sz="3500">
              <a:latin typeface="Montserrat"/>
              <a:ea typeface="Montserrat"/>
              <a:cs typeface="Montserrat"/>
              <a:sym typeface="Montserrat"/>
            </a:endParaRPr>
          </a:p>
        </p:txBody>
      </p:sp>
      <p:cxnSp>
        <p:nvCxnSpPr>
          <p:cNvPr id="3235" name="Google Shape;3235;p232"/>
          <p:cNvCxnSpPr>
            <a:stCxn id="3223" idx="0"/>
            <a:endCxn id="3227" idx="2"/>
          </p:cNvCxnSpPr>
          <p:nvPr/>
        </p:nvCxnSpPr>
        <p:spPr>
          <a:xfrm rot="-5400000">
            <a:off x="2028875" y="2623725"/>
            <a:ext cx="369000" cy="508500"/>
          </a:xfrm>
          <a:prstGeom prst="curvedConnector2">
            <a:avLst/>
          </a:prstGeom>
          <a:noFill/>
          <a:ln cap="flat" cmpd="sng" w="28575">
            <a:solidFill>
              <a:srgbClr val="000000"/>
            </a:solidFill>
            <a:prstDash val="solid"/>
            <a:round/>
            <a:headEnd len="med" w="med" type="none"/>
            <a:tailEnd len="med" w="med" type="triangle"/>
          </a:ln>
        </p:spPr>
      </p:cxnSp>
      <p:cxnSp>
        <p:nvCxnSpPr>
          <p:cNvPr id="3236" name="Google Shape;3236;p232"/>
          <p:cNvCxnSpPr>
            <a:stCxn id="3224" idx="0"/>
            <a:endCxn id="3227" idx="4"/>
          </p:cNvCxnSpPr>
          <p:nvPr/>
        </p:nvCxnSpPr>
        <p:spPr>
          <a:xfrm rot="10800000">
            <a:off x="2660438" y="2886075"/>
            <a:ext cx="0" cy="176400"/>
          </a:xfrm>
          <a:prstGeom prst="straightConnector1">
            <a:avLst/>
          </a:prstGeom>
          <a:noFill/>
          <a:ln cap="flat" cmpd="sng" w="38100">
            <a:solidFill>
              <a:srgbClr val="000000"/>
            </a:solidFill>
            <a:prstDash val="solid"/>
            <a:round/>
            <a:headEnd len="med" w="med" type="none"/>
            <a:tailEnd len="med" w="med" type="none"/>
          </a:ln>
        </p:spPr>
      </p:cxnSp>
      <p:cxnSp>
        <p:nvCxnSpPr>
          <p:cNvPr id="3237" name="Google Shape;3237;p232"/>
          <p:cNvCxnSpPr>
            <a:stCxn id="3227" idx="0"/>
            <a:endCxn id="3228" idx="4"/>
          </p:cNvCxnSpPr>
          <p:nvPr/>
        </p:nvCxnSpPr>
        <p:spPr>
          <a:xfrm rot="10800000">
            <a:off x="2660450" y="2210000"/>
            <a:ext cx="0" cy="290700"/>
          </a:xfrm>
          <a:prstGeom prst="straightConnector1">
            <a:avLst/>
          </a:prstGeom>
          <a:noFill/>
          <a:ln cap="flat" cmpd="sng" w="28575">
            <a:solidFill>
              <a:srgbClr val="000000"/>
            </a:solidFill>
            <a:prstDash val="solid"/>
            <a:round/>
            <a:headEnd len="med" w="med" type="none"/>
            <a:tailEnd len="med" w="med" type="triangle"/>
          </a:ln>
        </p:spPr>
      </p:cxnSp>
      <p:cxnSp>
        <p:nvCxnSpPr>
          <p:cNvPr id="3238" name="Google Shape;3238;p232"/>
          <p:cNvCxnSpPr>
            <a:stCxn id="3225" idx="0"/>
            <a:endCxn id="3229" idx="1"/>
          </p:cNvCxnSpPr>
          <p:nvPr/>
        </p:nvCxnSpPr>
        <p:spPr>
          <a:xfrm rot="-5400000">
            <a:off x="3576725" y="2712375"/>
            <a:ext cx="219000" cy="481200"/>
          </a:xfrm>
          <a:prstGeom prst="curvedConnector3">
            <a:avLst>
              <a:gd fmla="val 114361" name="adj1"/>
            </a:avLst>
          </a:prstGeom>
          <a:noFill/>
          <a:ln cap="flat" cmpd="sng" w="28575">
            <a:solidFill>
              <a:srgbClr val="000000"/>
            </a:solidFill>
            <a:prstDash val="solid"/>
            <a:round/>
            <a:headEnd len="med" w="med" type="none"/>
            <a:tailEnd len="med" w="med" type="triangle"/>
          </a:ln>
        </p:spPr>
      </p:cxnSp>
      <p:cxnSp>
        <p:nvCxnSpPr>
          <p:cNvPr id="3239" name="Google Shape;3239;p232"/>
          <p:cNvCxnSpPr>
            <a:stCxn id="3229" idx="4"/>
          </p:cNvCxnSpPr>
          <p:nvPr/>
        </p:nvCxnSpPr>
        <p:spPr>
          <a:xfrm flipH="1" rot="-5400000">
            <a:off x="3904450" y="3331150"/>
            <a:ext cx="546300" cy="2289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3240" name="Google Shape;3240;p232"/>
          <p:cNvCxnSpPr>
            <a:stCxn id="3229" idx="0"/>
          </p:cNvCxnSpPr>
          <p:nvPr/>
        </p:nvCxnSpPr>
        <p:spPr>
          <a:xfrm rot="10800000">
            <a:off x="4061650" y="2506450"/>
            <a:ext cx="1500" cy="280500"/>
          </a:xfrm>
          <a:prstGeom prst="straightConnector1">
            <a:avLst/>
          </a:prstGeom>
          <a:noFill/>
          <a:ln cap="flat" cmpd="sng" w="38100">
            <a:solidFill>
              <a:srgbClr val="000000"/>
            </a:solidFill>
            <a:prstDash val="solid"/>
            <a:round/>
            <a:headEnd len="med" w="med" type="none"/>
            <a:tailEnd len="med" w="med" type="none"/>
          </a:ln>
        </p:spPr>
      </p:cxnSp>
      <p:sp>
        <p:nvSpPr>
          <p:cNvPr id="3241" name="Google Shape;3241;p232"/>
          <p:cNvSpPr/>
          <p:nvPr/>
        </p:nvSpPr>
        <p:spPr>
          <a:xfrm>
            <a:off x="3781900" y="2247250"/>
            <a:ext cx="561000" cy="2592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42" name="Google Shape;3242;p232"/>
          <p:cNvCxnSpPr>
            <a:stCxn id="3241" idx="0"/>
          </p:cNvCxnSpPr>
          <p:nvPr/>
        </p:nvCxnSpPr>
        <p:spPr>
          <a:xfrm rot="10800000">
            <a:off x="4061500" y="2042950"/>
            <a:ext cx="900" cy="204300"/>
          </a:xfrm>
          <a:prstGeom prst="straightConnector1">
            <a:avLst/>
          </a:prstGeom>
          <a:noFill/>
          <a:ln cap="flat" cmpd="sng" w="38100">
            <a:solidFill>
              <a:srgbClr val="000000"/>
            </a:solidFill>
            <a:prstDash val="solid"/>
            <a:round/>
            <a:headEnd len="med" w="med" type="none"/>
            <a:tailEnd len="med" w="med" type="none"/>
          </a:ln>
        </p:spPr>
      </p:cxnSp>
      <p:sp>
        <p:nvSpPr>
          <p:cNvPr id="3243" name="Google Shape;3243;p232"/>
          <p:cNvSpPr txBox="1"/>
          <p:nvPr/>
        </p:nvSpPr>
        <p:spPr>
          <a:xfrm>
            <a:off x="2298300" y="3037425"/>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800">
                <a:latin typeface="Montserrat"/>
                <a:ea typeface="Montserrat"/>
                <a:cs typeface="Montserrat"/>
                <a:sym typeface="Montserrat"/>
              </a:rPr>
              <a:t>tanh</a:t>
            </a:r>
            <a:endParaRPr sz="1800">
              <a:latin typeface="Montserrat"/>
              <a:ea typeface="Montserrat"/>
              <a:cs typeface="Montserrat"/>
              <a:sym typeface="Montserrat"/>
            </a:endParaRPr>
          </a:p>
        </p:txBody>
      </p:sp>
      <p:sp>
        <p:nvSpPr>
          <p:cNvPr id="3244" name="Google Shape;3244;p232"/>
          <p:cNvSpPr txBox="1"/>
          <p:nvPr/>
        </p:nvSpPr>
        <p:spPr>
          <a:xfrm>
            <a:off x="3726125" y="2162600"/>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tanh</a:t>
            </a:r>
            <a:endParaRPr sz="1600">
              <a:latin typeface="Montserrat"/>
              <a:ea typeface="Montserrat"/>
              <a:cs typeface="Montserrat"/>
              <a:sym typeface="Montserrat"/>
            </a:endParaRPr>
          </a:p>
        </p:txBody>
      </p:sp>
      <p:sp>
        <p:nvSpPr>
          <p:cNvPr id="3245" name="Google Shape;3245;p232"/>
          <p:cNvSpPr txBox="1"/>
          <p:nvPr>
            <p:ph idx="1" type="body"/>
          </p:nvPr>
        </p:nvSpPr>
        <p:spPr>
          <a:xfrm>
            <a:off x="5919775" y="1094200"/>
            <a:ext cx="3224100" cy="3474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000">
                <a:solidFill>
                  <a:srgbClr val="434343"/>
                </a:solidFill>
                <a:latin typeface="Montserrat"/>
                <a:ea typeface="Montserrat"/>
                <a:cs typeface="Montserrat"/>
                <a:sym typeface="Montserrat"/>
              </a:rPr>
              <a:t>Here we can see the entire LSTM cell.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Let’s go through the process!</a:t>
            </a:r>
            <a:endParaRPr sz="3000">
              <a:solidFill>
                <a:srgbClr val="434343"/>
              </a:solidFill>
              <a:latin typeface="Montserrat"/>
              <a:ea typeface="Montserrat"/>
              <a:cs typeface="Montserrat"/>
              <a:sym typeface="Montserrat"/>
            </a:endParaRPr>
          </a:p>
        </p:txBody>
      </p:sp>
      <p:sp>
        <p:nvSpPr>
          <p:cNvPr id="3246" name="Google Shape;3246;p232"/>
          <p:cNvSpPr txBox="1"/>
          <p:nvPr/>
        </p:nvSpPr>
        <p:spPr>
          <a:xfrm>
            <a:off x="5372575" y="4827900"/>
            <a:ext cx="3771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http://colah.github.io/posts/2015-08-Understanding-LSTMs/</a:t>
            </a:r>
            <a:endParaRPr sz="800">
              <a:latin typeface="Courier New"/>
              <a:ea typeface="Courier New"/>
              <a:cs typeface="Courier New"/>
              <a:sym typeface="Courier New"/>
            </a:endParaRPr>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0" name="Shape 3250"/>
        <p:cNvGrpSpPr/>
        <p:nvPr/>
      </p:nvGrpSpPr>
      <p:grpSpPr>
        <a:xfrm>
          <a:off x="0" y="0"/>
          <a:ext cx="0" cy="0"/>
          <a:chOff x="0" y="0"/>
          <a:chExt cx="0" cy="0"/>
        </a:xfrm>
      </p:grpSpPr>
      <p:sp>
        <p:nvSpPr>
          <p:cNvPr id="3251" name="Google Shape;3251;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 LSTM Cell</a:t>
            </a:r>
            <a:endParaRPr>
              <a:latin typeface="Montserrat"/>
              <a:ea typeface="Montserrat"/>
              <a:cs typeface="Montserrat"/>
              <a:sym typeface="Montserrat"/>
            </a:endParaRPr>
          </a:p>
        </p:txBody>
      </p:sp>
      <p:pic>
        <p:nvPicPr>
          <p:cNvPr descr="watermark.jpg" id="3252" name="Google Shape;3252;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3" name="Google Shape;3253;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54" name="Google Shape;3254;p233"/>
          <p:cNvSpPr/>
          <p:nvPr/>
        </p:nvSpPr>
        <p:spPr>
          <a:xfrm>
            <a:off x="808475" y="1744725"/>
            <a:ext cx="4197000" cy="2323800"/>
          </a:xfrm>
          <a:prstGeom prst="roundRect">
            <a:avLst>
              <a:gd fmla="val 16667" name="adj"/>
            </a:avLst>
          </a:prstGeom>
          <a:solidFill>
            <a:srgbClr val="FFFCE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55" name="Google Shape;3255;p233"/>
          <p:cNvCxnSpPr/>
          <p:nvPr/>
        </p:nvCxnSpPr>
        <p:spPr>
          <a:xfrm>
            <a:off x="152400" y="2043075"/>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256" name="Google Shape;3256;p233"/>
          <p:cNvCxnSpPr/>
          <p:nvPr/>
        </p:nvCxnSpPr>
        <p:spPr>
          <a:xfrm>
            <a:off x="152400" y="373015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257" name="Google Shape;3257;p233"/>
          <p:cNvCxnSpPr/>
          <p:nvPr/>
        </p:nvCxnSpPr>
        <p:spPr>
          <a:xfrm>
            <a:off x="826375" y="2043050"/>
            <a:ext cx="4775400" cy="0"/>
          </a:xfrm>
          <a:prstGeom prst="straightConnector1">
            <a:avLst/>
          </a:prstGeom>
          <a:noFill/>
          <a:ln cap="flat" cmpd="sng" w="38100">
            <a:solidFill>
              <a:srgbClr val="000000"/>
            </a:solidFill>
            <a:prstDash val="solid"/>
            <a:round/>
            <a:headEnd len="med" w="med" type="none"/>
            <a:tailEnd len="med" w="med" type="triangle"/>
          </a:ln>
        </p:spPr>
      </p:cxnSp>
      <p:cxnSp>
        <p:nvCxnSpPr>
          <p:cNvPr id="3258" name="Google Shape;3258;p233"/>
          <p:cNvCxnSpPr/>
          <p:nvPr/>
        </p:nvCxnSpPr>
        <p:spPr>
          <a:xfrm>
            <a:off x="4282075" y="3723550"/>
            <a:ext cx="1467000" cy="6600"/>
          </a:xfrm>
          <a:prstGeom prst="straightConnector1">
            <a:avLst/>
          </a:prstGeom>
          <a:noFill/>
          <a:ln cap="flat" cmpd="sng" w="38100">
            <a:solidFill>
              <a:srgbClr val="000000"/>
            </a:solidFill>
            <a:prstDash val="solid"/>
            <a:round/>
            <a:headEnd len="med" w="med" type="none"/>
            <a:tailEnd len="med" w="med" type="triangle"/>
          </a:ln>
        </p:spPr>
      </p:cxnSp>
      <p:cxnSp>
        <p:nvCxnSpPr>
          <p:cNvPr id="3259" name="Google Shape;3259;p233"/>
          <p:cNvCxnSpPr/>
          <p:nvPr/>
        </p:nvCxnSpPr>
        <p:spPr>
          <a:xfrm flipH="1" rot="5400000">
            <a:off x="3450750" y="2401400"/>
            <a:ext cx="2358900" cy="305400"/>
          </a:xfrm>
          <a:prstGeom prst="curvedConnector3">
            <a:avLst>
              <a:gd fmla="val 50000" name="adj1"/>
            </a:avLst>
          </a:prstGeom>
          <a:noFill/>
          <a:ln cap="flat" cmpd="sng" w="38100">
            <a:solidFill>
              <a:srgbClr val="000000"/>
            </a:solidFill>
            <a:prstDash val="dash"/>
            <a:round/>
            <a:headEnd len="med" w="med" type="none"/>
            <a:tailEnd len="med" w="med" type="triangle"/>
          </a:ln>
        </p:spPr>
      </p:cxnSp>
      <p:cxnSp>
        <p:nvCxnSpPr>
          <p:cNvPr id="3260" name="Google Shape;3260;p233"/>
          <p:cNvCxnSpPr>
            <a:stCxn id="3261" idx="0"/>
          </p:cNvCxnSpPr>
          <p:nvPr/>
        </p:nvCxnSpPr>
        <p:spPr>
          <a:xfrm rot="-5400000">
            <a:off x="678475" y="3933550"/>
            <a:ext cx="628500" cy="2184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3262" name="Google Shape;3262;p233"/>
          <p:cNvCxnSpPr/>
          <p:nvPr/>
        </p:nvCxnSpPr>
        <p:spPr>
          <a:xfrm>
            <a:off x="826375" y="3730150"/>
            <a:ext cx="375600" cy="0"/>
          </a:xfrm>
          <a:prstGeom prst="straightConnector1">
            <a:avLst/>
          </a:prstGeom>
          <a:noFill/>
          <a:ln cap="flat" cmpd="sng" w="38100">
            <a:solidFill>
              <a:srgbClr val="000000"/>
            </a:solidFill>
            <a:prstDash val="solid"/>
            <a:round/>
            <a:headEnd len="med" w="med" type="none"/>
            <a:tailEnd len="med" w="med" type="none"/>
          </a:ln>
        </p:spPr>
      </p:cxnSp>
      <p:sp>
        <p:nvSpPr>
          <p:cNvPr id="3263" name="Google Shape;3263;p233"/>
          <p:cNvSpPr/>
          <p:nvPr/>
        </p:nvSpPr>
        <p:spPr>
          <a:xfrm>
            <a:off x="16786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3264" name="Google Shape;3264;p233"/>
          <p:cNvSpPr/>
          <p:nvPr/>
        </p:nvSpPr>
        <p:spPr>
          <a:xfrm>
            <a:off x="2379938"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233"/>
          <p:cNvSpPr/>
          <p:nvPr/>
        </p:nvSpPr>
        <p:spPr>
          <a:xfrm>
            <a:off x="31651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3266" name="Google Shape;3266;p233"/>
          <p:cNvSpPr/>
          <p:nvPr/>
        </p:nvSpPr>
        <p:spPr>
          <a:xfrm>
            <a:off x="1009250" y="1850325"/>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3267" name="Google Shape;3267;p233"/>
          <p:cNvSpPr/>
          <p:nvPr/>
        </p:nvSpPr>
        <p:spPr>
          <a:xfrm>
            <a:off x="2467700" y="250070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3268" name="Google Shape;3268;p233"/>
          <p:cNvSpPr/>
          <p:nvPr/>
        </p:nvSpPr>
        <p:spPr>
          <a:xfrm>
            <a:off x="2467700" y="18245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a:t>
            </a:r>
            <a:endParaRPr b="1" sz="3000">
              <a:latin typeface="Montserrat"/>
              <a:ea typeface="Montserrat"/>
              <a:cs typeface="Montserrat"/>
              <a:sym typeface="Montserrat"/>
            </a:endParaRPr>
          </a:p>
        </p:txBody>
      </p:sp>
      <p:sp>
        <p:nvSpPr>
          <p:cNvPr id="3269" name="Google Shape;3269;p233"/>
          <p:cNvSpPr/>
          <p:nvPr/>
        </p:nvSpPr>
        <p:spPr>
          <a:xfrm>
            <a:off x="3870400" y="27869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cxnSp>
        <p:nvCxnSpPr>
          <p:cNvPr id="3270" name="Google Shape;3270;p233"/>
          <p:cNvCxnSpPr>
            <a:endCxn id="3263" idx="2"/>
          </p:cNvCxnSpPr>
          <p:nvPr/>
        </p:nvCxnSpPr>
        <p:spPr>
          <a:xfrm rot="10800000">
            <a:off x="19591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3271" name="Google Shape;3271;p233"/>
          <p:cNvCxnSpPr/>
          <p:nvPr/>
        </p:nvCxnSpPr>
        <p:spPr>
          <a:xfrm rot="10800000">
            <a:off x="2660450"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3272" name="Google Shape;3272;p233"/>
          <p:cNvCxnSpPr/>
          <p:nvPr/>
        </p:nvCxnSpPr>
        <p:spPr>
          <a:xfrm rot="10800000">
            <a:off x="34456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3273" name="Google Shape;3273;p233"/>
          <p:cNvCxnSpPr>
            <a:endCxn id="3266" idx="4"/>
          </p:cNvCxnSpPr>
          <p:nvPr/>
        </p:nvCxnSpPr>
        <p:spPr>
          <a:xfrm rot="10800000">
            <a:off x="1202000" y="2235825"/>
            <a:ext cx="0" cy="1487700"/>
          </a:xfrm>
          <a:prstGeom prst="straightConnector1">
            <a:avLst/>
          </a:prstGeom>
          <a:noFill/>
          <a:ln cap="flat" cmpd="sng" w="28575">
            <a:solidFill>
              <a:srgbClr val="000000"/>
            </a:solidFill>
            <a:prstDash val="solid"/>
            <a:round/>
            <a:headEnd len="med" w="med" type="none"/>
            <a:tailEnd len="med" w="med" type="triangle"/>
          </a:ln>
        </p:spPr>
      </p:cxnSp>
      <p:sp>
        <p:nvSpPr>
          <p:cNvPr id="3274" name="Google Shape;3274;p233"/>
          <p:cNvSpPr/>
          <p:nvPr/>
        </p:nvSpPr>
        <p:spPr>
          <a:xfrm>
            <a:off x="921500"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Montserrat"/>
                <a:ea typeface="Montserrat"/>
                <a:cs typeface="Montserrat"/>
                <a:sym typeface="Montserrat"/>
              </a:rPr>
              <a:t>σ</a:t>
            </a:r>
            <a:endParaRPr sz="3500">
              <a:latin typeface="Montserrat"/>
              <a:ea typeface="Montserrat"/>
              <a:cs typeface="Montserrat"/>
              <a:sym typeface="Montserrat"/>
            </a:endParaRPr>
          </a:p>
        </p:txBody>
      </p:sp>
      <p:cxnSp>
        <p:nvCxnSpPr>
          <p:cNvPr id="3275" name="Google Shape;3275;p233"/>
          <p:cNvCxnSpPr>
            <a:stCxn id="3263" idx="0"/>
            <a:endCxn id="3267" idx="2"/>
          </p:cNvCxnSpPr>
          <p:nvPr/>
        </p:nvCxnSpPr>
        <p:spPr>
          <a:xfrm rot="-5400000">
            <a:off x="2028875" y="2623725"/>
            <a:ext cx="369000" cy="508500"/>
          </a:xfrm>
          <a:prstGeom prst="curvedConnector2">
            <a:avLst/>
          </a:prstGeom>
          <a:noFill/>
          <a:ln cap="flat" cmpd="sng" w="28575">
            <a:solidFill>
              <a:srgbClr val="000000"/>
            </a:solidFill>
            <a:prstDash val="solid"/>
            <a:round/>
            <a:headEnd len="med" w="med" type="none"/>
            <a:tailEnd len="med" w="med" type="triangle"/>
          </a:ln>
        </p:spPr>
      </p:cxnSp>
      <p:cxnSp>
        <p:nvCxnSpPr>
          <p:cNvPr id="3276" name="Google Shape;3276;p233"/>
          <p:cNvCxnSpPr>
            <a:stCxn id="3264" idx="0"/>
            <a:endCxn id="3267" idx="4"/>
          </p:cNvCxnSpPr>
          <p:nvPr/>
        </p:nvCxnSpPr>
        <p:spPr>
          <a:xfrm rot="10800000">
            <a:off x="2660438" y="2886075"/>
            <a:ext cx="0" cy="176400"/>
          </a:xfrm>
          <a:prstGeom prst="straightConnector1">
            <a:avLst/>
          </a:prstGeom>
          <a:noFill/>
          <a:ln cap="flat" cmpd="sng" w="38100">
            <a:solidFill>
              <a:srgbClr val="000000"/>
            </a:solidFill>
            <a:prstDash val="solid"/>
            <a:round/>
            <a:headEnd len="med" w="med" type="none"/>
            <a:tailEnd len="med" w="med" type="none"/>
          </a:ln>
        </p:spPr>
      </p:cxnSp>
      <p:cxnSp>
        <p:nvCxnSpPr>
          <p:cNvPr id="3277" name="Google Shape;3277;p233"/>
          <p:cNvCxnSpPr>
            <a:stCxn id="3267" idx="0"/>
            <a:endCxn id="3268" idx="4"/>
          </p:cNvCxnSpPr>
          <p:nvPr/>
        </p:nvCxnSpPr>
        <p:spPr>
          <a:xfrm rot="10800000">
            <a:off x="2660450" y="2210000"/>
            <a:ext cx="0" cy="290700"/>
          </a:xfrm>
          <a:prstGeom prst="straightConnector1">
            <a:avLst/>
          </a:prstGeom>
          <a:noFill/>
          <a:ln cap="flat" cmpd="sng" w="28575">
            <a:solidFill>
              <a:srgbClr val="000000"/>
            </a:solidFill>
            <a:prstDash val="solid"/>
            <a:round/>
            <a:headEnd len="med" w="med" type="none"/>
            <a:tailEnd len="med" w="med" type="triangle"/>
          </a:ln>
        </p:spPr>
      </p:cxnSp>
      <p:cxnSp>
        <p:nvCxnSpPr>
          <p:cNvPr id="3278" name="Google Shape;3278;p233"/>
          <p:cNvCxnSpPr>
            <a:stCxn id="3265" idx="0"/>
            <a:endCxn id="3269" idx="1"/>
          </p:cNvCxnSpPr>
          <p:nvPr/>
        </p:nvCxnSpPr>
        <p:spPr>
          <a:xfrm rot="-5400000">
            <a:off x="3576725" y="2712375"/>
            <a:ext cx="219000" cy="481200"/>
          </a:xfrm>
          <a:prstGeom prst="curvedConnector3">
            <a:avLst>
              <a:gd fmla="val 114361" name="adj1"/>
            </a:avLst>
          </a:prstGeom>
          <a:noFill/>
          <a:ln cap="flat" cmpd="sng" w="28575">
            <a:solidFill>
              <a:srgbClr val="000000"/>
            </a:solidFill>
            <a:prstDash val="solid"/>
            <a:round/>
            <a:headEnd len="med" w="med" type="none"/>
            <a:tailEnd len="med" w="med" type="triangle"/>
          </a:ln>
        </p:spPr>
      </p:cxnSp>
      <p:cxnSp>
        <p:nvCxnSpPr>
          <p:cNvPr id="3279" name="Google Shape;3279;p233"/>
          <p:cNvCxnSpPr>
            <a:stCxn id="3269" idx="4"/>
          </p:cNvCxnSpPr>
          <p:nvPr/>
        </p:nvCxnSpPr>
        <p:spPr>
          <a:xfrm flipH="1" rot="-5400000">
            <a:off x="3904450" y="3331150"/>
            <a:ext cx="546300" cy="2289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3280" name="Google Shape;3280;p233"/>
          <p:cNvCxnSpPr>
            <a:stCxn id="3269" idx="0"/>
          </p:cNvCxnSpPr>
          <p:nvPr/>
        </p:nvCxnSpPr>
        <p:spPr>
          <a:xfrm rot="10800000">
            <a:off x="4061650" y="2506450"/>
            <a:ext cx="1500" cy="280500"/>
          </a:xfrm>
          <a:prstGeom prst="straightConnector1">
            <a:avLst/>
          </a:prstGeom>
          <a:noFill/>
          <a:ln cap="flat" cmpd="sng" w="38100">
            <a:solidFill>
              <a:srgbClr val="000000"/>
            </a:solidFill>
            <a:prstDash val="solid"/>
            <a:round/>
            <a:headEnd len="med" w="med" type="none"/>
            <a:tailEnd len="med" w="med" type="none"/>
          </a:ln>
        </p:spPr>
      </p:cxnSp>
      <p:sp>
        <p:nvSpPr>
          <p:cNvPr id="3281" name="Google Shape;3281;p233"/>
          <p:cNvSpPr/>
          <p:nvPr/>
        </p:nvSpPr>
        <p:spPr>
          <a:xfrm>
            <a:off x="3781900" y="2247250"/>
            <a:ext cx="561000" cy="2592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82" name="Google Shape;3282;p233"/>
          <p:cNvCxnSpPr>
            <a:stCxn id="3281" idx="0"/>
          </p:cNvCxnSpPr>
          <p:nvPr/>
        </p:nvCxnSpPr>
        <p:spPr>
          <a:xfrm rot="10800000">
            <a:off x="4061500" y="2042950"/>
            <a:ext cx="900" cy="204300"/>
          </a:xfrm>
          <a:prstGeom prst="straightConnector1">
            <a:avLst/>
          </a:prstGeom>
          <a:noFill/>
          <a:ln cap="flat" cmpd="sng" w="38100">
            <a:solidFill>
              <a:srgbClr val="000000"/>
            </a:solidFill>
            <a:prstDash val="solid"/>
            <a:round/>
            <a:headEnd len="med" w="med" type="none"/>
            <a:tailEnd len="med" w="med" type="none"/>
          </a:ln>
        </p:spPr>
      </p:cxnSp>
      <p:sp>
        <p:nvSpPr>
          <p:cNvPr id="3283" name="Google Shape;3283;p233"/>
          <p:cNvSpPr txBox="1"/>
          <p:nvPr/>
        </p:nvSpPr>
        <p:spPr>
          <a:xfrm>
            <a:off x="2298300" y="3037425"/>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tanh</a:t>
            </a:r>
            <a:endParaRPr sz="1800">
              <a:latin typeface="Montserrat"/>
              <a:ea typeface="Montserrat"/>
              <a:cs typeface="Montserrat"/>
              <a:sym typeface="Montserrat"/>
            </a:endParaRPr>
          </a:p>
        </p:txBody>
      </p:sp>
      <p:sp>
        <p:nvSpPr>
          <p:cNvPr id="3284" name="Google Shape;3284;p233"/>
          <p:cNvSpPr txBox="1"/>
          <p:nvPr/>
        </p:nvSpPr>
        <p:spPr>
          <a:xfrm>
            <a:off x="3726125" y="2162600"/>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tanh</a:t>
            </a:r>
            <a:endParaRPr sz="1600">
              <a:latin typeface="Montserrat"/>
              <a:ea typeface="Montserrat"/>
              <a:cs typeface="Montserrat"/>
              <a:sym typeface="Montserrat"/>
            </a:endParaRPr>
          </a:p>
        </p:txBody>
      </p:sp>
      <p:sp>
        <p:nvSpPr>
          <p:cNvPr id="3285" name="Google Shape;3285;p233"/>
          <p:cNvSpPr txBox="1"/>
          <p:nvPr>
            <p:ph idx="1" type="body"/>
          </p:nvPr>
        </p:nvSpPr>
        <p:spPr>
          <a:xfrm>
            <a:off x="5919775" y="1094200"/>
            <a:ext cx="3224100" cy="3474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000">
                <a:solidFill>
                  <a:srgbClr val="434343"/>
                </a:solidFill>
                <a:latin typeface="Montserrat"/>
                <a:ea typeface="Montserrat"/>
                <a:cs typeface="Montserrat"/>
                <a:sym typeface="Montserrat"/>
              </a:rPr>
              <a:t>Here we can see the entire LSTM cell.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Let’s go through the process!</a:t>
            </a:r>
            <a:endParaRPr sz="3000">
              <a:solidFill>
                <a:srgbClr val="434343"/>
              </a:solidFill>
              <a:latin typeface="Montserrat"/>
              <a:ea typeface="Montserrat"/>
              <a:cs typeface="Montserrat"/>
              <a:sym typeface="Montserrat"/>
            </a:endParaRPr>
          </a:p>
        </p:txBody>
      </p:sp>
      <p:cxnSp>
        <p:nvCxnSpPr>
          <p:cNvPr id="3286" name="Google Shape;3286;p233"/>
          <p:cNvCxnSpPr/>
          <p:nvPr/>
        </p:nvCxnSpPr>
        <p:spPr>
          <a:xfrm>
            <a:off x="1202000" y="3726850"/>
            <a:ext cx="2228700" cy="0"/>
          </a:xfrm>
          <a:prstGeom prst="straightConnector1">
            <a:avLst/>
          </a:prstGeom>
          <a:noFill/>
          <a:ln cap="flat" cmpd="sng" w="38100">
            <a:solidFill>
              <a:srgbClr val="000000"/>
            </a:solidFill>
            <a:prstDash val="solid"/>
            <a:round/>
            <a:headEnd len="med" w="med" type="none"/>
            <a:tailEnd len="med" w="med" type="none"/>
          </a:ln>
        </p:spPr>
      </p:cxnSp>
      <p:sp>
        <p:nvSpPr>
          <p:cNvPr id="3287" name="Google Shape;3287;p233"/>
          <p:cNvSpPr txBox="1"/>
          <p:nvPr/>
        </p:nvSpPr>
        <p:spPr>
          <a:xfrm>
            <a:off x="62275" y="3292825"/>
            <a:ext cx="641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288" name="Google Shape;3288;p233"/>
          <p:cNvSpPr txBox="1"/>
          <p:nvPr/>
        </p:nvSpPr>
        <p:spPr>
          <a:xfrm>
            <a:off x="622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289" name="Google Shape;3289;p233"/>
          <p:cNvSpPr txBox="1"/>
          <p:nvPr/>
        </p:nvSpPr>
        <p:spPr>
          <a:xfrm>
            <a:off x="51105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290" name="Google Shape;3290;p233"/>
          <p:cNvSpPr txBox="1"/>
          <p:nvPr/>
        </p:nvSpPr>
        <p:spPr>
          <a:xfrm>
            <a:off x="5172825" y="3723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291" name="Google Shape;3291;p233"/>
          <p:cNvSpPr txBox="1"/>
          <p:nvPr/>
        </p:nvSpPr>
        <p:spPr>
          <a:xfrm>
            <a:off x="4141800" y="961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292" name="Google Shape;3292;p233"/>
          <p:cNvSpPr txBox="1"/>
          <p:nvPr/>
        </p:nvSpPr>
        <p:spPr>
          <a:xfrm>
            <a:off x="560900" y="427462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x</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6" name="Shape 3296"/>
        <p:cNvGrpSpPr/>
        <p:nvPr/>
      </p:nvGrpSpPr>
      <p:grpSpPr>
        <a:xfrm>
          <a:off x="0" y="0"/>
          <a:ext cx="0" cy="0"/>
          <a:chOff x="0" y="0"/>
          <a:chExt cx="0" cy="0"/>
        </a:xfrm>
      </p:grpSpPr>
      <p:sp>
        <p:nvSpPr>
          <p:cNvPr id="3297" name="Google Shape;3297;p2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 LSTM Cell</a:t>
            </a:r>
            <a:endParaRPr>
              <a:latin typeface="Montserrat"/>
              <a:ea typeface="Montserrat"/>
              <a:cs typeface="Montserrat"/>
              <a:sym typeface="Montserrat"/>
            </a:endParaRPr>
          </a:p>
        </p:txBody>
      </p:sp>
      <p:pic>
        <p:nvPicPr>
          <p:cNvPr descr="watermark.jpg" id="3298" name="Google Shape;3298;p2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99" name="Google Shape;3299;p2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00" name="Google Shape;3300;p234"/>
          <p:cNvSpPr/>
          <p:nvPr/>
        </p:nvSpPr>
        <p:spPr>
          <a:xfrm>
            <a:off x="808475" y="1744725"/>
            <a:ext cx="4197000" cy="2323800"/>
          </a:xfrm>
          <a:prstGeom prst="roundRect">
            <a:avLst>
              <a:gd fmla="val 16667" name="adj"/>
            </a:avLst>
          </a:prstGeom>
          <a:solidFill>
            <a:srgbClr val="FFFCE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01" name="Google Shape;3301;p234"/>
          <p:cNvCxnSpPr/>
          <p:nvPr/>
        </p:nvCxnSpPr>
        <p:spPr>
          <a:xfrm>
            <a:off x="152400" y="2043075"/>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302" name="Google Shape;3302;p234"/>
          <p:cNvCxnSpPr/>
          <p:nvPr/>
        </p:nvCxnSpPr>
        <p:spPr>
          <a:xfrm>
            <a:off x="152400" y="373015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303" name="Google Shape;3303;p234"/>
          <p:cNvCxnSpPr/>
          <p:nvPr/>
        </p:nvCxnSpPr>
        <p:spPr>
          <a:xfrm>
            <a:off x="826375" y="2043050"/>
            <a:ext cx="4775400" cy="0"/>
          </a:xfrm>
          <a:prstGeom prst="straightConnector1">
            <a:avLst/>
          </a:prstGeom>
          <a:noFill/>
          <a:ln cap="flat" cmpd="sng" w="38100">
            <a:solidFill>
              <a:srgbClr val="000000"/>
            </a:solidFill>
            <a:prstDash val="solid"/>
            <a:round/>
            <a:headEnd len="med" w="med" type="none"/>
            <a:tailEnd len="med" w="med" type="triangle"/>
          </a:ln>
        </p:spPr>
      </p:cxnSp>
      <p:cxnSp>
        <p:nvCxnSpPr>
          <p:cNvPr id="3304" name="Google Shape;3304;p234"/>
          <p:cNvCxnSpPr/>
          <p:nvPr/>
        </p:nvCxnSpPr>
        <p:spPr>
          <a:xfrm>
            <a:off x="4282075" y="3723550"/>
            <a:ext cx="1467000" cy="6600"/>
          </a:xfrm>
          <a:prstGeom prst="straightConnector1">
            <a:avLst/>
          </a:prstGeom>
          <a:noFill/>
          <a:ln cap="flat" cmpd="sng" w="38100">
            <a:solidFill>
              <a:srgbClr val="000000"/>
            </a:solidFill>
            <a:prstDash val="solid"/>
            <a:round/>
            <a:headEnd len="med" w="med" type="none"/>
            <a:tailEnd len="med" w="med" type="triangle"/>
          </a:ln>
        </p:spPr>
      </p:cxnSp>
      <p:cxnSp>
        <p:nvCxnSpPr>
          <p:cNvPr id="3305" name="Google Shape;3305;p234"/>
          <p:cNvCxnSpPr/>
          <p:nvPr/>
        </p:nvCxnSpPr>
        <p:spPr>
          <a:xfrm flipH="1" rot="5400000">
            <a:off x="3450750" y="2401400"/>
            <a:ext cx="2358900" cy="305400"/>
          </a:xfrm>
          <a:prstGeom prst="curvedConnector3">
            <a:avLst>
              <a:gd fmla="val 50000" name="adj1"/>
            </a:avLst>
          </a:prstGeom>
          <a:noFill/>
          <a:ln cap="flat" cmpd="sng" w="38100">
            <a:solidFill>
              <a:srgbClr val="000000"/>
            </a:solidFill>
            <a:prstDash val="dash"/>
            <a:round/>
            <a:headEnd len="med" w="med" type="none"/>
            <a:tailEnd len="med" w="med" type="triangle"/>
          </a:ln>
        </p:spPr>
      </p:cxnSp>
      <p:cxnSp>
        <p:nvCxnSpPr>
          <p:cNvPr id="3306" name="Google Shape;3306;p234"/>
          <p:cNvCxnSpPr>
            <a:stCxn id="3307" idx="0"/>
          </p:cNvCxnSpPr>
          <p:nvPr/>
        </p:nvCxnSpPr>
        <p:spPr>
          <a:xfrm rot="-5400000">
            <a:off x="678475" y="3933550"/>
            <a:ext cx="628500" cy="2184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3308" name="Google Shape;3308;p234"/>
          <p:cNvCxnSpPr/>
          <p:nvPr/>
        </p:nvCxnSpPr>
        <p:spPr>
          <a:xfrm>
            <a:off x="826375" y="3730150"/>
            <a:ext cx="375600" cy="0"/>
          </a:xfrm>
          <a:prstGeom prst="straightConnector1">
            <a:avLst/>
          </a:prstGeom>
          <a:noFill/>
          <a:ln cap="flat" cmpd="sng" w="38100">
            <a:solidFill>
              <a:srgbClr val="000000"/>
            </a:solidFill>
            <a:prstDash val="solid"/>
            <a:round/>
            <a:headEnd len="med" w="med" type="none"/>
            <a:tailEnd len="med" w="med" type="none"/>
          </a:ln>
        </p:spPr>
      </p:cxnSp>
      <p:sp>
        <p:nvSpPr>
          <p:cNvPr id="3309" name="Google Shape;3309;p234"/>
          <p:cNvSpPr/>
          <p:nvPr/>
        </p:nvSpPr>
        <p:spPr>
          <a:xfrm>
            <a:off x="16786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3310" name="Google Shape;3310;p234"/>
          <p:cNvSpPr/>
          <p:nvPr/>
        </p:nvSpPr>
        <p:spPr>
          <a:xfrm>
            <a:off x="2379938"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234"/>
          <p:cNvSpPr/>
          <p:nvPr/>
        </p:nvSpPr>
        <p:spPr>
          <a:xfrm>
            <a:off x="31651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3312" name="Google Shape;3312;p234"/>
          <p:cNvSpPr/>
          <p:nvPr/>
        </p:nvSpPr>
        <p:spPr>
          <a:xfrm>
            <a:off x="1009250" y="1850325"/>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3313" name="Google Shape;3313;p234"/>
          <p:cNvSpPr/>
          <p:nvPr/>
        </p:nvSpPr>
        <p:spPr>
          <a:xfrm>
            <a:off x="2467700" y="250070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3314" name="Google Shape;3314;p234"/>
          <p:cNvSpPr/>
          <p:nvPr/>
        </p:nvSpPr>
        <p:spPr>
          <a:xfrm>
            <a:off x="2467700" y="18245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a:t>
            </a:r>
            <a:endParaRPr b="1" sz="3000">
              <a:latin typeface="Montserrat"/>
              <a:ea typeface="Montserrat"/>
              <a:cs typeface="Montserrat"/>
              <a:sym typeface="Montserrat"/>
            </a:endParaRPr>
          </a:p>
        </p:txBody>
      </p:sp>
      <p:sp>
        <p:nvSpPr>
          <p:cNvPr id="3315" name="Google Shape;3315;p234"/>
          <p:cNvSpPr/>
          <p:nvPr/>
        </p:nvSpPr>
        <p:spPr>
          <a:xfrm>
            <a:off x="3870400" y="27869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cxnSp>
        <p:nvCxnSpPr>
          <p:cNvPr id="3316" name="Google Shape;3316;p234"/>
          <p:cNvCxnSpPr>
            <a:endCxn id="3309" idx="2"/>
          </p:cNvCxnSpPr>
          <p:nvPr/>
        </p:nvCxnSpPr>
        <p:spPr>
          <a:xfrm rot="10800000">
            <a:off x="19591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3317" name="Google Shape;3317;p234"/>
          <p:cNvCxnSpPr/>
          <p:nvPr/>
        </p:nvCxnSpPr>
        <p:spPr>
          <a:xfrm rot="10800000">
            <a:off x="2660450"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3318" name="Google Shape;3318;p234"/>
          <p:cNvCxnSpPr/>
          <p:nvPr/>
        </p:nvCxnSpPr>
        <p:spPr>
          <a:xfrm rot="10800000">
            <a:off x="34456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3319" name="Google Shape;3319;p234"/>
          <p:cNvCxnSpPr>
            <a:endCxn id="3312" idx="4"/>
          </p:cNvCxnSpPr>
          <p:nvPr/>
        </p:nvCxnSpPr>
        <p:spPr>
          <a:xfrm rot="10800000">
            <a:off x="1202000" y="2235825"/>
            <a:ext cx="0" cy="1487700"/>
          </a:xfrm>
          <a:prstGeom prst="straightConnector1">
            <a:avLst/>
          </a:prstGeom>
          <a:noFill/>
          <a:ln cap="flat" cmpd="sng" w="28575">
            <a:solidFill>
              <a:srgbClr val="000000"/>
            </a:solidFill>
            <a:prstDash val="solid"/>
            <a:round/>
            <a:headEnd len="med" w="med" type="none"/>
            <a:tailEnd len="med" w="med" type="triangle"/>
          </a:ln>
        </p:spPr>
      </p:cxnSp>
      <p:sp>
        <p:nvSpPr>
          <p:cNvPr id="3320" name="Google Shape;3320;p234"/>
          <p:cNvSpPr/>
          <p:nvPr/>
        </p:nvSpPr>
        <p:spPr>
          <a:xfrm>
            <a:off x="921500"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Montserrat"/>
                <a:ea typeface="Montserrat"/>
                <a:cs typeface="Montserrat"/>
                <a:sym typeface="Montserrat"/>
              </a:rPr>
              <a:t>σ</a:t>
            </a:r>
            <a:endParaRPr sz="3500">
              <a:latin typeface="Montserrat"/>
              <a:ea typeface="Montserrat"/>
              <a:cs typeface="Montserrat"/>
              <a:sym typeface="Montserrat"/>
            </a:endParaRPr>
          </a:p>
        </p:txBody>
      </p:sp>
      <p:cxnSp>
        <p:nvCxnSpPr>
          <p:cNvPr id="3321" name="Google Shape;3321;p234"/>
          <p:cNvCxnSpPr>
            <a:stCxn id="3309" idx="0"/>
            <a:endCxn id="3313" idx="2"/>
          </p:cNvCxnSpPr>
          <p:nvPr/>
        </p:nvCxnSpPr>
        <p:spPr>
          <a:xfrm rot="-5400000">
            <a:off x="2028875" y="2623725"/>
            <a:ext cx="369000" cy="508500"/>
          </a:xfrm>
          <a:prstGeom prst="curvedConnector2">
            <a:avLst/>
          </a:prstGeom>
          <a:noFill/>
          <a:ln cap="flat" cmpd="sng" w="28575">
            <a:solidFill>
              <a:srgbClr val="000000"/>
            </a:solidFill>
            <a:prstDash val="solid"/>
            <a:round/>
            <a:headEnd len="med" w="med" type="none"/>
            <a:tailEnd len="med" w="med" type="triangle"/>
          </a:ln>
        </p:spPr>
      </p:cxnSp>
      <p:cxnSp>
        <p:nvCxnSpPr>
          <p:cNvPr id="3322" name="Google Shape;3322;p234"/>
          <p:cNvCxnSpPr>
            <a:stCxn id="3310" idx="0"/>
            <a:endCxn id="3313" idx="4"/>
          </p:cNvCxnSpPr>
          <p:nvPr/>
        </p:nvCxnSpPr>
        <p:spPr>
          <a:xfrm rot="10800000">
            <a:off x="2660438" y="2886075"/>
            <a:ext cx="0" cy="176400"/>
          </a:xfrm>
          <a:prstGeom prst="straightConnector1">
            <a:avLst/>
          </a:prstGeom>
          <a:noFill/>
          <a:ln cap="flat" cmpd="sng" w="38100">
            <a:solidFill>
              <a:srgbClr val="000000"/>
            </a:solidFill>
            <a:prstDash val="solid"/>
            <a:round/>
            <a:headEnd len="med" w="med" type="none"/>
            <a:tailEnd len="med" w="med" type="none"/>
          </a:ln>
        </p:spPr>
      </p:cxnSp>
      <p:cxnSp>
        <p:nvCxnSpPr>
          <p:cNvPr id="3323" name="Google Shape;3323;p234"/>
          <p:cNvCxnSpPr>
            <a:stCxn id="3313" idx="0"/>
            <a:endCxn id="3314" idx="4"/>
          </p:cNvCxnSpPr>
          <p:nvPr/>
        </p:nvCxnSpPr>
        <p:spPr>
          <a:xfrm rot="10800000">
            <a:off x="2660450" y="2210000"/>
            <a:ext cx="0" cy="290700"/>
          </a:xfrm>
          <a:prstGeom prst="straightConnector1">
            <a:avLst/>
          </a:prstGeom>
          <a:noFill/>
          <a:ln cap="flat" cmpd="sng" w="28575">
            <a:solidFill>
              <a:srgbClr val="000000"/>
            </a:solidFill>
            <a:prstDash val="solid"/>
            <a:round/>
            <a:headEnd len="med" w="med" type="none"/>
            <a:tailEnd len="med" w="med" type="triangle"/>
          </a:ln>
        </p:spPr>
      </p:cxnSp>
      <p:cxnSp>
        <p:nvCxnSpPr>
          <p:cNvPr id="3324" name="Google Shape;3324;p234"/>
          <p:cNvCxnSpPr>
            <a:stCxn id="3311" idx="0"/>
            <a:endCxn id="3315" idx="1"/>
          </p:cNvCxnSpPr>
          <p:nvPr/>
        </p:nvCxnSpPr>
        <p:spPr>
          <a:xfrm rot="-5400000">
            <a:off x="3576725" y="2712375"/>
            <a:ext cx="219000" cy="481200"/>
          </a:xfrm>
          <a:prstGeom prst="curvedConnector3">
            <a:avLst>
              <a:gd fmla="val 114361" name="adj1"/>
            </a:avLst>
          </a:prstGeom>
          <a:noFill/>
          <a:ln cap="flat" cmpd="sng" w="28575">
            <a:solidFill>
              <a:srgbClr val="000000"/>
            </a:solidFill>
            <a:prstDash val="solid"/>
            <a:round/>
            <a:headEnd len="med" w="med" type="none"/>
            <a:tailEnd len="med" w="med" type="triangle"/>
          </a:ln>
        </p:spPr>
      </p:cxnSp>
      <p:cxnSp>
        <p:nvCxnSpPr>
          <p:cNvPr id="3325" name="Google Shape;3325;p234"/>
          <p:cNvCxnSpPr>
            <a:stCxn id="3315" idx="4"/>
          </p:cNvCxnSpPr>
          <p:nvPr/>
        </p:nvCxnSpPr>
        <p:spPr>
          <a:xfrm flipH="1" rot="-5400000">
            <a:off x="3904450" y="3331150"/>
            <a:ext cx="546300" cy="2289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3326" name="Google Shape;3326;p234"/>
          <p:cNvCxnSpPr>
            <a:stCxn id="3315" idx="0"/>
          </p:cNvCxnSpPr>
          <p:nvPr/>
        </p:nvCxnSpPr>
        <p:spPr>
          <a:xfrm rot="10800000">
            <a:off x="4061650" y="2506450"/>
            <a:ext cx="1500" cy="280500"/>
          </a:xfrm>
          <a:prstGeom prst="straightConnector1">
            <a:avLst/>
          </a:prstGeom>
          <a:noFill/>
          <a:ln cap="flat" cmpd="sng" w="38100">
            <a:solidFill>
              <a:srgbClr val="000000"/>
            </a:solidFill>
            <a:prstDash val="solid"/>
            <a:round/>
            <a:headEnd len="med" w="med" type="none"/>
            <a:tailEnd len="med" w="med" type="none"/>
          </a:ln>
        </p:spPr>
      </p:cxnSp>
      <p:sp>
        <p:nvSpPr>
          <p:cNvPr id="3327" name="Google Shape;3327;p234"/>
          <p:cNvSpPr/>
          <p:nvPr/>
        </p:nvSpPr>
        <p:spPr>
          <a:xfrm>
            <a:off x="3781900" y="2247250"/>
            <a:ext cx="561000" cy="2592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28" name="Google Shape;3328;p234"/>
          <p:cNvCxnSpPr>
            <a:stCxn id="3327" idx="0"/>
          </p:cNvCxnSpPr>
          <p:nvPr/>
        </p:nvCxnSpPr>
        <p:spPr>
          <a:xfrm rot="10800000">
            <a:off x="4061500" y="2042950"/>
            <a:ext cx="900" cy="204300"/>
          </a:xfrm>
          <a:prstGeom prst="straightConnector1">
            <a:avLst/>
          </a:prstGeom>
          <a:noFill/>
          <a:ln cap="flat" cmpd="sng" w="38100">
            <a:solidFill>
              <a:srgbClr val="000000"/>
            </a:solidFill>
            <a:prstDash val="solid"/>
            <a:round/>
            <a:headEnd len="med" w="med" type="none"/>
            <a:tailEnd len="med" w="med" type="none"/>
          </a:ln>
        </p:spPr>
      </p:cxnSp>
      <p:sp>
        <p:nvSpPr>
          <p:cNvPr id="3329" name="Google Shape;3329;p234"/>
          <p:cNvSpPr txBox="1"/>
          <p:nvPr/>
        </p:nvSpPr>
        <p:spPr>
          <a:xfrm>
            <a:off x="2298300" y="3037425"/>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tanh</a:t>
            </a:r>
            <a:endParaRPr sz="1800">
              <a:latin typeface="Montserrat"/>
              <a:ea typeface="Montserrat"/>
              <a:cs typeface="Montserrat"/>
              <a:sym typeface="Montserrat"/>
            </a:endParaRPr>
          </a:p>
        </p:txBody>
      </p:sp>
      <p:sp>
        <p:nvSpPr>
          <p:cNvPr id="3330" name="Google Shape;3330;p234"/>
          <p:cNvSpPr txBox="1"/>
          <p:nvPr/>
        </p:nvSpPr>
        <p:spPr>
          <a:xfrm>
            <a:off x="3726125" y="2162600"/>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tanh</a:t>
            </a:r>
            <a:endParaRPr sz="1600">
              <a:latin typeface="Montserrat"/>
              <a:ea typeface="Montserrat"/>
              <a:cs typeface="Montserrat"/>
              <a:sym typeface="Montserrat"/>
            </a:endParaRPr>
          </a:p>
        </p:txBody>
      </p:sp>
      <p:cxnSp>
        <p:nvCxnSpPr>
          <p:cNvPr id="3331" name="Google Shape;3331;p234"/>
          <p:cNvCxnSpPr/>
          <p:nvPr/>
        </p:nvCxnSpPr>
        <p:spPr>
          <a:xfrm>
            <a:off x="1202000" y="3726850"/>
            <a:ext cx="2228700" cy="0"/>
          </a:xfrm>
          <a:prstGeom prst="straightConnector1">
            <a:avLst/>
          </a:prstGeom>
          <a:noFill/>
          <a:ln cap="flat" cmpd="sng" w="38100">
            <a:solidFill>
              <a:srgbClr val="000000"/>
            </a:solidFill>
            <a:prstDash val="solid"/>
            <a:round/>
            <a:headEnd len="med" w="med" type="none"/>
            <a:tailEnd len="med" w="med" type="none"/>
          </a:ln>
        </p:spPr>
      </p:cxnSp>
      <p:sp>
        <p:nvSpPr>
          <p:cNvPr id="3332" name="Google Shape;3332;p234"/>
          <p:cNvSpPr txBox="1"/>
          <p:nvPr/>
        </p:nvSpPr>
        <p:spPr>
          <a:xfrm>
            <a:off x="62275" y="3292825"/>
            <a:ext cx="641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333" name="Google Shape;3333;p234"/>
          <p:cNvSpPr txBox="1"/>
          <p:nvPr/>
        </p:nvSpPr>
        <p:spPr>
          <a:xfrm>
            <a:off x="622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334" name="Google Shape;3334;p234"/>
          <p:cNvSpPr txBox="1"/>
          <p:nvPr/>
        </p:nvSpPr>
        <p:spPr>
          <a:xfrm>
            <a:off x="51105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335" name="Google Shape;3335;p234"/>
          <p:cNvSpPr txBox="1"/>
          <p:nvPr/>
        </p:nvSpPr>
        <p:spPr>
          <a:xfrm>
            <a:off x="5172825" y="3723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336" name="Google Shape;3336;p234"/>
          <p:cNvSpPr txBox="1"/>
          <p:nvPr/>
        </p:nvSpPr>
        <p:spPr>
          <a:xfrm>
            <a:off x="4141800" y="961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337" name="Google Shape;3337;p234"/>
          <p:cNvSpPr txBox="1"/>
          <p:nvPr/>
        </p:nvSpPr>
        <p:spPr>
          <a:xfrm>
            <a:off x="560900" y="427462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x</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1" name="Shape 3341"/>
        <p:cNvGrpSpPr/>
        <p:nvPr/>
      </p:nvGrpSpPr>
      <p:grpSpPr>
        <a:xfrm>
          <a:off x="0" y="0"/>
          <a:ext cx="0" cy="0"/>
          <a:chOff x="0" y="0"/>
          <a:chExt cx="0" cy="0"/>
        </a:xfrm>
      </p:grpSpPr>
      <p:sp>
        <p:nvSpPr>
          <p:cNvPr id="3342" name="Google Shape;3342;p2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 LSTM Cell</a:t>
            </a:r>
            <a:endParaRPr>
              <a:latin typeface="Montserrat"/>
              <a:ea typeface="Montserrat"/>
              <a:cs typeface="Montserrat"/>
              <a:sym typeface="Montserrat"/>
            </a:endParaRPr>
          </a:p>
        </p:txBody>
      </p:sp>
      <p:pic>
        <p:nvPicPr>
          <p:cNvPr descr="watermark.jpg" id="3343" name="Google Shape;3343;p2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44" name="Google Shape;3344;p2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45" name="Google Shape;3345;p235"/>
          <p:cNvSpPr/>
          <p:nvPr/>
        </p:nvSpPr>
        <p:spPr>
          <a:xfrm>
            <a:off x="808475" y="1744725"/>
            <a:ext cx="4197000" cy="2323800"/>
          </a:xfrm>
          <a:prstGeom prst="roundRect">
            <a:avLst>
              <a:gd fmla="val 16667" name="adj"/>
            </a:avLst>
          </a:prstGeom>
          <a:solidFill>
            <a:srgbClr val="FFFCE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46" name="Google Shape;3346;p235"/>
          <p:cNvCxnSpPr/>
          <p:nvPr/>
        </p:nvCxnSpPr>
        <p:spPr>
          <a:xfrm>
            <a:off x="152400" y="2043075"/>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347" name="Google Shape;3347;p235"/>
          <p:cNvCxnSpPr/>
          <p:nvPr/>
        </p:nvCxnSpPr>
        <p:spPr>
          <a:xfrm>
            <a:off x="152400" y="3730150"/>
            <a:ext cx="641100" cy="0"/>
          </a:xfrm>
          <a:prstGeom prst="straightConnector1">
            <a:avLst/>
          </a:prstGeom>
          <a:noFill/>
          <a:ln cap="flat" cmpd="sng" w="28575">
            <a:solidFill>
              <a:srgbClr val="FF0000"/>
            </a:solidFill>
            <a:prstDash val="solid"/>
            <a:round/>
            <a:headEnd len="med" w="med" type="none"/>
            <a:tailEnd len="med" w="med" type="triangle"/>
          </a:ln>
        </p:spPr>
      </p:cxnSp>
      <p:cxnSp>
        <p:nvCxnSpPr>
          <p:cNvPr id="3348" name="Google Shape;3348;p235"/>
          <p:cNvCxnSpPr/>
          <p:nvPr/>
        </p:nvCxnSpPr>
        <p:spPr>
          <a:xfrm>
            <a:off x="826375" y="2043050"/>
            <a:ext cx="4775400" cy="0"/>
          </a:xfrm>
          <a:prstGeom prst="straightConnector1">
            <a:avLst/>
          </a:prstGeom>
          <a:noFill/>
          <a:ln cap="flat" cmpd="sng" w="38100">
            <a:solidFill>
              <a:srgbClr val="000000"/>
            </a:solidFill>
            <a:prstDash val="solid"/>
            <a:round/>
            <a:headEnd len="med" w="med" type="none"/>
            <a:tailEnd len="med" w="med" type="triangle"/>
          </a:ln>
        </p:spPr>
      </p:cxnSp>
      <p:cxnSp>
        <p:nvCxnSpPr>
          <p:cNvPr id="3349" name="Google Shape;3349;p235"/>
          <p:cNvCxnSpPr/>
          <p:nvPr/>
        </p:nvCxnSpPr>
        <p:spPr>
          <a:xfrm>
            <a:off x="4282075" y="3723550"/>
            <a:ext cx="1467000" cy="6600"/>
          </a:xfrm>
          <a:prstGeom prst="straightConnector1">
            <a:avLst/>
          </a:prstGeom>
          <a:noFill/>
          <a:ln cap="flat" cmpd="sng" w="38100">
            <a:solidFill>
              <a:srgbClr val="000000"/>
            </a:solidFill>
            <a:prstDash val="solid"/>
            <a:round/>
            <a:headEnd len="med" w="med" type="none"/>
            <a:tailEnd len="med" w="med" type="triangle"/>
          </a:ln>
        </p:spPr>
      </p:cxnSp>
      <p:cxnSp>
        <p:nvCxnSpPr>
          <p:cNvPr id="3350" name="Google Shape;3350;p235"/>
          <p:cNvCxnSpPr/>
          <p:nvPr/>
        </p:nvCxnSpPr>
        <p:spPr>
          <a:xfrm flipH="1" rot="5400000">
            <a:off x="3450750" y="2401400"/>
            <a:ext cx="2358900" cy="305400"/>
          </a:xfrm>
          <a:prstGeom prst="curvedConnector3">
            <a:avLst>
              <a:gd fmla="val 50000" name="adj1"/>
            </a:avLst>
          </a:prstGeom>
          <a:noFill/>
          <a:ln cap="flat" cmpd="sng" w="38100">
            <a:solidFill>
              <a:srgbClr val="000000"/>
            </a:solidFill>
            <a:prstDash val="dash"/>
            <a:round/>
            <a:headEnd len="med" w="med" type="none"/>
            <a:tailEnd len="med" w="med" type="triangle"/>
          </a:ln>
        </p:spPr>
      </p:cxnSp>
      <p:cxnSp>
        <p:nvCxnSpPr>
          <p:cNvPr id="3351" name="Google Shape;3351;p235"/>
          <p:cNvCxnSpPr>
            <a:stCxn id="3352" idx="0"/>
          </p:cNvCxnSpPr>
          <p:nvPr/>
        </p:nvCxnSpPr>
        <p:spPr>
          <a:xfrm rot="-5400000">
            <a:off x="678475" y="3933550"/>
            <a:ext cx="628500" cy="2184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3353" name="Google Shape;3353;p235"/>
          <p:cNvCxnSpPr/>
          <p:nvPr/>
        </p:nvCxnSpPr>
        <p:spPr>
          <a:xfrm>
            <a:off x="826375" y="3730150"/>
            <a:ext cx="375600" cy="0"/>
          </a:xfrm>
          <a:prstGeom prst="straightConnector1">
            <a:avLst/>
          </a:prstGeom>
          <a:noFill/>
          <a:ln cap="flat" cmpd="sng" w="38100">
            <a:solidFill>
              <a:srgbClr val="FF0000"/>
            </a:solidFill>
            <a:prstDash val="solid"/>
            <a:round/>
            <a:headEnd len="med" w="med" type="none"/>
            <a:tailEnd len="med" w="med" type="none"/>
          </a:ln>
        </p:spPr>
      </p:cxnSp>
      <p:sp>
        <p:nvSpPr>
          <p:cNvPr id="3354" name="Google Shape;3354;p235"/>
          <p:cNvSpPr/>
          <p:nvPr/>
        </p:nvSpPr>
        <p:spPr>
          <a:xfrm>
            <a:off x="16786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3355" name="Google Shape;3355;p235"/>
          <p:cNvSpPr/>
          <p:nvPr/>
        </p:nvSpPr>
        <p:spPr>
          <a:xfrm>
            <a:off x="2379938"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235"/>
          <p:cNvSpPr/>
          <p:nvPr/>
        </p:nvSpPr>
        <p:spPr>
          <a:xfrm>
            <a:off x="31651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3357" name="Google Shape;3357;p235"/>
          <p:cNvSpPr/>
          <p:nvPr/>
        </p:nvSpPr>
        <p:spPr>
          <a:xfrm>
            <a:off x="1009250" y="1850325"/>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3358" name="Google Shape;3358;p235"/>
          <p:cNvSpPr/>
          <p:nvPr/>
        </p:nvSpPr>
        <p:spPr>
          <a:xfrm>
            <a:off x="2467700" y="250070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3359" name="Google Shape;3359;p235"/>
          <p:cNvSpPr/>
          <p:nvPr/>
        </p:nvSpPr>
        <p:spPr>
          <a:xfrm>
            <a:off x="2467700" y="18245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a:t>
            </a:r>
            <a:endParaRPr b="1" sz="3000">
              <a:latin typeface="Montserrat"/>
              <a:ea typeface="Montserrat"/>
              <a:cs typeface="Montserrat"/>
              <a:sym typeface="Montserrat"/>
            </a:endParaRPr>
          </a:p>
        </p:txBody>
      </p:sp>
      <p:sp>
        <p:nvSpPr>
          <p:cNvPr id="3360" name="Google Shape;3360;p235"/>
          <p:cNvSpPr/>
          <p:nvPr/>
        </p:nvSpPr>
        <p:spPr>
          <a:xfrm>
            <a:off x="3870400" y="27869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cxnSp>
        <p:nvCxnSpPr>
          <p:cNvPr id="3361" name="Google Shape;3361;p235"/>
          <p:cNvCxnSpPr>
            <a:endCxn id="3354" idx="2"/>
          </p:cNvCxnSpPr>
          <p:nvPr/>
        </p:nvCxnSpPr>
        <p:spPr>
          <a:xfrm rot="10800000">
            <a:off x="19591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3362" name="Google Shape;3362;p235"/>
          <p:cNvCxnSpPr/>
          <p:nvPr/>
        </p:nvCxnSpPr>
        <p:spPr>
          <a:xfrm rot="10800000">
            <a:off x="2660450"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3363" name="Google Shape;3363;p235"/>
          <p:cNvCxnSpPr/>
          <p:nvPr/>
        </p:nvCxnSpPr>
        <p:spPr>
          <a:xfrm rot="10800000">
            <a:off x="34456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3364" name="Google Shape;3364;p235"/>
          <p:cNvCxnSpPr>
            <a:endCxn id="3357" idx="4"/>
          </p:cNvCxnSpPr>
          <p:nvPr/>
        </p:nvCxnSpPr>
        <p:spPr>
          <a:xfrm rot="10800000">
            <a:off x="1202000" y="2235825"/>
            <a:ext cx="0" cy="1487700"/>
          </a:xfrm>
          <a:prstGeom prst="straightConnector1">
            <a:avLst/>
          </a:prstGeom>
          <a:noFill/>
          <a:ln cap="flat" cmpd="sng" w="28575">
            <a:solidFill>
              <a:srgbClr val="FF0000"/>
            </a:solidFill>
            <a:prstDash val="solid"/>
            <a:round/>
            <a:headEnd len="med" w="med" type="none"/>
            <a:tailEnd len="med" w="med" type="triangle"/>
          </a:ln>
        </p:spPr>
      </p:cxnSp>
      <p:sp>
        <p:nvSpPr>
          <p:cNvPr id="3365" name="Google Shape;3365;p235"/>
          <p:cNvSpPr/>
          <p:nvPr/>
        </p:nvSpPr>
        <p:spPr>
          <a:xfrm>
            <a:off x="921500" y="3062475"/>
            <a:ext cx="561000" cy="3855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Montserrat"/>
                <a:ea typeface="Montserrat"/>
                <a:cs typeface="Montserrat"/>
                <a:sym typeface="Montserrat"/>
              </a:rPr>
              <a:t>σ</a:t>
            </a:r>
            <a:endParaRPr sz="3500">
              <a:latin typeface="Montserrat"/>
              <a:ea typeface="Montserrat"/>
              <a:cs typeface="Montserrat"/>
              <a:sym typeface="Montserrat"/>
            </a:endParaRPr>
          </a:p>
        </p:txBody>
      </p:sp>
      <p:cxnSp>
        <p:nvCxnSpPr>
          <p:cNvPr id="3366" name="Google Shape;3366;p235"/>
          <p:cNvCxnSpPr>
            <a:stCxn id="3354" idx="0"/>
            <a:endCxn id="3358" idx="2"/>
          </p:cNvCxnSpPr>
          <p:nvPr/>
        </p:nvCxnSpPr>
        <p:spPr>
          <a:xfrm rot="-5400000">
            <a:off x="2028875" y="2623725"/>
            <a:ext cx="369000" cy="508500"/>
          </a:xfrm>
          <a:prstGeom prst="curvedConnector2">
            <a:avLst/>
          </a:prstGeom>
          <a:noFill/>
          <a:ln cap="flat" cmpd="sng" w="28575">
            <a:solidFill>
              <a:srgbClr val="000000"/>
            </a:solidFill>
            <a:prstDash val="solid"/>
            <a:round/>
            <a:headEnd len="med" w="med" type="none"/>
            <a:tailEnd len="med" w="med" type="triangle"/>
          </a:ln>
        </p:spPr>
      </p:cxnSp>
      <p:cxnSp>
        <p:nvCxnSpPr>
          <p:cNvPr id="3367" name="Google Shape;3367;p235"/>
          <p:cNvCxnSpPr>
            <a:stCxn id="3355" idx="0"/>
            <a:endCxn id="3358" idx="4"/>
          </p:cNvCxnSpPr>
          <p:nvPr/>
        </p:nvCxnSpPr>
        <p:spPr>
          <a:xfrm rot="10800000">
            <a:off x="2660438" y="2886075"/>
            <a:ext cx="0" cy="176400"/>
          </a:xfrm>
          <a:prstGeom prst="straightConnector1">
            <a:avLst/>
          </a:prstGeom>
          <a:noFill/>
          <a:ln cap="flat" cmpd="sng" w="38100">
            <a:solidFill>
              <a:srgbClr val="000000"/>
            </a:solidFill>
            <a:prstDash val="solid"/>
            <a:round/>
            <a:headEnd len="med" w="med" type="none"/>
            <a:tailEnd len="med" w="med" type="none"/>
          </a:ln>
        </p:spPr>
      </p:cxnSp>
      <p:cxnSp>
        <p:nvCxnSpPr>
          <p:cNvPr id="3368" name="Google Shape;3368;p235"/>
          <p:cNvCxnSpPr>
            <a:stCxn id="3358" idx="0"/>
            <a:endCxn id="3359" idx="4"/>
          </p:cNvCxnSpPr>
          <p:nvPr/>
        </p:nvCxnSpPr>
        <p:spPr>
          <a:xfrm rot="10800000">
            <a:off x="2660450" y="2210000"/>
            <a:ext cx="0" cy="290700"/>
          </a:xfrm>
          <a:prstGeom prst="straightConnector1">
            <a:avLst/>
          </a:prstGeom>
          <a:noFill/>
          <a:ln cap="flat" cmpd="sng" w="28575">
            <a:solidFill>
              <a:srgbClr val="000000"/>
            </a:solidFill>
            <a:prstDash val="solid"/>
            <a:round/>
            <a:headEnd len="med" w="med" type="none"/>
            <a:tailEnd len="med" w="med" type="triangle"/>
          </a:ln>
        </p:spPr>
      </p:cxnSp>
      <p:cxnSp>
        <p:nvCxnSpPr>
          <p:cNvPr id="3369" name="Google Shape;3369;p235"/>
          <p:cNvCxnSpPr>
            <a:stCxn id="3356" idx="0"/>
            <a:endCxn id="3360" idx="1"/>
          </p:cNvCxnSpPr>
          <p:nvPr/>
        </p:nvCxnSpPr>
        <p:spPr>
          <a:xfrm rot="-5400000">
            <a:off x="3576725" y="2712375"/>
            <a:ext cx="219000" cy="481200"/>
          </a:xfrm>
          <a:prstGeom prst="curvedConnector3">
            <a:avLst>
              <a:gd fmla="val 114361" name="adj1"/>
            </a:avLst>
          </a:prstGeom>
          <a:noFill/>
          <a:ln cap="flat" cmpd="sng" w="28575">
            <a:solidFill>
              <a:srgbClr val="000000"/>
            </a:solidFill>
            <a:prstDash val="solid"/>
            <a:round/>
            <a:headEnd len="med" w="med" type="none"/>
            <a:tailEnd len="med" w="med" type="triangle"/>
          </a:ln>
        </p:spPr>
      </p:cxnSp>
      <p:cxnSp>
        <p:nvCxnSpPr>
          <p:cNvPr id="3370" name="Google Shape;3370;p235"/>
          <p:cNvCxnSpPr>
            <a:stCxn id="3360" idx="4"/>
          </p:cNvCxnSpPr>
          <p:nvPr/>
        </p:nvCxnSpPr>
        <p:spPr>
          <a:xfrm flipH="1" rot="-5400000">
            <a:off x="3904450" y="3331150"/>
            <a:ext cx="546300" cy="2289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3371" name="Google Shape;3371;p235"/>
          <p:cNvCxnSpPr>
            <a:stCxn id="3360" idx="0"/>
          </p:cNvCxnSpPr>
          <p:nvPr/>
        </p:nvCxnSpPr>
        <p:spPr>
          <a:xfrm rot="10800000">
            <a:off x="4061650" y="2506450"/>
            <a:ext cx="1500" cy="280500"/>
          </a:xfrm>
          <a:prstGeom prst="straightConnector1">
            <a:avLst/>
          </a:prstGeom>
          <a:noFill/>
          <a:ln cap="flat" cmpd="sng" w="38100">
            <a:solidFill>
              <a:srgbClr val="000000"/>
            </a:solidFill>
            <a:prstDash val="solid"/>
            <a:round/>
            <a:headEnd len="med" w="med" type="none"/>
            <a:tailEnd len="med" w="med" type="none"/>
          </a:ln>
        </p:spPr>
      </p:cxnSp>
      <p:sp>
        <p:nvSpPr>
          <p:cNvPr id="3372" name="Google Shape;3372;p235"/>
          <p:cNvSpPr/>
          <p:nvPr/>
        </p:nvSpPr>
        <p:spPr>
          <a:xfrm>
            <a:off x="3781900" y="2247250"/>
            <a:ext cx="561000" cy="2592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73" name="Google Shape;3373;p235"/>
          <p:cNvCxnSpPr>
            <a:stCxn id="3372" idx="0"/>
          </p:cNvCxnSpPr>
          <p:nvPr/>
        </p:nvCxnSpPr>
        <p:spPr>
          <a:xfrm rot="10800000">
            <a:off x="4061500" y="2042950"/>
            <a:ext cx="900" cy="204300"/>
          </a:xfrm>
          <a:prstGeom prst="straightConnector1">
            <a:avLst/>
          </a:prstGeom>
          <a:noFill/>
          <a:ln cap="flat" cmpd="sng" w="38100">
            <a:solidFill>
              <a:srgbClr val="000000"/>
            </a:solidFill>
            <a:prstDash val="solid"/>
            <a:round/>
            <a:headEnd len="med" w="med" type="none"/>
            <a:tailEnd len="med" w="med" type="none"/>
          </a:ln>
        </p:spPr>
      </p:cxnSp>
      <p:sp>
        <p:nvSpPr>
          <p:cNvPr id="3374" name="Google Shape;3374;p235"/>
          <p:cNvSpPr txBox="1"/>
          <p:nvPr/>
        </p:nvSpPr>
        <p:spPr>
          <a:xfrm>
            <a:off x="2298300" y="3037425"/>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tanh</a:t>
            </a:r>
            <a:endParaRPr sz="1800">
              <a:latin typeface="Montserrat"/>
              <a:ea typeface="Montserrat"/>
              <a:cs typeface="Montserrat"/>
              <a:sym typeface="Montserrat"/>
            </a:endParaRPr>
          </a:p>
        </p:txBody>
      </p:sp>
      <p:sp>
        <p:nvSpPr>
          <p:cNvPr id="3375" name="Google Shape;3375;p235"/>
          <p:cNvSpPr txBox="1"/>
          <p:nvPr/>
        </p:nvSpPr>
        <p:spPr>
          <a:xfrm>
            <a:off x="3726125" y="2162600"/>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tanh</a:t>
            </a:r>
            <a:endParaRPr sz="1600">
              <a:latin typeface="Montserrat"/>
              <a:ea typeface="Montserrat"/>
              <a:cs typeface="Montserrat"/>
              <a:sym typeface="Montserrat"/>
            </a:endParaRPr>
          </a:p>
        </p:txBody>
      </p:sp>
      <p:cxnSp>
        <p:nvCxnSpPr>
          <p:cNvPr id="3376" name="Google Shape;3376;p235"/>
          <p:cNvCxnSpPr/>
          <p:nvPr/>
        </p:nvCxnSpPr>
        <p:spPr>
          <a:xfrm>
            <a:off x="1202000" y="3726850"/>
            <a:ext cx="2228700" cy="0"/>
          </a:xfrm>
          <a:prstGeom prst="straightConnector1">
            <a:avLst/>
          </a:prstGeom>
          <a:noFill/>
          <a:ln cap="flat" cmpd="sng" w="38100">
            <a:solidFill>
              <a:srgbClr val="000000"/>
            </a:solidFill>
            <a:prstDash val="solid"/>
            <a:round/>
            <a:headEnd len="med" w="med" type="none"/>
            <a:tailEnd len="med" w="med" type="none"/>
          </a:ln>
        </p:spPr>
      </p:cxnSp>
      <p:sp>
        <p:nvSpPr>
          <p:cNvPr id="3377" name="Google Shape;3377;p235"/>
          <p:cNvSpPr txBox="1"/>
          <p:nvPr/>
        </p:nvSpPr>
        <p:spPr>
          <a:xfrm>
            <a:off x="62275" y="3292825"/>
            <a:ext cx="641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378" name="Google Shape;3378;p235"/>
          <p:cNvSpPr txBox="1"/>
          <p:nvPr/>
        </p:nvSpPr>
        <p:spPr>
          <a:xfrm>
            <a:off x="622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379" name="Google Shape;3379;p235"/>
          <p:cNvSpPr txBox="1"/>
          <p:nvPr/>
        </p:nvSpPr>
        <p:spPr>
          <a:xfrm>
            <a:off x="51105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380" name="Google Shape;3380;p235"/>
          <p:cNvSpPr txBox="1"/>
          <p:nvPr/>
        </p:nvSpPr>
        <p:spPr>
          <a:xfrm>
            <a:off x="5172825" y="3723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381" name="Google Shape;3381;p235"/>
          <p:cNvSpPr txBox="1"/>
          <p:nvPr/>
        </p:nvSpPr>
        <p:spPr>
          <a:xfrm>
            <a:off x="4141800" y="961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382" name="Google Shape;3382;p235"/>
          <p:cNvSpPr txBox="1"/>
          <p:nvPr/>
        </p:nvSpPr>
        <p:spPr>
          <a:xfrm>
            <a:off x="560900" y="427462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x</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pic>
        <p:nvPicPr>
          <p:cNvPr id="3383" name="Google Shape;3383;p235"/>
          <p:cNvPicPr preferRelativeResize="0"/>
          <p:nvPr/>
        </p:nvPicPr>
        <p:blipFill rotWithShape="1">
          <a:blip r:embed="rId4">
            <a:alphaModFix/>
          </a:blip>
          <a:srcRect b="27126" l="54740" r="3877" t="38108"/>
          <a:stretch/>
        </p:blipFill>
        <p:spPr>
          <a:xfrm>
            <a:off x="5355350" y="2310950"/>
            <a:ext cx="3784052" cy="981875"/>
          </a:xfrm>
          <a:prstGeom prst="rect">
            <a:avLst/>
          </a:prstGeom>
          <a:noFill/>
          <a:ln>
            <a:noFill/>
          </a:ln>
        </p:spPr>
      </p:pic>
      <p:sp>
        <p:nvSpPr>
          <p:cNvPr id="3384" name="Google Shape;3384;p235"/>
          <p:cNvSpPr txBox="1"/>
          <p:nvPr/>
        </p:nvSpPr>
        <p:spPr>
          <a:xfrm>
            <a:off x="826375" y="2480850"/>
            <a:ext cx="3927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latin typeface="Montserrat"/>
                <a:ea typeface="Montserrat"/>
                <a:cs typeface="Montserrat"/>
                <a:sym typeface="Montserrat"/>
              </a:rPr>
              <a:t>f</a:t>
            </a:r>
            <a:r>
              <a:rPr b="1" baseline="-25000" lang="en" sz="1800">
                <a:solidFill>
                  <a:srgbClr val="FF0000"/>
                </a:solidFill>
                <a:latin typeface="Montserrat"/>
                <a:ea typeface="Montserrat"/>
                <a:cs typeface="Montserrat"/>
                <a:sym typeface="Montserrat"/>
              </a:rPr>
              <a:t>t</a:t>
            </a:r>
            <a:endParaRPr b="1" baseline="-25000" sz="1800">
              <a:solidFill>
                <a:srgbClr val="FF0000"/>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8" name="Shape 3388"/>
        <p:cNvGrpSpPr/>
        <p:nvPr/>
      </p:nvGrpSpPr>
      <p:grpSpPr>
        <a:xfrm>
          <a:off x="0" y="0"/>
          <a:ext cx="0" cy="0"/>
          <a:chOff x="0" y="0"/>
          <a:chExt cx="0" cy="0"/>
        </a:xfrm>
      </p:grpSpPr>
      <p:sp>
        <p:nvSpPr>
          <p:cNvPr id="3389" name="Google Shape;3389;p2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 LSTM Cell</a:t>
            </a:r>
            <a:endParaRPr>
              <a:latin typeface="Montserrat"/>
              <a:ea typeface="Montserrat"/>
              <a:cs typeface="Montserrat"/>
              <a:sym typeface="Montserrat"/>
            </a:endParaRPr>
          </a:p>
        </p:txBody>
      </p:sp>
      <p:pic>
        <p:nvPicPr>
          <p:cNvPr descr="watermark.jpg" id="3390" name="Google Shape;3390;p2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91" name="Google Shape;3391;p2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92" name="Google Shape;3392;p236"/>
          <p:cNvSpPr/>
          <p:nvPr/>
        </p:nvSpPr>
        <p:spPr>
          <a:xfrm>
            <a:off x="808475" y="1744725"/>
            <a:ext cx="4197000" cy="2323800"/>
          </a:xfrm>
          <a:prstGeom prst="roundRect">
            <a:avLst>
              <a:gd fmla="val 16667" name="adj"/>
            </a:avLst>
          </a:prstGeom>
          <a:solidFill>
            <a:srgbClr val="FFFCE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3" name="Google Shape;3393;p236"/>
          <p:cNvCxnSpPr/>
          <p:nvPr/>
        </p:nvCxnSpPr>
        <p:spPr>
          <a:xfrm>
            <a:off x="152400" y="2043075"/>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394" name="Google Shape;3394;p236"/>
          <p:cNvCxnSpPr/>
          <p:nvPr/>
        </p:nvCxnSpPr>
        <p:spPr>
          <a:xfrm>
            <a:off x="152400" y="3730150"/>
            <a:ext cx="641100" cy="0"/>
          </a:xfrm>
          <a:prstGeom prst="straightConnector1">
            <a:avLst/>
          </a:prstGeom>
          <a:noFill/>
          <a:ln cap="flat" cmpd="sng" w="28575">
            <a:solidFill>
              <a:srgbClr val="FF0000"/>
            </a:solidFill>
            <a:prstDash val="solid"/>
            <a:round/>
            <a:headEnd len="med" w="med" type="none"/>
            <a:tailEnd len="med" w="med" type="triangle"/>
          </a:ln>
        </p:spPr>
      </p:cxnSp>
      <p:cxnSp>
        <p:nvCxnSpPr>
          <p:cNvPr id="3395" name="Google Shape;3395;p236"/>
          <p:cNvCxnSpPr/>
          <p:nvPr/>
        </p:nvCxnSpPr>
        <p:spPr>
          <a:xfrm>
            <a:off x="826375" y="2043050"/>
            <a:ext cx="4775400" cy="0"/>
          </a:xfrm>
          <a:prstGeom prst="straightConnector1">
            <a:avLst/>
          </a:prstGeom>
          <a:noFill/>
          <a:ln cap="flat" cmpd="sng" w="38100">
            <a:solidFill>
              <a:srgbClr val="000000"/>
            </a:solidFill>
            <a:prstDash val="solid"/>
            <a:round/>
            <a:headEnd len="med" w="med" type="none"/>
            <a:tailEnd len="med" w="med" type="triangle"/>
          </a:ln>
        </p:spPr>
      </p:cxnSp>
      <p:cxnSp>
        <p:nvCxnSpPr>
          <p:cNvPr id="3396" name="Google Shape;3396;p236"/>
          <p:cNvCxnSpPr/>
          <p:nvPr/>
        </p:nvCxnSpPr>
        <p:spPr>
          <a:xfrm>
            <a:off x="4282075" y="3723550"/>
            <a:ext cx="1467000" cy="6600"/>
          </a:xfrm>
          <a:prstGeom prst="straightConnector1">
            <a:avLst/>
          </a:prstGeom>
          <a:noFill/>
          <a:ln cap="flat" cmpd="sng" w="38100">
            <a:solidFill>
              <a:srgbClr val="000000"/>
            </a:solidFill>
            <a:prstDash val="solid"/>
            <a:round/>
            <a:headEnd len="med" w="med" type="none"/>
            <a:tailEnd len="med" w="med" type="triangle"/>
          </a:ln>
        </p:spPr>
      </p:cxnSp>
      <p:cxnSp>
        <p:nvCxnSpPr>
          <p:cNvPr id="3397" name="Google Shape;3397;p236"/>
          <p:cNvCxnSpPr/>
          <p:nvPr/>
        </p:nvCxnSpPr>
        <p:spPr>
          <a:xfrm flipH="1" rot="5400000">
            <a:off x="3450750" y="2401400"/>
            <a:ext cx="2358900" cy="305400"/>
          </a:xfrm>
          <a:prstGeom prst="curvedConnector3">
            <a:avLst>
              <a:gd fmla="val 50000" name="adj1"/>
            </a:avLst>
          </a:prstGeom>
          <a:noFill/>
          <a:ln cap="flat" cmpd="sng" w="38100">
            <a:solidFill>
              <a:srgbClr val="000000"/>
            </a:solidFill>
            <a:prstDash val="dash"/>
            <a:round/>
            <a:headEnd len="med" w="med" type="none"/>
            <a:tailEnd len="med" w="med" type="triangle"/>
          </a:ln>
        </p:spPr>
      </p:cxnSp>
      <p:cxnSp>
        <p:nvCxnSpPr>
          <p:cNvPr id="3398" name="Google Shape;3398;p236"/>
          <p:cNvCxnSpPr>
            <a:stCxn id="3399" idx="0"/>
          </p:cNvCxnSpPr>
          <p:nvPr/>
        </p:nvCxnSpPr>
        <p:spPr>
          <a:xfrm rot="-5400000">
            <a:off x="678475" y="3933550"/>
            <a:ext cx="628500" cy="2184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3400" name="Google Shape;3400;p236"/>
          <p:cNvCxnSpPr/>
          <p:nvPr/>
        </p:nvCxnSpPr>
        <p:spPr>
          <a:xfrm>
            <a:off x="826375" y="3730150"/>
            <a:ext cx="1833000" cy="0"/>
          </a:xfrm>
          <a:prstGeom prst="straightConnector1">
            <a:avLst/>
          </a:prstGeom>
          <a:noFill/>
          <a:ln cap="flat" cmpd="sng" w="38100">
            <a:solidFill>
              <a:srgbClr val="FF0000"/>
            </a:solidFill>
            <a:prstDash val="solid"/>
            <a:round/>
            <a:headEnd len="med" w="med" type="none"/>
            <a:tailEnd len="med" w="med" type="none"/>
          </a:ln>
        </p:spPr>
      </p:cxnSp>
      <p:sp>
        <p:nvSpPr>
          <p:cNvPr id="3401" name="Google Shape;3401;p236"/>
          <p:cNvSpPr/>
          <p:nvPr/>
        </p:nvSpPr>
        <p:spPr>
          <a:xfrm>
            <a:off x="1678625" y="3062475"/>
            <a:ext cx="561000" cy="3855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3402" name="Google Shape;3402;p236"/>
          <p:cNvSpPr/>
          <p:nvPr/>
        </p:nvSpPr>
        <p:spPr>
          <a:xfrm>
            <a:off x="2379938" y="3062475"/>
            <a:ext cx="561000" cy="3855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236"/>
          <p:cNvSpPr/>
          <p:nvPr/>
        </p:nvSpPr>
        <p:spPr>
          <a:xfrm>
            <a:off x="31651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3404" name="Google Shape;3404;p236"/>
          <p:cNvSpPr/>
          <p:nvPr/>
        </p:nvSpPr>
        <p:spPr>
          <a:xfrm>
            <a:off x="1009250" y="1850325"/>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3405" name="Google Shape;3405;p236"/>
          <p:cNvSpPr/>
          <p:nvPr/>
        </p:nvSpPr>
        <p:spPr>
          <a:xfrm>
            <a:off x="2467700" y="250070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3406" name="Google Shape;3406;p236"/>
          <p:cNvSpPr/>
          <p:nvPr/>
        </p:nvSpPr>
        <p:spPr>
          <a:xfrm>
            <a:off x="2467700" y="18245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a:t>
            </a:r>
            <a:endParaRPr b="1" sz="3000">
              <a:latin typeface="Montserrat"/>
              <a:ea typeface="Montserrat"/>
              <a:cs typeface="Montserrat"/>
              <a:sym typeface="Montserrat"/>
            </a:endParaRPr>
          </a:p>
        </p:txBody>
      </p:sp>
      <p:sp>
        <p:nvSpPr>
          <p:cNvPr id="3407" name="Google Shape;3407;p236"/>
          <p:cNvSpPr/>
          <p:nvPr/>
        </p:nvSpPr>
        <p:spPr>
          <a:xfrm>
            <a:off x="3870400" y="27869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cxnSp>
        <p:nvCxnSpPr>
          <p:cNvPr id="3408" name="Google Shape;3408;p236"/>
          <p:cNvCxnSpPr>
            <a:endCxn id="3401" idx="2"/>
          </p:cNvCxnSpPr>
          <p:nvPr/>
        </p:nvCxnSpPr>
        <p:spPr>
          <a:xfrm rot="10800000">
            <a:off x="1959125" y="3447975"/>
            <a:ext cx="0" cy="300600"/>
          </a:xfrm>
          <a:prstGeom prst="straightConnector1">
            <a:avLst/>
          </a:prstGeom>
          <a:noFill/>
          <a:ln cap="flat" cmpd="sng" w="38100">
            <a:solidFill>
              <a:srgbClr val="FF0000"/>
            </a:solidFill>
            <a:prstDash val="solid"/>
            <a:round/>
            <a:headEnd len="med" w="med" type="none"/>
            <a:tailEnd len="med" w="med" type="none"/>
          </a:ln>
        </p:spPr>
      </p:cxnSp>
      <p:cxnSp>
        <p:nvCxnSpPr>
          <p:cNvPr id="3409" name="Google Shape;3409;p236"/>
          <p:cNvCxnSpPr/>
          <p:nvPr/>
        </p:nvCxnSpPr>
        <p:spPr>
          <a:xfrm rot="10800000">
            <a:off x="2660450" y="3447975"/>
            <a:ext cx="0" cy="300600"/>
          </a:xfrm>
          <a:prstGeom prst="straightConnector1">
            <a:avLst/>
          </a:prstGeom>
          <a:noFill/>
          <a:ln cap="flat" cmpd="sng" w="38100">
            <a:solidFill>
              <a:srgbClr val="FF0000"/>
            </a:solidFill>
            <a:prstDash val="solid"/>
            <a:round/>
            <a:headEnd len="med" w="med" type="none"/>
            <a:tailEnd len="med" w="med" type="none"/>
          </a:ln>
        </p:spPr>
      </p:cxnSp>
      <p:cxnSp>
        <p:nvCxnSpPr>
          <p:cNvPr id="3410" name="Google Shape;3410;p236"/>
          <p:cNvCxnSpPr/>
          <p:nvPr/>
        </p:nvCxnSpPr>
        <p:spPr>
          <a:xfrm rot="10800000">
            <a:off x="34456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3411" name="Google Shape;3411;p236"/>
          <p:cNvCxnSpPr>
            <a:endCxn id="3404" idx="4"/>
          </p:cNvCxnSpPr>
          <p:nvPr/>
        </p:nvCxnSpPr>
        <p:spPr>
          <a:xfrm rot="10800000">
            <a:off x="1202000" y="2235825"/>
            <a:ext cx="0" cy="1487700"/>
          </a:xfrm>
          <a:prstGeom prst="straightConnector1">
            <a:avLst/>
          </a:prstGeom>
          <a:noFill/>
          <a:ln cap="flat" cmpd="sng" w="28575">
            <a:solidFill>
              <a:srgbClr val="000000"/>
            </a:solidFill>
            <a:prstDash val="solid"/>
            <a:round/>
            <a:headEnd len="med" w="med" type="none"/>
            <a:tailEnd len="med" w="med" type="triangle"/>
          </a:ln>
        </p:spPr>
      </p:cxnSp>
      <p:sp>
        <p:nvSpPr>
          <p:cNvPr id="3412" name="Google Shape;3412;p236"/>
          <p:cNvSpPr/>
          <p:nvPr/>
        </p:nvSpPr>
        <p:spPr>
          <a:xfrm>
            <a:off x="921500"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Montserrat"/>
                <a:ea typeface="Montserrat"/>
                <a:cs typeface="Montserrat"/>
                <a:sym typeface="Montserrat"/>
              </a:rPr>
              <a:t>σ</a:t>
            </a:r>
            <a:endParaRPr sz="3500">
              <a:latin typeface="Montserrat"/>
              <a:ea typeface="Montserrat"/>
              <a:cs typeface="Montserrat"/>
              <a:sym typeface="Montserrat"/>
            </a:endParaRPr>
          </a:p>
        </p:txBody>
      </p:sp>
      <p:cxnSp>
        <p:nvCxnSpPr>
          <p:cNvPr id="3413" name="Google Shape;3413;p236"/>
          <p:cNvCxnSpPr>
            <a:stCxn id="3401" idx="0"/>
            <a:endCxn id="3405" idx="2"/>
          </p:cNvCxnSpPr>
          <p:nvPr/>
        </p:nvCxnSpPr>
        <p:spPr>
          <a:xfrm rot="-5400000">
            <a:off x="2028875" y="2623725"/>
            <a:ext cx="369000" cy="508500"/>
          </a:xfrm>
          <a:prstGeom prst="curvedConnector2">
            <a:avLst/>
          </a:prstGeom>
          <a:noFill/>
          <a:ln cap="flat" cmpd="sng" w="28575">
            <a:solidFill>
              <a:srgbClr val="FF0000"/>
            </a:solidFill>
            <a:prstDash val="solid"/>
            <a:round/>
            <a:headEnd len="med" w="med" type="none"/>
            <a:tailEnd len="med" w="med" type="triangle"/>
          </a:ln>
        </p:spPr>
      </p:cxnSp>
      <p:cxnSp>
        <p:nvCxnSpPr>
          <p:cNvPr id="3414" name="Google Shape;3414;p236"/>
          <p:cNvCxnSpPr>
            <a:stCxn id="3402" idx="0"/>
            <a:endCxn id="3405" idx="4"/>
          </p:cNvCxnSpPr>
          <p:nvPr/>
        </p:nvCxnSpPr>
        <p:spPr>
          <a:xfrm rot="10800000">
            <a:off x="2660438" y="2886075"/>
            <a:ext cx="0" cy="176400"/>
          </a:xfrm>
          <a:prstGeom prst="straightConnector1">
            <a:avLst/>
          </a:prstGeom>
          <a:noFill/>
          <a:ln cap="flat" cmpd="sng" w="38100">
            <a:solidFill>
              <a:srgbClr val="FF0000"/>
            </a:solidFill>
            <a:prstDash val="solid"/>
            <a:round/>
            <a:headEnd len="med" w="med" type="none"/>
            <a:tailEnd len="med" w="med" type="none"/>
          </a:ln>
        </p:spPr>
      </p:cxnSp>
      <p:cxnSp>
        <p:nvCxnSpPr>
          <p:cNvPr id="3415" name="Google Shape;3415;p236"/>
          <p:cNvCxnSpPr>
            <a:stCxn id="3405" idx="0"/>
            <a:endCxn id="3406" idx="4"/>
          </p:cNvCxnSpPr>
          <p:nvPr/>
        </p:nvCxnSpPr>
        <p:spPr>
          <a:xfrm rot="10800000">
            <a:off x="2660450" y="2210000"/>
            <a:ext cx="0" cy="290700"/>
          </a:xfrm>
          <a:prstGeom prst="straightConnector1">
            <a:avLst/>
          </a:prstGeom>
          <a:noFill/>
          <a:ln cap="flat" cmpd="sng" w="28575">
            <a:solidFill>
              <a:srgbClr val="000000"/>
            </a:solidFill>
            <a:prstDash val="solid"/>
            <a:round/>
            <a:headEnd len="med" w="med" type="none"/>
            <a:tailEnd len="med" w="med" type="triangle"/>
          </a:ln>
        </p:spPr>
      </p:cxnSp>
      <p:cxnSp>
        <p:nvCxnSpPr>
          <p:cNvPr id="3416" name="Google Shape;3416;p236"/>
          <p:cNvCxnSpPr>
            <a:stCxn id="3403" idx="0"/>
            <a:endCxn id="3407" idx="1"/>
          </p:cNvCxnSpPr>
          <p:nvPr/>
        </p:nvCxnSpPr>
        <p:spPr>
          <a:xfrm rot="-5400000">
            <a:off x="3576725" y="2712375"/>
            <a:ext cx="219000" cy="481200"/>
          </a:xfrm>
          <a:prstGeom prst="curvedConnector3">
            <a:avLst>
              <a:gd fmla="val 114361" name="adj1"/>
            </a:avLst>
          </a:prstGeom>
          <a:noFill/>
          <a:ln cap="flat" cmpd="sng" w="28575">
            <a:solidFill>
              <a:srgbClr val="000000"/>
            </a:solidFill>
            <a:prstDash val="solid"/>
            <a:round/>
            <a:headEnd len="med" w="med" type="none"/>
            <a:tailEnd len="med" w="med" type="triangle"/>
          </a:ln>
        </p:spPr>
      </p:cxnSp>
      <p:cxnSp>
        <p:nvCxnSpPr>
          <p:cNvPr id="3417" name="Google Shape;3417;p236"/>
          <p:cNvCxnSpPr>
            <a:stCxn id="3407" idx="4"/>
          </p:cNvCxnSpPr>
          <p:nvPr/>
        </p:nvCxnSpPr>
        <p:spPr>
          <a:xfrm flipH="1" rot="-5400000">
            <a:off x="3904450" y="3331150"/>
            <a:ext cx="546300" cy="2289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3418" name="Google Shape;3418;p236"/>
          <p:cNvCxnSpPr>
            <a:stCxn id="3407" idx="0"/>
          </p:cNvCxnSpPr>
          <p:nvPr/>
        </p:nvCxnSpPr>
        <p:spPr>
          <a:xfrm rot="10800000">
            <a:off x="4061650" y="2506450"/>
            <a:ext cx="1500" cy="280500"/>
          </a:xfrm>
          <a:prstGeom prst="straightConnector1">
            <a:avLst/>
          </a:prstGeom>
          <a:noFill/>
          <a:ln cap="flat" cmpd="sng" w="38100">
            <a:solidFill>
              <a:srgbClr val="000000"/>
            </a:solidFill>
            <a:prstDash val="solid"/>
            <a:round/>
            <a:headEnd len="med" w="med" type="none"/>
            <a:tailEnd len="med" w="med" type="none"/>
          </a:ln>
        </p:spPr>
      </p:cxnSp>
      <p:sp>
        <p:nvSpPr>
          <p:cNvPr id="3419" name="Google Shape;3419;p236"/>
          <p:cNvSpPr/>
          <p:nvPr/>
        </p:nvSpPr>
        <p:spPr>
          <a:xfrm>
            <a:off x="3781900" y="2247250"/>
            <a:ext cx="561000" cy="2592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20" name="Google Shape;3420;p236"/>
          <p:cNvCxnSpPr>
            <a:stCxn id="3419" idx="0"/>
          </p:cNvCxnSpPr>
          <p:nvPr/>
        </p:nvCxnSpPr>
        <p:spPr>
          <a:xfrm rot="10800000">
            <a:off x="4061500" y="2042950"/>
            <a:ext cx="900" cy="204300"/>
          </a:xfrm>
          <a:prstGeom prst="straightConnector1">
            <a:avLst/>
          </a:prstGeom>
          <a:noFill/>
          <a:ln cap="flat" cmpd="sng" w="38100">
            <a:solidFill>
              <a:srgbClr val="000000"/>
            </a:solidFill>
            <a:prstDash val="solid"/>
            <a:round/>
            <a:headEnd len="med" w="med" type="none"/>
            <a:tailEnd len="med" w="med" type="none"/>
          </a:ln>
        </p:spPr>
      </p:cxnSp>
      <p:sp>
        <p:nvSpPr>
          <p:cNvPr id="3421" name="Google Shape;3421;p236"/>
          <p:cNvSpPr txBox="1"/>
          <p:nvPr/>
        </p:nvSpPr>
        <p:spPr>
          <a:xfrm>
            <a:off x="2324225" y="3062475"/>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tanh</a:t>
            </a:r>
            <a:endParaRPr sz="1800">
              <a:latin typeface="Montserrat"/>
              <a:ea typeface="Montserrat"/>
              <a:cs typeface="Montserrat"/>
              <a:sym typeface="Montserrat"/>
            </a:endParaRPr>
          </a:p>
        </p:txBody>
      </p:sp>
      <p:sp>
        <p:nvSpPr>
          <p:cNvPr id="3422" name="Google Shape;3422;p236"/>
          <p:cNvSpPr txBox="1"/>
          <p:nvPr/>
        </p:nvSpPr>
        <p:spPr>
          <a:xfrm>
            <a:off x="3726125" y="2162600"/>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tanh</a:t>
            </a:r>
            <a:endParaRPr sz="1600">
              <a:latin typeface="Montserrat"/>
              <a:ea typeface="Montserrat"/>
              <a:cs typeface="Montserrat"/>
              <a:sym typeface="Montserrat"/>
            </a:endParaRPr>
          </a:p>
        </p:txBody>
      </p:sp>
      <p:sp>
        <p:nvSpPr>
          <p:cNvPr id="3423" name="Google Shape;3423;p236"/>
          <p:cNvSpPr txBox="1"/>
          <p:nvPr/>
        </p:nvSpPr>
        <p:spPr>
          <a:xfrm>
            <a:off x="62275" y="3292825"/>
            <a:ext cx="641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424" name="Google Shape;3424;p236"/>
          <p:cNvSpPr txBox="1"/>
          <p:nvPr/>
        </p:nvSpPr>
        <p:spPr>
          <a:xfrm>
            <a:off x="622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425" name="Google Shape;3425;p236"/>
          <p:cNvSpPr txBox="1"/>
          <p:nvPr/>
        </p:nvSpPr>
        <p:spPr>
          <a:xfrm>
            <a:off x="51105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426" name="Google Shape;3426;p236"/>
          <p:cNvSpPr txBox="1"/>
          <p:nvPr/>
        </p:nvSpPr>
        <p:spPr>
          <a:xfrm>
            <a:off x="5172825" y="3723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427" name="Google Shape;3427;p236"/>
          <p:cNvSpPr txBox="1"/>
          <p:nvPr/>
        </p:nvSpPr>
        <p:spPr>
          <a:xfrm>
            <a:off x="4141800" y="961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428" name="Google Shape;3428;p236"/>
          <p:cNvSpPr txBox="1"/>
          <p:nvPr/>
        </p:nvSpPr>
        <p:spPr>
          <a:xfrm>
            <a:off x="560900" y="427462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x</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cxnSp>
        <p:nvCxnSpPr>
          <p:cNvPr id="3429" name="Google Shape;3429;p236"/>
          <p:cNvCxnSpPr/>
          <p:nvPr/>
        </p:nvCxnSpPr>
        <p:spPr>
          <a:xfrm>
            <a:off x="2664425" y="3730150"/>
            <a:ext cx="781200" cy="0"/>
          </a:xfrm>
          <a:prstGeom prst="straightConnector1">
            <a:avLst/>
          </a:prstGeom>
          <a:noFill/>
          <a:ln cap="flat" cmpd="sng" w="38100">
            <a:solidFill>
              <a:srgbClr val="000000"/>
            </a:solidFill>
            <a:prstDash val="solid"/>
            <a:round/>
            <a:headEnd len="med" w="med" type="none"/>
            <a:tailEnd len="med" w="med" type="none"/>
          </a:ln>
        </p:spPr>
      </p:cxnSp>
      <p:pic>
        <p:nvPicPr>
          <p:cNvPr id="3430" name="Google Shape;3430;p236"/>
          <p:cNvPicPr preferRelativeResize="0"/>
          <p:nvPr/>
        </p:nvPicPr>
        <p:blipFill rotWithShape="1">
          <a:blip r:embed="rId4">
            <a:alphaModFix/>
          </a:blip>
          <a:srcRect b="23050" l="53348" r="752" t="37192"/>
          <a:stretch/>
        </p:blipFill>
        <p:spPr>
          <a:xfrm>
            <a:off x="5689239" y="2398300"/>
            <a:ext cx="3212413" cy="859475"/>
          </a:xfrm>
          <a:prstGeom prst="rect">
            <a:avLst/>
          </a:prstGeom>
          <a:noFill/>
          <a:ln>
            <a:noFill/>
          </a:ln>
        </p:spPr>
      </p:pic>
      <p:sp>
        <p:nvSpPr>
          <p:cNvPr id="3431" name="Google Shape;3431;p236"/>
          <p:cNvSpPr txBox="1"/>
          <p:nvPr/>
        </p:nvSpPr>
        <p:spPr>
          <a:xfrm>
            <a:off x="1678625" y="2525150"/>
            <a:ext cx="3927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latin typeface="Montserrat"/>
                <a:ea typeface="Montserrat"/>
                <a:cs typeface="Montserrat"/>
                <a:sym typeface="Montserrat"/>
              </a:rPr>
              <a:t>i</a:t>
            </a:r>
            <a:r>
              <a:rPr b="1" baseline="-25000" lang="en" sz="1800">
                <a:solidFill>
                  <a:srgbClr val="FF0000"/>
                </a:solidFill>
                <a:latin typeface="Montserrat"/>
                <a:ea typeface="Montserrat"/>
                <a:cs typeface="Montserrat"/>
                <a:sym typeface="Montserrat"/>
              </a:rPr>
              <a:t>t</a:t>
            </a:r>
            <a:endParaRPr b="1" baseline="-25000" sz="1800">
              <a:solidFill>
                <a:srgbClr val="FF0000"/>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432" name="Google Shape;3432;p236"/>
          <p:cNvSpPr txBox="1"/>
          <p:nvPr/>
        </p:nvSpPr>
        <p:spPr>
          <a:xfrm>
            <a:off x="2690625" y="2738325"/>
            <a:ext cx="4443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latin typeface="Montserrat"/>
                <a:ea typeface="Montserrat"/>
                <a:cs typeface="Montserrat"/>
                <a:sym typeface="Montserrat"/>
              </a:rPr>
              <a:t>C</a:t>
            </a:r>
            <a:r>
              <a:rPr b="1" baseline="-25000" lang="en" sz="1800">
                <a:solidFill>
                  <a:srgbClr val="FF0000"/>
                </a:solidFill>
                <a:latin typeface="Montserrat"/>
                <a:ea typeface="Montserrat"/>
                <a:cs typeface="Montserrat"/>
                <a:sym typeface="Montserrat"/>
              </a:rPr>
              <a:t>t</a:t>
            </a:r>
            <a:endParaRPr b="1" baseline="-25000" sz="1800">
              <a:solidFill>
                <a:srgbClr val="FF0000"/>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433" name="Google Shape;3433;p236"/>
          <p:cNvSpPr txBox="1"/>
          <p:nvPr/>
        </p:nvSpPr>
        <p:spPr>
          <a:xfrm>
            <a:off x="2754275" y="2624325"/>
            <a:ext cx="305400" cy="41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0000"/>
                </a:solidFill>
                <a:latin typeface="Montserrat"/>
                <a:ea typeface="Montserrat"/>
                <a:cs typeface="Montserrat"/>
                <a:sym typeface="Montserrat"/>
              </a:rPr>
              <a:t>~</a:t>
            </a:r>
            <a:endParaRPr sz="2000">
              <a:solidFill>
                <a:srgbClr val="FF0000"/>
              </a:solidFill>
              <a:latin typeface="Montserrat"/>
              <a:ea typeface="Montserrat"/>
              <a:cs typeface="Montserrat"/>
              <a:sym typeface="Montserrat"/>
            </a:endParaRPr>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7" name="Shape 3437"/>
        <p:cNvGrpSpPr/>
        <p:nvPr/>
      </p:nvGrpSpPr>
      <p:grpSpPr>
        <a:xfrm>
          <a:off x="0" y="0"/>
          <a:ext cx="0" cy="0"/>
          <a:chOff x="0" y="0"/>
          <a:chExt cx="0" cy="0"/>
        </a:xfrm>
      </p:grpSpPr>
      <p:sp>
        <p:nvSpPr>
          <p:cNvPr id="3438" name="Google Shape;3438;p2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 LSTM Cell</a:t>
            </a:r>
            <a:endParaRPr>
              <a:latin typeface="Montserrat"/>
              <a:ea typeface="Montserrat"/>
              <a:cs typeface="Montserrat"/>
              <a:sym typeface="Montserrat"/>
            </a:endParaRPr>
          </a:p>
        </p:txBody>
      </p:sp>
      <p:pic>
        <p:nvPicPr>
          <p:cNvPr descr="watermark.jpg" id="3439" name="Google Shape;3439;p2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40" name="Google Shape;3440;p2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441" name="Google Shape;3441;p237"/>
          <p:cNvSpPr/>
          <p:nvPr/>
        </p:nvSpPr>
        <p:spPr>
          <a:xfrm>
            <a:off x="808475" y="1744725"/>
            <a:ext cx="4197000" cy="2323800"/>
          </a:xfrm>
          <a:prstGeom prst="roundRect">
            <a:avLst>
              <a:gd fmla="val 16667" name="adj"/>
            </a:avLst>
          </a:prstGeom>
          <a:solidFill>
            <a:srgbClr val="FFFCE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42" name="Google Shape;3442;p237"/>
          <p:cNvCxnSpPr/>
          <p:nvPr/>
        </p:nvCxnSpPr>
        <p:spPr>
          <a:xfrm>
            <a:off x="152400" y="2043075"/>
            <a:ext cx="641100" cy="0"/>
          </a:xfrm>
          <a:prstGeom prst="straightConnector1">
            <a:avLst/>
          </a:prstGeom>
          <a:noFill/>
          <a:ln cap="flat" cmpd="sng" w="28575">
            <a:solidFill>
              <a:srgbClr val="FF0000"/>
            </a:solidFill>
            <a:prstDash val="solid"/>
            <a:round/>
            <a:headEnd len="med" w="med" type="none"/>
            <a:tailEnd len="med" w="med" type="triangle"/>
          </a:ln>
        </p:spPr>
      </p:cxnSp>
      <p:cxnSp>
        <p:nvCxnSpPr>
          <p:cNvPr id="3443" name="Google Shape;3443;p237"/>
          <p:cNvCxnSpPr/>
          <p:nvPr/>
        </p:nvCxnSpPr>
        <p:spPr>
          <a:xfrm>
            <a:off x="152400" y="373015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444" name="Google Shape;3444;p237"/>
          <p:cNvCxnSpPr/>
          <p:nvPr/>
        </p:nvCxnSpPr>
        <p:spPr>
          <a:xfrm>
            <a:off x="826375" y="2043050"/>
            <a:ext cx="4775400" cy="0"/>
          </a:xfrm>
          <a:prstGeom prst="straightConnector1">
            <a:avLst/>
          </a:prstGeom>
          <a:noFill/>
          <a:ln cap="flat" cmpd="sng" w="38100">
            <a:solidFill>
              <a:srgbClr val="FF0000"/>
            </a:solidFill>
            <a:prstDash val="solid"/>
            <a:round/>
            <a:headEnd len="med" w="med" type="none"/>
            <a:tailEnd len="med" w="med" type="triangle"/>
          </a:ln>
        </p:spPr>
      </p:cxnSp>
      <p:cxnSp>
        <p:nvCxnSpPr>
          <p:cNvPr id="3445" name="Google Shape;3445;p237"/>
          <p:cNvCxnSpPr/>
          <p:nvPr/>
        </p:nvCxnSpPr>
        <p:spPr>
          <a:xfrm>
            <a:off x="4282075" y="3723550"/>
            <a:ext cx="1467000" cy="6600"/>
          </a:xfrm>
          <a:prstGeom prst="straightConnector1">
            <a:avLst/>
          </a:prstGeom>
          <a:noFill/>
          <a:ln cap="flat" cmpd="sng" w="38100">
            <a:solidFill>
              <a:srgbClr val="000000"/>
            </a:solidFill>
            <a:prstDash val="solid"/>
            <a:round/>
            <a:headEnd len="med" w="med" type="none"/>
            <a:tailEnd len="med" w="med" type="triangle"/>
          </a:ln>
        </p:spPr>
      </p:cxnSp>
      <p:cxnSp>
        <p:nvCxnSpPr>
          <p:cNvPr id="3446" name="Google Shape;3446;p237"/>
          <p:cNvCxnSpPr/>
          <p:nvPr/>
        </p:nvCxnSpPr>
        <p:spPr>
          <a:xfrm flipH="1" rot="5400000">
            <a:off x="3450750" y="2401400"/>
            <a:ext cx="2358900" cy="305400"/>
          </a:xfrm>
          <a:prstGeom prst="curvedConnector3">
            <a:avLst>
              <a:gd fmla="val 50000" name="adj1"/>
            </a:avLst>
          </a:prstGeom>
          <a:noFill/>
          <a:ln cap="flat" cmpd="sng" w="38100">
            <a:solidFill>
              <a:srgbClr val="000000"/>
            </a:solidFill>
            <a:prstDash val="dash"/>
            <a:round/>
            <a:headEnd len="med" w="med" type="none"/>
            <a:tailEnd len="med" w="med" type="triangle"/>
          </a:ln>
        </p:spPr>
      </p:cxnSp>
      <p:cxnSp>
        <p:nvCxnSpPr>
          <p:cNvPr id="3447" name="Google Shape;3447;p237"/>
          <p:cNvCxnSpPr>
            <a:stCxn id="3448" idx="0"/>
          </p:cNvCxnSpPr>
          <p:nvPr/>
        </p:nvCxnSpPr>
        <p:spPr>
          <a:xfrm rot="-5400000">
            <a:off x="678475" y="3933550"/>
            <a:ext cx="628500" cy="2184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3449" name="Google Shape;3449;p237"/>
          <p:cNvCxnSpPr/>
          <p:nvPr/>
        </p:nvCxnSpPr>
        <p:spPr>
          <a:xfrm>
            <a:off x="826375" y="3730150"/>
            <a:ext cx="1833000" cy="0"/>
          </a:xfrm>
          <a:prstGeom prst="straightConnector1">
            <a:avLst/>
          </a:prstGeom>
          <a:noFill/>
          <a:ln cap="flat" cmpd="sng" w="38100">
            <a:solidFill>
              <a:srgbClr val="000000"/>
            </a:solidFill>
            <a:prstDash val="solid"/>
            <a:round/>
            <a:headEnd len="med" w="med" type="none"/>
            <a:tailEnd len="med" w="med" type="none"/>
          </a:ln>
        </p:spPr>
      </p:cxnSp>
      <p:sp>
        <p:nvSpPr>
          <p:cNvPr id="3450" name="Google Shape;3450;p237"/>
          <p:cNvSpPr/>
          <p:nvPr/>
        </p:nvSpPr>
        <p:spPr>
          <a:xfrm>
            <a:off x="16786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3451" name="Google Shape;3451;p237"/>
          <p:cNvSpPr/>
          <p:nvPr/>
        </p:nvSpPr>
        <p:spPr>
          <a:xfrm>
            <a:off x="2379938"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237"/>
          <p:cNvSpPr/>
          <p:nvPr/>
        </p:nvSpPr>
        <p:spPr>
          <a:xfrm>
            <a:off x="31651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3453" name="Google Shape;3453;p237"/>
          <p:cNvSpPr/>
          <p:nvPr/>
        </p:nvSpPr>
        <p:spPr>
          <a:xfrm>
            <a:off x="1009250" y="1850325"/>
            <a:ext cx="385500" cy="385500"/>
          </a:xfrm>
          <a:prstGeom prst="ellipse">
            <a:avLst/>
          </a:prstGeom>
          <a:solidFill>
            <a:srgbClr val="EAD1D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3454" name="Google Shape;3454;p237"/>
          <p:cNvSpPr/>
          <p:nvPr/>
        </p:nvSpPr>
        <p:spPr>
          <a:xfrm>
            <a:off x="2467700" y="2500700"/>
            <a:ext cx="385500" cy="385500"/>
          </a:xfrm>
          <a:prstGeom prst="ellipse">
            <a:avLst/>
          </a:prstGeom>
          <a:solidFill>
            <a:srgbClr val="EAD1D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3455" name="Google Shape;3455;p237"/>
          <p:cNvSpPr/>
          <p:nvPr/>
        </p:nvSpPr>
        <p:spPr>
          <a:xfrm>
            <a:off x="2467700" y="1824550"/>
            <a:ext cx="385500" cy="385500"/>
          </a:xfrm>
          <a:prstGeom prst="ellipse">
            <a:avLst/>
          </a:prstGeom>
          <a:solidFill>
            <a:srgbClr val="EAD1D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a:t>
            </a:r>
            <a:endParaRPr b="1" sz="3000">
              <a:latin typeface="Montserrat"/>
              <a:ea typeface="Montserrat"/>
              <a:cs typeface="Montserrat"/>
              <a:sym typeface="Montserrat"/>
            </a:endParaRPr>
          </a:p>
        </p:txBody>
      </p:sp>
      <p:sp>
        <p:nvSpPr>
          <p:cNvPr id="3456" name="Google Shape;3456;p237"/>
          <p:cNvSpPr/>
          <p:nvPr/>
        </p:nvSpPr>
        <p:spPr>
          <a:xfrm>
            <a:off x="3870400" y="27869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cxnSp>
        <p:nvCxnSpPr>
          <p:cNvPr id="3457" name="Google Shape;3457;p237"/>
          <p:cNvCxnSpPr>
            <a:endCxn id="3450" idx="2"/>
          </p:cNvCxnSpPr>
          <p:nvPr/>
        </p:nvCxnSpPr>
        <p:spPr>
          <a:xfrm rot="10800000">
            <a:off x="19591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3458" name="Google Shape;3458;p237"/>
          <p:cNvCxnSpPr/>
          <p:nvPr/>
        </p:nvCxnSpPr>
        <p:spPr>
          <a:xfrm rot="10800000">
            <a:off x="2660450"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3459" name="Google Shape;3459;p237"/>
          <p:cNvCxnSpPr/>
          <p:nvPr/>
        </p:nvCxnSpPr>
        <p:spPr>
          <a:xfrm rot="10800000">
            <a:off x="34456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3460" name="Google Shape;3460;p237"/>
          <p:cNvCxnSpPr>
            <a:stCxn id="3461" idx="0"/>
            <a:endCxn id="3453" idx="4"/>
          </p:cNvCxnSpPr>
          <p:nvPr/>
        </p:nvCxnSpPr>
        <p:spPr>
          <a:xfrm rot="10800000">
            <a:off x="1202000" y="2235975"/>
            <a:ext cx="0" cy="826500"/>
          </a:xfrm>
          <a:prstGeom prst="straightConnector1">
            <a:avLst/>
          </a:prstGeom>
          <a:noFill/>
          <a:ln cap="flat" cmpd="sng" w="28575">
            <a:solidFill>
              <a:srgbClr val="FF0000"/>
            </a:solidFill>
            <a:prstDash val="solid"/>
            <a:round/>
            <a:headEnd len="med" w="med" type="none"/>
            <a:tailEnd len="med" w="med" type="triangle"/>
          </a:ln>
        </p:spPr>
      </p:cxnSp>
      <p:sp>
        <p:nvSpPr>
          <p:cNvPr id="3461" name="Google Shape;3461;p237"/>
          <p:cNvSpPr/>
          <p:nvPr/>
        </p:nvSpPr>
        <p:spPr>
          <a:xfrm>
            <a:off x="921500"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Montserrat"/>
                <a:ea typeface="Montserrat"/>
                <a:cs typeface="Montserrat"/>
                <a:sym typeface="Montserrat"/>
              </a:rPr>
              <a:t>σ</a:t>
            </a:r>
            <a:endParaRPr sz="3500">
              <a:latin typeface="Montserrat"/>
              <a:ea typeface="Montserrat"/>
              <a:cs typeface="Montserrat"/>
              <a:sym typeface="Montserrat"/>
            </a:endParaRPr>
          </a:p>
        </p:txBody>
      </p:sp>
      <p:cxnSp>
        <p:nvCxnSpPr>
          <p:cNvPr id="3462" name="Google Shape;3462;p237"/>
          <p:cNvCxnSpPr>
            <a:stCxn id="3450" idx="0"/>
            <a:endCxn id="3454" idx="2"/>
          </p:cNvCxnSpPr>
          <p:nvPr/>
        </p:nvCxnSpPr>
        <p:spPr>
          <a:xfrm rot="-5400000">
            <a:off x="2028875" y="2623725"/>
            <a:ext cx="369000" cy="508500"/>
          </a:xfrm>
          <a:prstGeom prst="curvedConnector2">
            <a:avLst/>
          </a:prstGeom>
          <a:noFill/>
          <a:ln cap="flat" cmpd="sng" w="28575">
            <a:solidFill>
              <a:srgbClr val="FF0000"/>
            </a:solidFill>
            <a:prstDash val="solid"/>
            <a:round/>
            <a:headEnd len="med" w="med" type="none"/>
            <a:tailEnd len="med" w="med" type="triangle"/>
          </a:ln>
        </p:spPr>
      </p:cxnSp>
      <p:cxnSp>
        <p:nvCxnSpPr>
          <p:cNvPr id="3463" name="Google Shape;3463;p237"/>
          <p:cNvCxnSpPr>
            <a:stCxn id="3451" idx="0"/>
            <a:endCxn id="3454" idx="4"/>
          </p:cNvCxnSpPr>
          <p:nvPr/>
        </p:nvCxnSpPr>
        <p:spPr>
          <a:xfrm rot="10800000">
            <a:off x="2660438" y="2886075"/>
            <a:ext cx="0" cy="176400"/>
          </a:xfrm>
          <a:prstGeom prst="straightConnector1">
            <a:avLst/>
          </a:prstGeom>
          <a:noFill/>
          <a:ln cap="flat" cmpd="sng" w="38100">
            <a:solidFill>
              <a:srgbClr val="FF0000"/>
            </a:solidFill>
            <a:prstDash val="solid"/>
            <a:round/>
            <a:headEnd len="med" w="med" type="none"/>
            <a:tailEnd len="med" w="med" type="none"/>
          </a:ln>
        </p:spPr>
      </p:cxnSp>
      <p:cxnSp>
        <p:nvCxnSpPr>
          <p:cNvPr id="3464" name="Google Shape;3464;p237"/>
          <p:cNvCxnSpPr>
            <a:stCxn id="3454" idx="0"/>
            <a:endCxn id="3455" idx="4"/>
          </p:cNvCxnSpPr>
          <p:nvPr/>
        </p:nvCxnSpPr>
        <p:spPr>
          <a:xfrm rot="10800000">
            <a:off x="2660450" y="2210000"/>
            <a:ext cx="0" cy="290700"/>
          </a:xfrm>
          <a:prstGeom prst="straightConnector1">
            <a:avLst/>
          </a:prstGeom>
          <a:noFill/>
          <a:ln cap="flat" cmpd="sng" w="28575">
            <a:solidFill>
              <a:srgbClr val="FF0000"/>
            </a:solidFill>
            <a:prstDash val="solid"/>
            <a:round/>
            <a:headEnd len="med" w="med" type="none"/>
            <a:tailEnd len="med" w="med" type="triangle"/>
          </a:ln>
        </p:spPr>
      </p:cxnSp>
      <p:cxnSp>
        <p:nvCxnSpPr>
          <p:cNvPr id="3465" name="Google Shape;3465;p237"/>
          <p:cNvCxnSpPr>
            <a:stCxn id="3452" idx="0"/>
            <a:endCxn id="3456" idx="1"/>
          </p:cNvCxnSpPr>
          <p:nvPr/>
        </p:nvCxnSpPr>
        <p:spPr>
          <a:xfrm rot="-5400000">
            <a:off x="3576725" y="2712375"/>
            <a:ext cx="219000" cy="481200"/>
          </a:xfrm>
          <a:prstGeom prst="curvedConnector3">
            <a:avLst>
              <a:gd fmla="val 114361" name="adj1"/>
            </a:avLst>
          </a:prstGeom>
          <a:noFill/>
          <a:ln cap="flat" cmpd="sng" w="28575">
            <a:solidFill>
              <a:srgbClr val="000000"/>
            </a:solidFill>
            <a:prstDash val="solid"/>
            <a:round/>
            <a:headEnd len="med" w="med" type="none"/>
            <a:tailEnd len="med" w="med" type="triangle"/>
          </a:ln>
        </p:spPr>
      </p:cxnSp>
      <p:cxnSp>
        <p:nvCxnSpPr>
          <p:cNvPr id="3466" name="Google Shape;3466;p237"/>
          <p:cNvCxnSpPr>
            <a:stCxn id="3456" idx="4"/>
          </p:cNvCxnSpPr>
          <p:nvPr/>
        </p:nvCxnSpPr>
        <p:spPr>
          <a:xfrm flipH="1" rot="-5400000">
            <a:off x="3904450" y="3331150"/>
            <a:ext cx="546300" cy="2289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3467" name="Google Shape;3467;p237"/>
          <p:cNvCxnSpPr>
            <a:stCxn id="3456" idx="0"/>
          </p:cNvCxnSpPr>
          <p:nvPr/>
        </p:nvCxnSpPr>
        <p:spPr>
          <a:xfrm rot="10800000">
            <a:off x="4061650" y="2506450"/>
            <a:ext cx="1500" cy="280500"/>
          </a:xfrm>
          <a:prstGeom prst="straightConnector1">
            <a:avLst/>
          </a:prstGeom>
          <a:noFill/>
          <a:ln cap="flat" cmpd="sng" w="38100">
            <a:solidFill>
              <a:srgbClr val="000000"/>
            </a:solidFill>
            <a:prstDash val="solid"/>
            <a:round/>
            <a:headEnd len="med" w="med" type="none"/>
            <a:tailEnd len="med" w="med" type="none"/>
          </a:ln>
        </p:spPr>
      </p:cxnSp>
      <p:sp>
        <p:nvSpPr>
          <p:cNvPr id="3468" name="Google Shape;3468;p237"/>
          <p:cNvSpPr/>
          <p:nvPr/>
        </p:nvSpPr>
        <p:spPr>
          <a:xfrm>
            <a:off x="3781900" y="2247250"/>
            <a:ext cx="561000" cy="2592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69" name="Google Shape;3469;p237"/>
          <p:cNvCxnSpPr>
            <a:stCxn id="3468" idx="0"/>
          </p:cNvCxnSpPr>
          <p:nvPr/>
        </p:nvCxnSpPr>
        <p:spPr>
          <a:xfrm rot="10800000">
            <a:off x="4061500" y="2042950"/>
            <a:ext cx="900" cy="204300"/>
          </a:xfrm>
          <a:prstGeom prst="straightConnector1">
            <a:avLst/>
          </a:prstGeom>
          <a:noFill/>
          <a:ln cap="flat" cmpd="sng" w="38100">
            <a:solidFill>
              <a:srgbClr val="000000"/>
            </a:solidFill>
            <a:prstDash val="solid"/>
            <a:round/>
            <a:headEnd len="med" w="med" type="none"/>
            <a:tailEnd len="med" w="med" type="none"/>
          </a:ln>
        </p:spPr>
      </p:cxnSp>
      <p:sp>
        <p:nvSpPr>
          <p:cNvPr id="3470" name="Google Shape;3470;p237"/>
          <p:cNvSpPr txBox="1"/>
          <p:nvPr/>
        </p:nvSpPr>
        <p:spPr>
          <a:xfrm>
            <a:off x="2298300" y="3037425"/>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tanh</a:t>
            </a:r>
            <a:endParaRPr sz="1800">
              <a:latin typeface="Montserrat"/>
              <a:ea typeface="Montserrat"/>
              <a:cs typeface="Montserrat"/>
              <a:sym typeface="Montserrat"/>
            </a:endParaRPr>
          </a:p>
        </p:txBody>
      </p:sp>
      <p:sp>
        <p:nvSpPr>
          <p:cNvPr id="3471" name="Google Shape;3471;p237"/>
          <p:cNvSpPr txBox="1"/>
          <p:nvPr/>
        </p:nvSpPr>
        <p:spPr>
          <a:xfrm>
            <a:off x="3726125" y="2162600"/>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tanh</a:t>
            </a:r>
            <a:endParaRPr sz="1600">
              <a:latin typeface="Montserrat"/>
              <a:ea typeface="Montserrat"/>
              <a:cs typeface="Montserrat"/>
              <a:sym typeface="Montserrat"/>
            </a:endParaRPr>
          </a:p>
        </p:txBody>
      </p:sp>
      <p:sp>
        <p:nvSpPr>
          <p:cNvPr id="3472" name="Google Shape;3472;p237"/>
          <p:cNvSpPr txBox="1"/>
          <p:nvPr/>
        </p:nvSpPr>
        <p:spPr>
          <a:xfrm>
            <a:off x="62275" y="3292825"/>
            <a:ext cx="641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473" name="Google Shape;3473;p237"/>
          <p:cNvSpPr txBox="1"/>
          <p:nvPr/>
        </p:nvSpPr>
        <p:spPr>
          <a:xfrm>
            <a:off x="622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474" name="Google Shape;3474;p237"/>
          <p:cNvSpPr txBox="1"/>
          <p:nvPr/>
        </p:nvSpPr>
        <p:spPr>
          <a:xfrm>
            <a:off x="51105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475" name="Google Shape;3475;p237"/>
          <p:cNvSpPr txBox="1"/>
          <p:nvPr/>
        </p:nvSpPr>
        <p:spPr>
          <a:xfrm>
            <a:off x="5172825" y="3723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476" name="Google Shape;3476;p237"/>
          <p:cNvSpPr txBox="1"/>
          <p:nvPr/>
        </p:nvSpPr>
        <p:spPr>
          <a:xfrm>
            <a:off x="4141800" y="961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477" name="Google Shape;3477;p237"/>
          <p:cNvSpPr txBox="1"/>
          <p:nvPr/>
        </p:nvSpPr>
        <p:spPr>
          <a:xfrm>
            <a:off x="560900" y="427462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x</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cxnSp>
        <p:nvCxnSpPr>
          <p:cNvPr id="3478" name="Google Shape;3478;p237"/>
          <p:cNvCxnSpPr/>
          <p:nvPr/>
        </p:nvCxnSpPr>
        <p:spPr>
          <a:xfrm>
            <a:off x="2664425" y="3730150"/>
            <a:ext cx="781200" cy="0"/>
          </a:xfrm>
          <a:prstGeom prst="straightConnector1">
            <a:avLst/>
          </a:prstGeom>
          <a:noFill/>
          <a:ln cap="flat" cmpd="sng" w="38100">
            <a:solidFill>
              <a:srgbClr val="000000"/>
            </a:solidFill>
            <a:prstDash val="solid"/>
            <a:round/>
            <a:headEnd len="med" w="med" type="none"/>
            <a:tailEnd len="med" w="med" type="none"/>
          </a:ln>
        </p:spPr>
      </p:cxnSp>
      <p:cxnSp>
        <p:nvCxnSpPr>
          <p:cNvPr id="3479" name="Google Shape;3479;p237"/>
          <p:cNvCxnSpPr/>
          <p:nvPr/>
        </p:nvCxnSpPr>
        <p:spPr>
          <a:xfrm rot="10800000">
            <a:off x="1202000" y="3429550"/>
            <a:ext cx="0" cy="300600"/>
          </a:xfrm>
          <a:prstGeom prst="straightConnector1">
            <a:avLst/>
          </a:prstGeom>
          <a:noFill/>
          <a:ln cap="flat" cmpd="sng" w="38100">
            <a:solidFill>
              <a:srgbClr val="000000"/>
            </a:solidFill>
            <a:prstDash val="solid"/>
            <a:round/>
            <a:headEnd len="med" w="med" type="none"/>
            <a:tailEnd len="med" w="med" type="none"/>
          </a:ln>
        </p:spPr>
      </p:cxnSp>
      <p:sp>
        <p:nvSpPr>
          <p:cNvPr id="3480" name="Google Shape;3480;p237"/>
          <p:cNvSpPr txBox="1"/>
          <p:nvPr/>
        </p:nvSpPr>
        <p:spPr>
          <a:xfrm>
            <a:off x="1678625" y="2525150"/>
            <a:ext cx="3927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latin typeface="Montserrat"/>
                <a:ea typeface="Montserrat"/>
                <a:cs typeface="Montserrat"/>
                <a:sym typeface="Montserrat"/>
              </a:rPr>
              <a:t>i</a:t>
            </a:r>
            <a:r>
              <a:rPr b="1" baseline="-25000" lang="en" sz="1800">
                <a:solidFill>
                  <a:srgbClr val="FF0000"/>
                </a:solidFill>
                <a:latin typeface="Montserrat"/>
                <a:ea typeface="Montserrat"/>
                <a:cs typeface="Montserrat"/>
                <a:sym typeface="Montserrat"/>
              </a:rPr>
              <a:t>t</a:t>
            </a:r>
            <a:endParaRPr b="1" baseline="-25000" sz="1800">
              <a:solidFill>
                <a:srgbClr val="FF0000"/>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481" name="Google Shape;3481;p237"/>
          <p:cNvSpPr txBox="1"/>
          <p:nvPr/>
        </p:nvSpPr>
        <p:spPr>
          <a:xfrm>
            <a:off x="2690625" y="2738325"/>
            <a:ext cx="4443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latin typeface="Montserrat"/>
                <a:ea typeface="Montserrat"/>
                <a:cs typeface="Montserrat"/>
                <a:sym typeface="Montserrat"/>
              </a:rPr>
              <a:t>C</a:t>
            </a:r>
            <a:r>
              <a:rPr b="1" baseline="-25000" lang="en" sz="1800">
                <a:solidFill>
                  <a:srgbClr val="FF0000"/>
                </a:solidFill>
                <a:latin typeface="Montserrat"/>
                <a:ea typeface="Montserrat"/>
                <a:cs typeface="Montserrat"/>
                <a:sym typeface="Montserrat"/>
              </a:rPr>
              <a:t>t</a:t>
            </a:r>
            <a:endParaRPr b="1" baseline="-25000" sz="1800">
              <a:solidFill>
                <a:srgbClr val="FF0000"/>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482" name="Google Shape;3482;p237"/>
          <p:cNvSpPr txBox="1"/>
          <p:nvPr/>
        </p:nvSpPr>
        <p:spPr>
          <a:xfrm>
            <a:off x="826375" y="2480850"/>
            <a:ext cx="3927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latin typeface="Montserrat"/>
                <a:ea typeface="Montserrat"/>
                <a:cs typeface="Montserrat"/>
                <a:sym typeface="Montserrat"/>
              </a:rPr>
              <a:t>f</a:t>
            </a:r>
            <a:r>
              <a:rPr b="1" baseline="-25000" lang="en" sz="1800">
                <a:solidFill>
                  <a:srgbClr val="FF0000"/>
                </a:solidFill>
                <a:latin typeface="Montserrat"/>
                <a:ea typeface="Montserrat"/>
                <a:cs typeface="Montserrat"/>
                <a:sym typeface="Montserrat"/>
              </a:rPr>
              <a:t>t</a:t>
            </a:r>
            <a:endParaRPr b="1" baseline="-25000" sz="1800">
              <a:solidFill>
                <a:srgbClr val="FF0000"/>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pic>
        <p:nvPicPr>
          <p:cNvPr id="3483" name="Google Shape;3483;p237"/>
          <p:cNvPicPr preferRelativeResize="0"/>
          <p:nvPr/>
        </p:nvPicPr>
        <p:blipFill rotWithShape="1">
          <a:blip r:embed="rId4">
            <a:alphaModFix/>
          </a:blip>
          <a:srcRect b="30752" l="53074" r="10361" t="45840"/>
          <a:stretch/>
        </p:blipFill>
        <p:spPr>
          <a:xfrm>
            <a:off x="5658675" y="2602266"/>
            <a:ext cx="3343324" cy="661076"/>
          </a:xfrm>
          <a:prstGeom prst="rect">
            <a:avLst/>
          </a:prstGeom>
          <a:noFill/>
          <a:ln>
            <a:noFill/>
          </a:ln>
        </p:spPr>
      </p:pic>
      <p:sp>
        <p:nvSpPr>
          <p:cNvPr id="3484" name="Google Shape;3484;p237"/>
          <p:cNvSpPr txBox="1"/>
          <p:nvPr/>
        </p:nvSpPr>
        <p:spPr>
          <a:xfrm>
            <a:off x="2754275" y="2624325"/>
            <a:ext cx="305400" cy="41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FF0000"/>
                </a:solidFill>
                <a:latin typeface="Montserrat"/>
                <a:ea typeface="Montserrat"/>
                <a:cs typeface="Montserrat"/>
                <a:sym typeface="Montserrat"/>
              </a:rPr>
              <a:t>~</a:t>
            </a:r>
            <a:endParaRPr sz="2000">
              <a:solidFill>
                <a:srgbClr val="FF0000"/>
              </a:solidFill>
              <a:latin typeface="Montserrat"/>
              <a:ea typeface="Montserrat"/>
              <a:cs typeface="Montserrat"/>
              <a:sym typeface="Montserrat"/>
            </a:endParaRPr>
          </a:p>
        </p:txBody>
      </p:sp>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8" name="Shape 3488"/>
        <p:cNvGrpSpPr/>
        <p:nvPr/>
      </p:nvGrpSpPr>
      <p:grpSpPr>
        <a:xfrm>
          <a:off x="0" y="0"/>
          <a:ext cx="0" cy="0"/>
          <a:chOff x="0" y="0"/>
          <a:chExt cx="0" cy="0"/>
        </a:xfrm>
      </p:grpSpPr>
      <p:sp>
        <p:nvSpPr>
          <p:cNvPr id="3489" name="Google Shape;3489;p2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 LSTM Cell</a:t>
            </a:r>
            <a:endParaRPr>
              <a:latin typeface="Montserrat"/>
              <a:ea typeface="Montserrat"/>
              <a:cs typeface="Montserrat"/>
              <a:sym typeface="Montserrat"/>
            </a:endParaRPr>
          </a:p>
        </p:txBody>
      </p:sp>
      <p:pic>
        <p:nvPicPr>
          <p:cNvPr descr="watermark.jpg" id="3490" name="Google Shape;3490;p2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91" name="Google Shape;3491;p2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492" name="Google Shape;3492;p238"/>
          <p:cNvSpPr/>
          <p:nvPr/>
        </p:nvSpPr>
        <p:spPr>
          <a:xfrm>
            <a:off x="808475" y="1744725"/>
            <a:ext cx="4197000" cy="2323800"/>
          </a:xfrm>
          <a:prstGeom prst="roundRect">
            <a:avLst>
              <a:gd fmla="val 16667" name="adj"/>
            </a:avLst>
          </a:prstGeom>
          <a:solidFill>
            <a:srgbClr val="FFFCE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93" name="Google Shape;3493;p238"/>
          <p:cNvCxnSpPr/>
          <p:nvPr/>
        </p:nvCxnSpPr>
        <p:spPr>
          <a:xfrm>
            <a:off x="152400" y="2043075"/>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494" name="Google Shape;3494;p238"/>
          <p:cNvCxnSpPr/>
          <p:nvPr/>
        </p:nvCxnSpPr>
        <p:spPr>
          <a:xfrm>
            <a:off x="152400" y="3730150"/>
            <a:ext cx="641100" cy="0"/>
          </a:xfrm>
          <a:prstGeom prst="straightConnector1">
            <a:avLst/>
          </a:prstGeom>
          <a:noFill/>
          <a:ln cap="flat" cmpd="sng" w="28575">
            <a:solidFill>
              <a:srgbClr val="FF0000"/>
            </a:solidFill>
            <a:prstDash val="solid"/>
            <a:round/>
            <a:headEnd len="med" w="med" type="none"/>
            <a:tailEnd len="med" w="med" type="triangle"/>
          </a:ln>
        </p:spPr>
      </p:cxnSp>
      <p:cxnSp>
        <p:nvCxnSpPr>
          <p:cNvPr id="3495" name="Google Shape;3495;p238"/>
          <p:cNvCxnSpPr/>
          <p:nvPr/>
        </p:nvCxnSpPr>
        <p:spPr>
          <a:xfrm>
            <a:off x="826375" y="2043050"/>
            <a:ext cx="4775400" cy="0"/>
          </a:xfrm>
          <a:prstGeom prst="straightConnector1">
            <a:avLst/>
          </a:prstGeom>
          <a:noFill/>
          <a:ln cap="flat" cmpd="sng" w="38100">
            <a:solidFill>
              <a:srgbClr val="000000"/>
            </a:solidFill>
            <a:prstDash val="solid"/>
            <a:round/>
            <a:headEnd len="med" w="med" type="none"/>
            <a:tailEnd len="med" w="med" type="triangle"/>
          </a:ln>
        </p:spPr>
      </p:cxnSp>
      <p:cxnSp>
        <p:nvCxnSpPr>
          <p:cNvPr id="3496" name="Google Shape;3496;p238"/>
          <p:cNvCxnSpPr/>
          <p:nvPr/>
        </p:nvCxnSpPr>
        <p:spPr>
          <a:xfrm>
            <a:off x="4282075" y="3723550"/>
            <a:ext cx="1467000" cy="6600"/>
          </a:xfrm>
          <a:prstGeom prst="straightConnector1">
            <a:avLst/>
          </a:prstGeom>
          <a:noFill/>
          <a:ln cap="flat" cmpd="sng" w="38100">
            <a:solidFill>
              <a:srgbClr val="FF0000"/>
            </a:solidFill>
            <a:prstDash val="solid"/>
            <a:round/>
            <a:headEnd len="med" w="med" type="none"/>
            <a:tailEnd len="med" w="med" type="triangle"/>
          </a:ln>
        </p:spPr>
      </p:cxnSp>
      <p:cxnSp>
        <p:nvCxnSpPr>
          <p:cNvPr id="3497" name="Google Shape;3497;p238"/>
          <p:cNvCxnSpPr/>
          <p:nvPr/>
        </p:nvCxnSpPr>
        <p:spPr>
          <a:xfrm flipH="1" rot="5400000">
            <a:off x="3450750" y="2401400"/>
            <a:ext cx="2358900" cy="305400"/>
          </a:xfrm>
          <a:prstGeom prst="curvedConnector3">
            <a:avLst>
              <a:gd fmla="val 50000" name="adj1"/>
            </a:avLst>
          </a:prstGeom>
          <a:noFill/>
          <a:ln cap="flat" cmpd="sng" w="38100">
            <a:solidFill>
              <a:srgbClr val="FF0000"/>
            </a:solidFill>
            <a:prstDash val="dash"/>
            <a:round/>
            <a:headEnd len="med" w="med" type="none"/>
            <a:tailEnd len="med" w="med" type="triangle"/>
          </a:ln>
        </p:spPr>
      </p:cxnSp>
      <p:cxnSp>
        <p:nvCxnSpPr>
          <p:cNvPr id="3498" name="Google Shape;3498;p238"/>
          <p:cNvCxnSpPr>
            <a:stCxn id="3499" idx="0"/>
          </p:cNvCxnSpPr>
          <p:nvPr/>
        </p:nvCxnSpPr>
        <p:spPr>
          <a:xfrm rot="-5400000">
            <a:off x="678475" y="3933550"/>
            <a:ext cx="628500" cy="2184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3500" name="Google Shape;3500;p238"/>
          <p:cNvCxnSpPr/>
          <p:nvPr/>
        </p:nvCxnSpPr>
        <p:spPr>
          <a:xfrm>
            <a:off x="826375" y="3730150"/>
            <a:ext cx="375600" cy="0"/>
          </a:xfrm>
          <a:prstGeom prst="straightConnector1">
            <a:avLst/>
          </a:prstGeom>
          <a:noFill/>
          <a:ln cap="flat" cmpd="sng" w="38100">
            <a:solidFill>
              <a:srgbClr val="FF0000"/>
            </a:solidFill>
            <a:prstDash val="solid"/>
            <a:round/>
            <a:headEnd len="med" w="med" type="none"/>
            <a:tailEnd len="med" w="med" type="none"/>
          </a:ln>
        </p:spPr>
      </p:cxnSp>
      <p:sp>
        <p:nvSpPr>
          <p:cNvPr id="3501" name="Google Shape;3501;p238"/>
          <p:cNvSpPr/>
          <p:nvPr/>
        </p:nvSpPr>
        <p:spPr>
          <a:xfrm>
            <a:off x="16786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3502" name="Google Shape;3502;p238"/>
          <p:cNvSpPr/>
          <p:nvPr/>
        </p:nvSpPr>
        <p:spPr>
          <a:xfrm>
            <a:off x="2379938"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238"/>
          <p:cNvSpPr/>
          <p:nvPr/>
        </p:nvSpPr>
        <p:spPr>
          <a:xfrm>
            <a:off x="3165125" y="3062475"/>
            <a:ext cx="561000" cy="385500"/>
          </a:xfrm>
          <a:prstGeom prst="roundRect">
            <a:avLst>
              <a:gd fmla="val 16667" name="adj"/>
            </a:avLst>
          </a:prstGeom>
          <a:solidFill>
            <a:srgbClr val="CFE2F3"/>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3504" name="Google Shape;3504;p238"/>
          <p:cNvSpPr/>
          <p:nvPr/>
        </p:nvSpPr>
        <p:spPr>
          <a:xfrm>
            <a:off x="1009250" y="1850325"/>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3505" name="Google Shape;3505;p238"/>
          <p:cNvSpPr/>
          <p:nvPr/>
        </p:nvSpPr>
        <p:spPr>
          <a:xfrm>
            <a:off x="2467700" y="250070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3506" name="Google Shape;3506;p238"/>
          <p:cNvSpPr/>
          <p:nvPr/>
        </p:nvSpPr>
        <p:spPr>
          <a:xfrm>
            <a:off x="2467700" y="18245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a:t>
            </a:r>
            <a:endParaRPr b="1" sz="3000">
              <a:latin typeface="Montserrat"/>
              <a:ea typeface="Montserrat"/>
              <a:cs typeface="Montserrat"/>
              <a:sym typeface="Montserrat"/>
            </a:endParaRPr>
          </a:p>
        </p:txBody>
      </p:sp>
      <p:sp>
        <p:nvSpPr>
          <p:cNvPr id="3507" name="Google Shape;3507;p238"/>
          <p:cNvSpPr/>
          <p:nvPr/>
        </p:nvSpPr>
        <p:spPr>
          <a:xfrm>
            <a:off x="3870400" y="2786950"/>
            <a:ext cx="385500" cy="385500"/>
          </a:xfrm>
          <a:prstGeom prst="ellipse">
            <a:avLst/>
          </a:prstGeom>
          <a:solidFill>
            <a:srgbClr val="EAD1D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cxnSp>
        <p:nvCxnSpPr>
          <p:cNvPr id="3508" name="Google Shape;3508;p238"/>
          <p:cNvCxnSpPr>
            <a:endCxn id="3501" idx="2"/>
          </p:cNvCxnSpPr>
          <p:nvPr/>
        </p:nvCxnSpPr>
        <p:spPr>
          <a:xfrm rot="10800000">
            <a:off x="19591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3509" name="Google Shape;3509;p238"/>
          <p:cNvCxnSpPr/>
          <p:nvPr/>
        </p:nvCxnSpPr>
        <p:spPr>
          <a:xfrm rot="10800000">
            <a:off x="2660450"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3510" name="Google Shape;3510;p238"/>
          <p:cNvCxnSpPr/>
          <p:nvPr/>
        </p:nvCxnSpPr>
        <p:spPr>
          <a:xfrm rot="10800000">
            <a:off x="3445625" y="3447975"/>
            <a:ext cx="0" cy="300600"/>
          </a:xfrm>
          <a:prstGeom prst="straightConnector1">
            <a:avLst/>
          </a:prstGeom>
          <a:noFill/>
          <a:ln cap="flat" cmpd="sng" w="38100">
            <a:solidFill>
              <a:srgbClr val="FF0000"/>
            </a:solidFill>
            <a:prstDash val="solid"/>
            <a:round/>
            <a:headEnd len="med" w="med" type="none"/>
            <a:tailEnd len="med" w="med" type="none"/>
          </a:ln>
        </p:spPr>
      </p:cxnSp>
      <p:cxnSp>
        <p:nvCxnSpPr>
          <p:cNvPr id="3511" name="Google Shape;3511;p238"/>
          <p:cNvCxnSpPr>
            <a:endCxn id="3504" idx="4"/>
          </p:cNvCxnSpPr>
          <p:nvPr/>
        </p:nvCxnSpPr>
        <p:spPr>
          <a:xfrm rot="10800000">
            <a:off x="1202000" y="2235825"/>
            <a:ext cx="0" cy="1487700"/>
          </a:xfrm>
          <a:prstGeom prst="straightConnector1">
            <a:avLst/>
          </a:prstGeom>
          <a:noFill/>
          <a:ln cap="flat" cmpd="sng" w="28575">
            <a:solidFill>
              <a:srgbClr val="000000"/>
            </a:solidFill>
            <a:prstDash val="solid"/>
            <a:round/>
            <a:headEnd len="med" w="med" type="none"/>
            <a:tailEnd len="med" w="med" type="triangle"/>
          </a:ln>
        </p:spPr>
      </p:cxnSp>
      <p:sp>
        <p:nvSpPr>
          <p:cNvPr id="3512" name="Google Shape;3512;p238"/>
          <p:cNvSpPr/>
          <p:nvPr/>
        </p:nvSpPr>
        <p:spPr>
          <a:xfrm>
            <a:off x="921500"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Montserrat"/>
                <a:ea typeface="Montserrat"/>
                <a:cs typeface="Montserrat"/>
                <a:sym typeface="Montserrat"/>
              </a:rPr>
              <a:t>σ</a:t>
            </a:r>
            <a:endParaRPr sz="3500">
              <a:latin typeface="Montserrat"/>
              <a:ea typeface="Montserrat"/>
              <a:cs typeface="Montserrat"/>
              <a:sym typeface="Montserrat"/>
            </a:endParaRPr>
          </a:p>
        </p:txBody>
      </p:sp>
      <p:cxnSp>
        <p:nvCxnSpPr>
          <p:cNvPr id="3513" name="Google Shape;3513;p238"/>
          <p:cNvCxnSpPr>
            <a:stCxn id="3501" idx="0"/>
            <a:endCxn id="3505" idx="2"/>
          </p:cNvCxnSpPr>
          <p:nvPr/>
        </p:nvCxnSpPr>
        <p:spPr>
          <a:xfrm rot="-5400000">
            <a:off x="2028875" y="2623725"/>
            <a:ext cx="369000" cy="508500"/>
          </a:xfrm>
          <a:prstGeom prst="curvedConnector2">
            <a:avLst/>
          </a:prstGeom>
          <a:noFill/>
          <a:ln cap="flat" cmpd="sng" w="28575">
            <a:solidFill>
              <a:srgbClr val="000000"/>
            </a:solidFill>
            <a:prstDash val="solid"/>
            <a:round/>
            <a:headEnd len="med" w="med" type="none"/>
            <a:tailEnd len="med" w="med" type="triangle"/>
          </a:ln>
        </p:spPr>
      </p:cxnSp>
      <p:cxnSp>
        <p:nvCxnSpPr>
          <p:cNvPr id="3514" name="Google Shape;3514;p238"/>
          <p:cNvCxnSpPr>
            <a:stCxn id="3502" idx="0"/>
            <a:endCxn id="3505" idx="4"/>
          </p:cNvCxnSpPr>
          <p:nvPr/>
        </p:nvCxnSpPr>
        <p:spPr>
          <a:xfrm rot="10800000">
            <a:off x="2660438" y="2886075"/>
            <a:ext cx="0" cy="176400"/>
          </a:xfrm>
          <a:prstGeom prst="straightConnector1">
            <a:avLst/>
          </a:prstGeom>
          <a:noFill/>
          <a:ln cap="flat" cmpd="sng" w="38100">
            <a:solidFill>
              <a:srgbClr val="000000"/>
            </a:solidFill>
            <a:prstDash val="solid"/>
            <a:round/>
            <a:headEnd len="med" w="med" type="none"/>
            <a:tailEnd len="med" w="med" type="none"/>
          </a:ln>
        </p:spPr>
      </p:cxnSp>
      <p:cxnSp>
        <p:nvCxnSpPr>
          <p:cNvPr id="3515" name="Google Shape;3515;p238"/>
          <p:cNvCxnSpPr>
            <a:stCxn id="3505" idx="0"/>
            <a:endCxn id="3506" idx="4"/>
          </p:cNvCxnSpPr>
          <p:nvPr/>
        </p:nvCxnSpPr>
        <p:spPr>
          <a:xfrm rot="10800000">
            <a:off x="2660450" y="2210000"/>
            <a:ext cx="0" cy="290700"/>
          </a:xfrm>
          <a:prstGeom prst="straightConnector1">
            <a:avLst/>
          </a:prstGeom>
          <a:noFill/>
          <a:ln cap="flat" cmpd="sng" w="28575">
            <a:solidFill>
              <a:srgbClr val="000000"/>
            </a:solidFill>
            <a:prstDash val="solid"/>
            <a:round/>
            <a:headEnd len="med" w="med" type="none"/>
            <a:tailEnd len="med" w="med" type="triangle"/>
          </a:ln>
        </p:spPr>
      </p:cxnSp>
      <p:cxnSp>
        <p:nvCxnSpPr>
          <p:cNvPr id="3516" name="Google Shape;3516;p238"/>
          <p:cNvCxnSpPr>
            <a:stCxn id="3503" idx="0"/>
            <a:endCxn id="3507" idx="1"/>
          </p:cNvCxnSpPr>
          <p:nvPr/>
        </p:nvCxnSpPr>
        <p:spPr>
          <a:xfrm rot="-5400000">
            <a:off x="3576725" y="2712375"/>
            <a:ext cx="219000" cy="481200"/>
          </a:xfrm>
          <a:prstGeom prst="curvedConnector3">
            <a:avLst>
              <a:gd fmla="val 114361" name="adj1"/>
            </a:avLst>
          </a:prstGeom>
          <a:noFill/>
          <a:ln cap="flat" cmpd="sng" w="28575">
            <a:solidFill>
              <a:srgbClr val="FF0000"/>
            </a:solidFill>
            <a:prstDash val="solid"/>
            <a:round/>
            <a:headEnd len="med" w="med" type="none"/>
            <a:tailEnd len="med" w="med" type="triangle"/>
          </a:ln>
        </p:spPr>
      </p:cxnSp>
      <p:cxnSp>
        <p:nvCxnSpPr>
          <p:cNvPr id="3517" name="Google Shape;3517;p238"/>
          <p:cNvCxnSpPr>
            <a:stCxn id="3507" idx="4"/>
          </p:cNvCxnSpPr>
          <p:nvPr/>
        </p:nvCxnSpPr>
        <p:spPr>
          <a:xfrm flipH="1" rot="-5400000">
            <a:off x="3904450" y="3331150"/>
            <a:ext cx="546300" cy="228900"/>
          </a:xfrm>
          <a:prstGeom prst="curvedConnector3">
            <a:avLst>
              <a:gd fmla="val 50000" name="adj1"/>
            </a:avLst>
          </a:prstGeom>
          <a:noFill/>
          <a:ln cap="flat" cmpd="sng" w="38100">
            <a:solidFill>
              <a:srgbClr val="FF0000"/>
            </a:solidFill>
            <a:prstDash val="solid"/>
            <a:round/>
            <a:headEnd len="med" w="med" type="none"/>
            <a:tailEnd len="med" w="med" type="none"/>
          </a:ln>
        </p:spPr>
      </p:cxnSp>
      <p:cxnSp>
        <p:nvCxnSpPr>
          <p:cNvPr id="3518" name="Google Shape;3518;p238"/>
          <p:cNvCxnSpPr>
            <a:stCxn id="3507" idx="0"/>
          </p:cNvCxnSpPr>
          <p:nvPr/>
        </p:nvCxnSpPr>
        <p:spPr>
          <a:xfrm rot="10800000">
            <a:off x="4061650" y="2506450"/>
            <a:ext cx="1500" cy="280500"/>
          </a:xfrm>
          <a:prstGeom prst="straightConnector1">
            <a:avLst/>
          </a:prstGeom>
          <a:noFill/>
          <a:ln cap="flat" cmpd="sng" w="38100">
            <a:solidFill>
              <a:srgbClr val="FF0000"/>
            </a:solidFill>
            <a:prstDash val="solid"/>
            <a:round/>
            <a:headEnd len="med" w="med" type="none"/>
            <a:tailEnd len="med" w="med" type="none"/>
          </a:ln>
        </p:spPr>
      </p:cxnSp>
      <p:sp>
        <p:nvSpPr>
          <p:cNvPr id="3519" name="Google Shape;3519;p238"/>
          <p:cNvSpPr/>
          <p:nvPr/>
        </p:nvSpPr>
        <p:spPr>
          <a:xfrm>
            <a:off x="3781900" y="2247250"/>
            <a:ext cx="561000" cy="259200"/>
          </a:xfrm>
          <a:prstGeom prst="ellipse">
            <a:avLst/>
          </a:prstGeom>
          <a:solidFill>
            <a:srgbClr val="EAD1D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20" name="Google Shape;3520;p238"/>
          <p:cNvCxnSpPr>
            <a:stCxn id="3519" idx="0"/>
          </p:cNvCxnSpPr>
          <p:nvPr/>
        </p:nvCxnSpPr>
        <p:spPr>
          <a:xfrm rot="10800000">
            <a:off x="4061500" y="2042950"/>
            <a:ext cx="900" cy="204300"/>
          </a:xfrm>
          <a:prstGeom prst="straightConnector1">
            <a:avLst/>
          </a:prstGeom>
          <a:noFill/>
          <a:ln cap="flat" cmpd="sng" w="38100">
            <a:solidFill>
              <a:srgbClr val="FF0000"/>
            </a:solidFill>
            <a:prstDash val="solid"/>
            <a:round/>
            <a:headEnd len="med" w="med" type="none"/>
            <a:tailEnd len="med" w="med" type="none"/>
          </a:ln>
        </p:spPr>
      </p:cxnSp>
      <p:sp>
        <p:nvSpPr>
          <p:cNvPr id="3521" name="Google Shape;3521;p238"/>
          <p:cNvSpPr txBox="1"/>
          <p:nvPr/>
        </p:nvSpPr>
        <p:spPr>
          <a:xfrm>
            <a:off x="2298300" y="3037425"/>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tanh</a:t>
            </a:r>
            <a:endParaRPr sz="1800">
              <a:latin typeface="Montserrat"/>
              <a:ea typeface="Montserrat"/>
              <a:cs typeface="Montserrat"/>
              <a:sym typeface="Montserrat"/>
            </a:endParaRPr>
          </a:p>
        </p:txBody>
      </p:sp>
      <p:sp>
        <p:nvSpPr>
          <p:cNvPr id="3522" name="Google Shape;3522;p238"/>
          <p:cNvSpPr txBox="1"/>
          <p:nvPr/>
        </p:nvSpPr>
        <p:spPr>
          <a:xfrm>
            <a:off x="3726125" y="2162600"/>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tanh</a:t>
            </a:r>
            <a:endParaRPr sz="1600">
              <a:latin typeface="Montserrat"/>
              <a:ea typeface="Montserrat"/>
              <a:cs typeface="Montserrat"/>
              <a:sym typeface="Montserrat"/>
            </a:endParaRPr>
          </a:p>
        </p:txBody>
      </p:sp>
      <p:cxnSp>
        <p:nvCxnSpPr>
          <p:cNvPr id="3523" name="Google Shape;3523;p238"/>
          <p:cNvCxnSpPr/>
          <p:nvPr/>
        </p:nvCxnSpPr>
        <p:spPr>
          <a:xfrm>
            <a:off x="1202000" y="3726850"/>
            <a:ext cx="2228700" cy="0"/>
          </a:xfrm>
          <a:prstGeom prst="straightConnector1">
            <a:avLst/>
          </a:prstGeom>
          <a:noFill/>
          <a:ln cap="flat" cmpd="sng" w="38100">
            <a:solidFill>
              <a:srgbClr val="FF0000"/>
            </a:solidFill>
            <a:prstDash val="solid"/>
            <a:round/>
            <a:headEnd len="med" w="med" type="none"/>
            <a:tailEnd len="med" w="med" type="none"/>
          </a:ln>
        </p:spPr>
      </p:cxnSp>
      <p:sp>
        <p:nvSpPr>
          <p:cNvPr id="3524" name="Google Shape;3524;p238"/>
          <p:cNvSpPr txBox="1"/>
          <p:nvPr/>
        </p:nvSpPr>
        <p:spPr>
          <a:xfrm>
            <a:off x="62275" y="3292825"/>
            <a:ext cx="641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525" name="Google Shape;3525;p238"/>
          <p:cNvSpPr txBox="1"/>
          <p:nvPr/>
        </p:nvSpPr>
        <p:spPr>
          <a:xfrm>
            <a:off x="622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526" name="Google Shape;3526;p238"/>
          <p:cNvSpPr txBox="1"/>
          <p:nvPr/>
        </p:nvSpPr>
        <p:spPr>
          <a:xfrm>
            <a:off x="51105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527" name="Google Shape;3527;p238"/>
          <p:cNvSpPr txBox="1"/>
          <p:nvPr/>
        </p:nvSpPr>
        <p:spPr>
          <a:xfrm>
            <a:off x="5172825" y="3723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528" name="Google Shape;3528;p238"/>
          <p:cNvSpPr txBox="1"/>
          <p:nvPr/>
        </p:nvSpPr>
        <p:spPr>
          <a:xfrm>
            <a:off x="4141800" y="961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529" name="Google Shape;3529;p238"/>
          <p:cNvSpPr txBox="1"/>
          <p:nvPr/>
        </p:nvSpPr>
        <p:spPr>
          <a:xfrm>
            <a:off x="560900" y="427462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x</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pic>
        <p:nvPicPr>
          <p:cNvPr id="3530" name="Google Shape;3530;p238"/>
          <p:cNvPicPr preferRelativeResize="0"/>
          <p:nvPr/>
        </p:nvPicPr>
        <p:blipFill rotWithShape="1">
          <a:blip r:embed="rId4">
            <a:alphaModFix/>
          </a:blip>
          <a:srcRect b="23051" l="54102" r="3407" t="36342"/>
          <a:stretch/>
        </p:blipFill>
        <p:spPr>
          <a:xfrm>
            <a:off x="5414250" y="2333175"/>
            <a:ext cx="3885226" cy="1146900"/>
          </a:xfrm>
          <a:prstGeom prst="rect">
            <a:avLst/>
          </a:prstGeom>
          <a:noFill/>
          <a:ln>
            <a:noFill/>
          </a:ln>
        </p:spPr>
      </p:pic>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4" name="Shape 3534"/>
        <p:cNvGrpSpPr/>
        <p:nvPr/>
      </p:nvGrpSpPr>
      <p:grpSpPr>
        <a:xfrm>
          <a:off x="0" y="0"/>
          <a:ext cx="0" cy="0"/>
          <a:chOff x="0" y="0"/>
          <a:chExt cx="0" cy="0"/>
        </a:xfrm>
      </p:grpSpPr>
      <p:sp>
        <p:nvSpPr>
          <p:cNvPr id="3535" name="Google Shape;3535;p2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 LSTM Cell with “peepholes”</a:t>
            </a:r>
            <a:endParaRPr>
              <a:latin typeface="Montserrat"/>
              <a:ea typeface="Montserrat"/>
              <a:cs typeface="Montserrat"/>
              <a:sym typeface="Montserrat"/>
            </a:endParaRPr>
          </a:p>
        </p:txBody>
      </p:sp>
      <p:pic>
        <p:nvPicPr>
          <p:cNvPr descr="watermark.jpg" id="3536" name="Google Shape;3536;p2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37" name="Google Shape;3537;p2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38" name="Google Shape;3538;p239"/>
          <p:cNvSpPr/>
          <p:nvPr/>
        </p:nvSpPr>
        <p:spPr>
          <a:xfrm>
            <a:off x="808475" y="1744725"/>
            <a:ext cx="4197000" cy="2323800"/>
          </a:xfrm>
          <a:prstGeom prst="roundRect">
            <a:avLst>
              <a:gd fmla="val 16667" name="adj"/>
            </a:avLst>
          </a:prstGeom>
          <a:solidFill>
            <a:srgbClr val="FFFCE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39" name="Google Shape;3539;p239"/>
          <p:cNvCxnSpPr/>
          <p:nvPr/>
        </p:nvCxnSpPr>
        <p:spPr>
          <a:xfrm>
            <a:off x="152400" y="2043075"/>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540" name="Google Shape;3540;p239"/>
          <p:cNvCxnSpPr/>
          <p:nvPr/>
        </p:nvCxnSpPr>
        <p:spPr>
          <a:xfrm>
            <a:off x="152400" y="3730150"/>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541" name="Google Shape;3541;p239"/>
          <p:cNvCxnSpPr/>
          <p:nvPr/>
        </p:nvCxnSpPr>
        <p:spPr>
          <a:xfrm>
            <a:off x="826375" y="2043050"/>
            <a:ext cx="4775400" cy="0"/>
          </a:xfrm>
          <a:prstGeom prst="straightConnector1">
            <a:avLst/>
          </a:prstGeom>
          <a:noFill/>
          <a:ln cap="flat" cmpd="sng" w="38100">
            <a:solidFill>
              <a:srgbClr val="000000"/>
            </a:solidFill>
            <a:prstDash val="solid"/>
            <a:round/>
            <a:headEnd len="med" w="med" type="none"/>
            <a:tailEnd len="med" w="med" type="triangle"/>
          </a:ln>
        </p:spPr>
      </p:cxnSp>
      <p:cxnSp>
        <p:nvCxnSpPr>
          <p:cNvPr id="3542" name="Google Shape;3542;p239"/>
          <p:cNvCxnSpPr/>
          <p:nvPr/>
        </p:nvCxnSpPr>
        <p:spPr>
          <a:xfrm>
            <a:off x="4282075" y="3723550"/>
            <a:ext cx="1467000" cy="6600"/>
          </a:xfrm>
          <a:prstGeom prst="straightConnector1">
            <a:avLst/>
          </a:prstGeom>
          <a:noFill/>
          <a:ln cap="flat" cmpd="sng" w="38100">
            <a:solidFill>
              <a:srgbClr val="000000"/>
            </a:solidFill>
            <a:prstDash val="solid"/>
            <a:round/>
            <a:headEnd len="med" w="med" type="none"/>
            <a:tailEnd len="med" w="med" type="triangle"/>
          </a:ln>
        </p:spPr>
      </p:cxnSp>
      <p:cxnSp>
        <p:nvCxnSpPr>
          <p:cNvPr id="3543" name="Google Shape;3543;p239"/>
          <p:cNvCxnSpPr/>
          <p:nvPr/>
        </p:nvCxnSpPr>
        <p:spPr>
          <a:xfrm flipH="1" rot="5400000">
            <a:off x="3450750" y="2401400"/>
            <a:ext cx="2358900" cy="305400"/>
          </a:xfrm>
          <a:prstGeom prst="curvedConnector3">
            <a:avLst>
              <a:gd fmla="val 50000" name="adj1"/>
            </a:avLst>
          </a:prstGeom>
          <a:noFill/>
          <a:ln cap="flat" cmpd="sng" w="38100">
            <a:solidFill>
              <a:srgbClr val="000000"/>
            </a:solidFill>
            <a:prstDash val="dash"/>
            <a:round/>
            <a:headEnd len="med" w="med" type="none"/>
            <a:tailEnd len="med" w="med" type="triangle"/>
          </a:ln>
        </p:spPr>
      </p:cxnSp>
      <p:cxnSp>
        <p:nvCxnSpPr>
          <p:cNvPr id="3544" name="Google Shape;3544;p239"/>
          <p:cNvCxnSpPr>
            <a:stCxn id="3545" idx="0"/>
          </p:cNvCxnSpPr>
          <p:nvPr/>
        </p:nvCxnSpPr>
        <p:spPr>
          <a:xfrm rot="-5400000">
            <a:off x="678475" y="3933550"/>
            <a:ext cx="628500" cy="2184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3546" name="Google Shape;3546;p239"/>
          <p:cNvCxnSpPr/>
          <p:nvPr/>
        </p:nvCxnSpPr>
        <p:spPr>
          <a:xfrm>
            <a:off x="826375" y="3730150"/>
            <a:ext cx="375600" cy="0"/>
          </a:xfrm>
          <a:prstGeom prst="straightConnector1">
            <a:avLst/>
          </a:prstGeom>
          <a:noFill/>
          <a:ln cap="flat" cmpd="sng" w="38100">
            <a:solidFill>
              <a:srgbClr val="000000"/>
            </a:solidFill>
            <a:prstDash val="solid"/>
            <a:round/>
            <a:headEnd len="med" w="med" type="none"/>
            <a:tailEnd len="med" w="med" type="none"/>
          </a:ln>
        </p:spPr>
      </p:cxnSp>
      <p:sp>
        <p:nvSpPr>
          <p:cNvPr id="3547" name="Google Shape;3547;p239"/>
          <p:cNvSpPr/>
          <p:nvPr/>
        </p:nvSpPr>
        <p:spPr>
          <a:xfrm>
            <a:off x="16786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3548" name="Google Shape;3548;p239"/>
          <p:cNvSpPr/>
          <p:nvPr/>
        </p:nvSpPr>
        <p:spPr>
          <a:xfrm>
            <a:off x="2379938"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239"/>
          <p:cNvSpPr/>
          <p:nvPr/>
        </p:nvSpPr>
        <p:spPr>
          <a:xfrm>
            <a:off x="3165125"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3550" name="Google Shape;3550;p239"/>
          <p:cNvSpPr/>
          <p:nvPr/>
        </p:nvSpPr>
        <p:spPr>
          <a:xfrm>
            <a:off x="1009250" y="1850325"/>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3551" name="Google Shape;3551;p239"/>
          <p:cNvSpPr/>
          <p:nvPr/>
        </p:nvSpPr>
        <p:spPr>
          <a:xfrm>
            <a:off x="2467700" y="250070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sp>
        <p:nvSpPr>
          <p:cNvPr id="3552" name="Google Shape;3552;p239"/>
          <p:cNvSpPr/>
          <p:nvPr/>
        </p:nvSpPr>
        <p:spPr>
          <a:xfrm>
            <a:off x="2467700" y="18245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a:t>
            </a:r>
            <a:endParaRPr b="1" sz="3000">
              <a:latin typeface="Montserrat"/>
              <a:ea typeface="Montserrat"/>
              <a:cs typeface="Montserrat"/>
              <a:sym typeface="Montserrat"/>
            </a:endParaRPr>
          </a:p>
        </p:txBody>
      </p:sp>
      <p:sp>
        <p:nvSpPr>
          <p:cNvPr id="3553" name="Google Shape;3553;p239"/>
          <p:cNvSpPr/>
          <p:nvPr/>
        </p:nvSpPr>
        <p:spPr>
          <a:xfrm>
            <a:off x="3870400" y="278695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cxnSp>
        <p:nvCxnSpPr>
          <p:cNvPr id="3554" name="Google Shape;3554;p239"/>
          <p:cNvCxnSpPr>
            <a:endCxn id="3547" idx="2"/>
          </p:cNvCxnSpPr>
          <p:nvPr/>
        </p:nvCxnSpPr>
        <p:spPr>
          <a:xfrm rot="10800000">
            <a:off x="19591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3555" name="Google Shape;3555;p239"/>
          <p:cNvCxnSpPr/>
          <p:nvPr/>
        </p:nvCxnSpPr>
        <p:spPr>
          <a:xfrm rot="10800000">
            <a:off x="2660450"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3556" name="Google Shape;3556;p239"/>
          <p:cNvCxnSpPr/>
          <p:nvPr/>
        </p:nvCxnSpPr>
        <p:spPr>
          <a:xfrm rot="10800000">
            <a:off x="3445625"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3557" name="Google Shape;3557;p239"/>
          <p:cNvCxnSpPr>
            <a:stCxn id="3558" idx="2"/>
            <a:endCxn id="3550" idx="4"/>
          </p:cNvCxnSpPr>
          <p:nvPr/>
        </p:nvCxnSpPr>
        <p:spPr>
          <a:xfrm rot="10800000">
            <a:off x="1202000" y="2235975"/>
            <a:ext cx="0" cy="1212000"/>
          </a:xfrm>
          <a:prstGeom prst="straightConnector1">
            <a:avLst/>
          </a:prstGeom>
          <a:noFill/>
          <a:ln cap="flat" cmpd="sng" w="28575">
            <a:solidFill>
              <a:srgbClr val="000000"/>
            </a:solidFill>
            <a:prstDash val="solid"/>
            <a:round/>
            <a:headEnd len="med" w="med" type="none"/>
            <a:tailEnd len="med" w="med" type="triangle"/>
          </a:ln>
        </p:spPr>
      </p:cxnSp>
      <p:sp>
        <p:nvSpPr>
          <p:cNvPr id="3558" name="Google Shape;3558;p239"/>
          <p:cNvSpPr/>
          <p:nvPr/>
        </p:nvSpPr>
        <p:spPr>
          <a:xfrm>
            <a:off x="921500" y="3062475"/>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latin typeface="Montserrat"/>
                <a:ea typeface="Montserrat"/>
                <a:cs typeface="Montserrat"/>
                <a:sym typeface="Montserrat"/>
              </a:rPr>
              <a:t>σ</a:t>
            </a:r>
            <a:endParaRPr sz="3500">
              <a:latin typeface="Montserrat"/>
              <a:ea typeface="Montserrat"/>
              <a:cs typeface="Montserrat"/>
              <a:sym typeface="Montserrat"/>
            </a:endParaRPr>
          </a:p>
        </p:txBody>
      </p:sp>
      <p:cxnSp>
        <p:nvCxnSpPr>
          <p:cNvPr id="3559" name="Google Shape;3559;p239"/>
          <p:cNvCxnSpPr>
            <a:stCxn id="3547" idx="0"/>
            <a:endCxn id="3551" idx="2"/>
          </p:cNvCxnSpPr>
          <p:nvPr/>
        </p:nvCxnSpPr>
        <p:spPr>
          <a:xfrm rot="-5400000">
            <a:off x="2028875" y="2623725"/>
            <a:ext cx="369000" cy="508500"/>
          </a:xfrm>
          <a:prstGeom prst="curvedConnector2">
            <a:avLst/>
          </a:prstGeom>
          <a:noFill/>
          <a:ln cap="flat" cmpd="sng" w="28575">
            <a:solidFill>
              <a:srgbClr val="000000"/>
            </a:solidFill>
            <a:prstDash val="solid"/>
            <a:round/>
            <a:headEnd len="med" w="med" type="none"/>
            <a:tailEnd len="med" w="med" type="triangle"/>
          </a:ln>
        </p:spPr>
      </p:cxnSp>
      <p:cxnSp>
        <p:nvCxnSpPr>
          <p:cNvPr id="3560" name="Google Shape;3560;p239"/>
          <p:cNvCxnSpPr>
            <a:stCxn id="3548" idx="0"/>
            <a:endCxn id="3551" idx="4"/>
          </p:cNvCxnSpPr>
          <p:nvPr/>
        </p:nvCxnSpPr>
        <p:spPr>
          <a:xfrm rot="10800000">
            <a:off x="2660438" y="2886075"/>
            <a:ext cx="0" cy="176400"/>
          </a:xfrm>
          <a:prstGeom prst="straightConnector1">
            <a:avLst/>
          </a:prstGeom>
          <a:noFill/>
          <a:ln cap="flat" cmpd="sng" w="38100">
            <a:solidFill>
              <a:srgbClr val="000000"/>
            </a:solidFill>
            <a:prstDash val="solid"/>
            <a:round/>
            <a:headEnd len="med" w="med" type="none"/>
            <a:tailEnd len="med" w="med" type="none"/>
          </a:ln>
        </p:spPr>
      </p:cxnSp>
      <p:cxnSp>
        <p:nvCxnSpPr>
          <p:cNvPr id="3561" name="Google Shape;3561;p239"/>
          <p:cNvCxnSpPr>
            <a:stCxn id="3551" idx="0"/>
            <a:endCxn id="3552" idx="4"/>
          </p:cNvCxnSpPr>
          <p:nvPr/>
        </p:nvCxnSpPr>
        <p:spPr>
          <a:xfrm rot="10800000">
            <a:off x="2660450" y="2210000"/>
            <a:ext cx="0" cy="290700"/>
          </a:xfrm>
          <a:prstGeom prst="straightConnector1">
            <a:avLst/>
          </a:prstGeom>
          <a:noFill/>
          <a:ln cap="flat" cmpd="sng" w="28575">
            <a:solidFill>
              <a:srgbClr val="000000"/>
            </a:solidFill>
            <a:prstDash val="solid"/>
            <a:round/>
            <a:headEnd len="med" w="med" type="none"/>
            <a:tailEnd len="med" w="med" type="triangle"/>
          </a:ln>
        </p:spPr>
      </p:cxnSp>
      <p:cxnSp>
        <p:nvCxnSpPr>
          <p:cNvPr id="3562" name="Google Shape;3562;p239"/>
          <p:cNvCxnSpPr>
            <a:stCxn id="3549" idx="0"/>
            <a:endCxn id="3553" idx="1"/>
          </p:cNvCxnSpPr>
          <p:nvPr/>
        </p:nvCxnSpPr>
        <p:spPr>
          <a:xfrm rot="-5400000">
            <a:off x="3576725" y="2712375"/>
            <a:ext cx="219000" cy="481200"/>
          </a:xfrm>
          <a:prstGeom prst="curvedConnector3">
            <a:avLst>
              <a:gd fmla="val 114361" name="adj1"/>
            </a:avLst>
          </a:prstGeom>
          <a:noFill/>
          <a:ln cap="flat" cmpd="sng" w="28575">
            <a:solidFill>
              <a:srgbClr val="000000"/>
            </a:solidFill>
            <a:prstDash val="solid"/>
            <a:round/>
            <a:headEnd len="med" w="med" type="none"/>
            <a:tailEnd len="med" w="med" type="triangle"/>
          </a:ln>
        </p:spPr>
      </p:cxnSp>
      <p:cxnSp>
        <p:nvCxnSpPr>
          <p:cNvPr id="3563" name="Google Shape;3563;p239"/>
          <p:cNvCxnSpPr>
            <a:stCxn id="3553" idx="4"/>
          </p:cNvCxnSpPr>
          <p:nvPr/>
        </p:nvCxnSpPr>
        <p:spPr>
          <a:xfrm flipH="1" rot="-5400000">
            <a:off x="3904450" y="3331150"/>
            <a:ext cx="546300" cy="228900"/>
          </a:xfrm>
          <a:prstGeom prst="curvedConnector3">
            <a:avLst>
              <a:gd fmla="val 50000" name="adj1"/>
            </a:avLst>
          </a:prstGeom>
          <a:noFill/>
          <a:ln cap="flat" cmpd="sng" w="38100">
            <a:solidFill>
              <a:srgbClr val="000000"/>
            </a:solidFill>
            <a:prstDash val="solid"/>
            <a:round/>
            <a:headEnd len="med" w="med" type="none"/>
            <a:tailEnd len="med" w="med" type="none"/>
          </a:ln>
        </p:spPr>
      </p:cxnSp>
      <p:cxnSp>
        <p:nvCxnSpPr>
          <p:cNvPr id="3564" name="Google Shape;3564;p239"/>
          <p:cNvCxnSpPr>
            <a:stCxn id="3553" idx="0"/>
          </p:cNvCxnSpPr>
          <p:nvPr/>
        </p:nvCxnSpPr>
        <p:spPr>
          <a:xfrm rot="10800000">
            <a:off x="4061650" y="2506450"/>
            <a:ext cx="1500" cy="280500"/>
          </a:xfrm>
          <a:prstGeom prst="straightConnector1">
            <a:avLst/>
          </a:prstGeom>
          <a:noFill/>
          <a:ln cap="flat" cmpd="sng" w="38100">
            <a:solidFill>
              <a:srgbClr val="000000"/>
            </a:solidFill>
            <a:prstDash val="solid"/>
            <a:round/>
            <a:headEnd len="med" w="med" type="none"/>
            <a:tailEnd len="med" w="med" type="none"/>
          </a:ln>
        </p:spPr>
      </p:cxnSp>
      <p:sp>
        <p:nvSpPr>
          <p:cNvPr id="3565" name="Google Shape;3565;p239"/>
          <p:cNvSpPr/>
          <p:nvPr/>
        </p:nvSpPr>
        <p:spPr>
          <a:xfrm>
            <a:off x="3781900" y="2247250"/>
            <a:ext cx="561000" cy="2592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66" name="Google Shape;3566;p239"/>
          <p:cNvCxnSpPr>
            <a:stCxn id="3565" idx="0"/>
          </p:cNvCxnSpPr>
          <p:nvPr/>
        </p:nvCxnSpPr>
        <p:spPr>
          <a:xfrm rot="10800000">
            <a:off x="4061500" y="2042950"/>
            <a:ext cx="900" cy="204300"/>
          </a:xfrm>
          <a:prstGeom prst="straightConnector1">
            <a:avLst/>
          </a:prstGeom>
          <a:noFill/>
          <a:ln cap="flat" cmpd="sng" w="38100">
            <a:solidFill>
              <a:srgbClr val="000000"/>
            </a:solidFill>
            <a:prstDash val="solid"/>
            <a:round/>
            <a:headEnd len="med" w="med" type="none"/>
            <a:tailEnd len="med" w="med" type="none"/>
          </a:ln>
        </p:spPr>
      </p:cxnSp>
      <p:sp>
        <p:nvSpPr>
          <p:cNvPr id="3567" name="Google Shape;3567;p239"/>
          <p:cNvSpPr txBox="1"/>
          <p:nvPr/>
        </p:nvSpPr>
        <p:spPr>
          <a:xfrm>
            <a:off x="2298300" y="3037425"/>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tanh</a:t>
            </a:r>
            <a:endParaRPr sz="1800">
              <a:latin typeface="Montserrat"/>
              <a:ea typeface="Montserrat"/>
              <a:cs typeface="Montserrat"/>
              <a:sym typeface="Montserrat"/>
            </a:endParaRPr>
          </a:p>
        </p:txBody>
      </p:sp>
      <p:sp>
        <p:nvSpPr>
          <p:cNvPr id="3568" name="Google Shape;3568;p239"/>
          <p:cNvSpPr txBox="1"/>
          <p:nvPr/>
        </p:nvSpPr>
        <p:spPr>
          <a:xfrm>
            <a:off x="3726125" y="2162600"/>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tanh</a:t>
            </a:r>
            <a:endParaRPr sz="1600">
              <a:latin typeface="Montserrat"/>
              <a:ea typeface="Montserrat"/>
              <a:cs typeface="Montserrat"/>
              <a:sym typeface="Montserrat"/>
            </a:endParaRPr>
          </a:p>
        </p:txBody>
      </p:sp>
      <p:cxnSp>
        <p:nvCxnSpPr>
          <p:cNvPr id="3569" name="Google Shape;3569;p239"/>
          <p:cNvCxnSpPr/>
          <p:nvPr/>
        </p:nvCxnSpPr>
        <p:spPr>
          <a:xfrm>
            <a:off x="1202000" y="3726850"/>
            <a:ext cx="2228700" cy="0"/>
          </a:xfrm>
          <a:prstGeom prst="straightConnector1">
            <a:avLst/>
          </a:prstGeom>
          <a:noFill/>
          <a:ln cap="flat" cmpd="sng" w="38100">
            <a:solidFill>
              <a:srgbClr val="000000"/>
            </a:solidFill>
            <a:prstDash val="solid"/>
            <a:round/>
            <a:headEnd len="med" w="med" type="none"/>
            <a:tailEnd len="med" w="med" type="none"/>
          </a:ln>
        </p:spPr>
      </p:cxnSp>
      <p:sp>
        <p:nvSpPr>
          <p:cNvPr id="3570" name="Google Shape;3570;p239"/>
          <p:cNvSpPr txBox="1"/>
          <p:nvPr/>
        </p:nvSpPr>
        <p:spPr>
          <a:xfrm>
            <a:off x="62275" y="3292825"/>
            <a:ext cx="6411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571" name="Google Shape;3571;p239"/>
          <p:cNvSpPr txBox="1"/>
          <p:nvPr/>
        </p:nvSpPr>
        <p:spPr>
          <a:xfrm>
            <a:off x="622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572" name="Google Shape;3572;p239"/>
          <p:cNvSpPr txBox="1"/>
          <p:nvPr/>
        </p:nvSpPr>
        <p:spPr>
          <a:xfrm>
            <a:off x="51105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573" name="Google Shape;3573;p239"/>
          <p:cNvSpPr txBox="1"/>
          <p:nvPr/>
        </p:nvSpPr>
        <p:spPr>
          <a:xfrm>
            <a:off x="5172825" y="3723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574" name="Google Shape;3574;p239"/>
          <p:cNvSpPr txBox="1"/>
          <p:nvPr/>
        </p:nvSpPr>
        <p:spPr>
          <a:xfrm>
            <a:off x="4141800" y="96155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575" name="Google Shape;3575;p239"/>
          <p:cNvSpPr txBox="1"/>
          <p:nvPr/>
        </p:nvSpPr>
        <p:spPr>
          <a:xfrm>
            <a:off x="560900" y="427462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x</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pic>
        <p:nvPicPr>
          <p:cNvPr id="3576" name="Google Shape;3576;p239"/>
          <p:cNvPicPr preferRelativeResize="0"/>
          <p:nvPr/>
        </p:nvPicPr>
        <p:blipFill rotWithShape="1">
          <a:blip r:embed="rId4">
            <a:alphaModFix/>
          </a:blip>
          <a:srcRect b="16844" l="51531" r="0" t="32617"/>
          <a:stretch/>
        </p:blipFill>
        <p:spPr>
          <a:xfrm>
            <a:off x="5414250" y="2306989"/>
            <a:ext cx="3729751" cy="1201186"/>
          </a:xfrm>
          <a:prstGeom prst="rect">
            <a:avLst/>
          </a:prstGeom>
          <a:noFill/>
          <a:ln>
            <a:noFill/>
          </a:ln>
        </p:spPr>
      </p:pic>
      <p:cxnSp>
        <p:nvCxnSpPr>
          <p:cNvPr id="3577" name="Google Shape;3577;p239"/>
          <p:cNvCxnSpPr/>
          <p:nvPr/>
        </p:nvCxnSpPr>
        <p:spPr>
          <a:xfrm>
            <a:off x="876450" y="2050775"/>
            <a:ext cx="0" cy="1552500"/>
          </a:xfrm>
          <a:prstGeom prst="straightConnector1">
            <a:avLst/>
          </a:prstGeom>
          <a:noFill/>
          <a:ln cap="flat" cmpd="sng" w="28575">
            <a:solidFill>
              <a:srgbClr val="FF0000"/>
            </a:solidFill>
            <a:prstDash val="solid"/>
            <a:round/>
            <a:headEnd len="med" w="med" type="none"/>
            <a:tailEnd len="med" w="med" type="none"/>
          </a:ln>
        </p:spPr>
      </p:cxnSp>
      <p:cxnSp>
        <p:nvCxnSpPr>
          <p:cNvPr id="3578" name="Google Shape;3578;p239"/>
          <p:cNvCxnSpPr/>
          <p:nvPr/>
        </p:nvCxnSpPr>
        <p:spPr>
          <a:xfrm flipH="1" rot="10800000">
            <a:off x="876450" y="3453025"/>
            <a:ext cx="225300" cy="135300"/>
          </a:xfrm>
          <a:prstGeom prst="curvedConnector3">
            <a:avLst>
              <a:gd fmla="val 50000" name="adj1"/>
            </a:avLst>
          </a:prstGeom>
          <a:noFill/>
          <a:ln cap="flat" cmpd="sng" w="28575">
            <a:solidFill>
              <a:srgbClr val="FF0000"/>
            </a:solidFill>
            <a:prstDash val="solid"/>
            <a:round/>
            <a:headEnd len="med" w="med" type="none"/>
            <a:tailEnd len="med" w="med" type="none"/>
          </a:ln>
        </p:spPr>
      </p:cxnSp>
      <p:cxnSp>
        <p:nvCxnSpPr>
          <p:cNvPr id="3579" name="Google Shape;3579;p239"/>
          <p:cNvCxnSpPr/>
          <p:nvPr/>
        </p:nvCxnSpPr>
        <p:spPr>
          <a:xfrm flipH="1" rot="10800000">
            <a:off x="896475" y="3432925"/>
            <a:ext cx="781200" cy="155400"/>
          </a:xfrm>
          <a:prstGeom prst="curvedConnector3">
            <a:avLst>
              <a:gd fmla="val 50000" name="adj1"/>
            </a:avLst>
          </a:prstGeom>
          <a:noFill/>
          <a:ln cap="flat" cmpd="sng" w="28575">
            <a:solidFill>
              <a:srgbClr val="FF0000"/>
            </a:solidFill>
            <a:prstDash val="solid"/>
            <a:round/>
            <a:headEnd len="med" w="med" type="none"/>
            <a:tailEnd len="med" w="med" type="none"/>
          </a:ln>
        </p:spPr>
      </p:cxnSp>
      <p:cxnSp>
        <p:nvCxnSpPr>
          <p:cNvPr id="3580" name="Google Shape;3580;p239"/>
          <p:cNvCxnSpPr>
            <a:endCxn id="3558" idx="2"/>
          </p:cNvCxnSpPr>
          <p:nvPr/>
        </p:nvCxnSpPr>
        <p:spPr>
          <a:xfrm rot="10800000">
            <a:off x="1202000" y="3447975"/>
            <a:ext cx="0" cy="300600"/>
          </a:xfrm>
          <a:prstGeom prst="straightConnector1">
            <a:avLst/>
          </a:prstGeom>
          <a:noFill/>
          <a:ln cap="flat" cmpd="sng" w="38100">
            <a:solidFill>
              <a:srgbClr val="000000"/>
            </a:solidFill>
            <a:prstDash val="solid"/>
            <a:round/>
            <a:headEnd len="med" w="med" type="none"/>
            <a:tailEnd len="med" w="med" type="none"/>
          </a:ln>
        </p:spPr>
      </p:cxnSp>
      <p:cxnSp>
        <p:nvCxnSpPr>
          <p:cNvPr id="3581" name="Google Shape;3581;p239"/>
          <p:cNvCxnSpPr/>
          <p:nvPr/>
        </p:nvCxnSpPr>
        <p:spPr>
          <a:xfrm>
            <a:off x="3057200" y="2042950"/>
            <a:ext cx="0" cy="1552500"/>
          </a:xfrm>
          <a:prstGeom prst="straightConnector1">
            <a:avLst/>
          </a:prstGeom>
          <a:noFill/>
          <a:ln cap="flat" cmpd="sng" w="28575">
            <a:solidFill>
              <a:srgbClr val="FF0000"/>
            </a:solidFill>
            <a:prstDash val="solid"/>
            <a:round/>
            <a:headEnd len="med" w="med" type="none"/>
            <a:tailEnd len="med" w="med" type="none"/>
          </a:ln>
        </p:spPr>
      </p:cxnSp>
      <p:cxnSp>
        <p:nvCxnSpPr>
          <p:cNvPr id="3582" name="Google Shape;3582;p239"/>
          <p:cNvCxnSpPr/>
          <p:nvPr/>
        </p:nvCxnSpPr>
        <p:spPr>
          <a:xfrm flipH="1" rot="10800000">
            <a:off x="3060050" y="3453100"/>
            <a:ext cx="255300" cy="130200"/>
          </a:xfrm>
          <a:prstGeom prst="curvedConnector3">
            <a:avLst>
              <a:gd fmla="val 72591" name="adj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6" name="Shape 3586"/>
        <p:cNvGrpSpPr/>
        <p:nvPr/>
      </p:nvGrpSpPr>
      <p:grpSpPr>
        <a:xfrm>
          <a:off x="0" y="0"/>
          <a:ext cx="0" cy="0"/>
          <a:chOff x="0" y="0"/>
          <a:chExt cx="0" cy="0"/>
        </a:xfrm>
      </p:grpSpPr>
      <p:sp>
        <p:nvSpPr>
          <p:cNvPr id="3587" name="Google Shape;3587;p2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Gated Recurrent Unit (GRU)</a:t>
            </a:r>
            <a:endParaRPr>
              <a:latin typeface="Montserrat"/>
              <a:ea typeface="Montserrat"/>
              <a:cs typeface="Montserrat"/>
              <a:sym typeface="Montserrat"/>
            </a:endParaRPr>
          </a:p>
        </p:txBody>
      </p:sp>
      <p:pic>
        <p:nvPicPr>
          <p:cNvPr descr="watermark.jpg" id="3588" name="Google Shape;3588;p2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9" name="Google Shape;3589;p2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90" name="Google Shape;3590;p240"/>
          <p:cNvSpPr/>
          <p:nvPr/>
        </p:nvSpPr>
        <p:spPr>
          <a:xfrm>
            <a:off x="793500" y="1744725"/>
            <a:ext cx="4197000" cy="2323800"/>
          </a:xfrm>
          <a:prstGeom prst="roundRect">
            <a:avLst>
              <a:gd fmla="val 16667" name="adj"/>
            </a:avLst>
          </a:prstGeom>
          <a:solidFill>
            <a:srgbClr val="FFFCE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1" name="Google Shape;3591;p240"/>
          <p:cNvCxnSpPr/>
          <p:nvPr/>
        </p:nvCxnSpPr>
        <p:spPr>
          <a:xfrm>
            <a:off x="152400" y="2043075"/>
            <a:ext cx="641100" cy="0"/>
          </a:xfrm>
          <a:prstGeom prst="straightConnector1">
            <a:avLst/>
          </a:prstGeom>
          <a:noFill/>
          <a:ln cap="flat" cmpd="sng" w="28575">
            <a:solidFill>
              <a:srgbClr val="000000"/>
            </a:solidFill>
            <a:prstDash val="solid"/>
            <a:round/>
            <a:headEnd len="med" w="med" type="none"/>
            <a:tailEnd len="med" w="med" type="triangle"/>
          </a:ln>
        </p:spPr>
      </p:cxnSp>
      <p:cxnSp>
        <p:nvCxnSpPr>
          <p:cNvPr id="3592" name="Google Shape;3592;p240"/>
          <p:cNvCxnSpPr/>
          <p:nvPr/>
        </p:nvCxnSpPr>
        <p:spPr>
          <a:xfrm>
            <a:off x="826375" y="2043050"/>
            <a:ext cx="4775400" cy="0"/>
          </a:xfrm>
          <a:prstGeom prst="straightConnector1">
            <a:avLst/>
          </a:prstGeom>
          <a:noFill/>
          <a:ln cap="flat" cmpd="sng" w="38100">
            <a:solidFill>
              <a:srgbClr val="000000"/>
            </a:solidFill>
            <a:prstDash val="solid"/>
            <a:round/>
            <a:headEnd len="med" w="med" type="none"/>
            <a:tailEnd len="med" w="med" type="triangle"/>
          </a:ln>
        </p:spPr>
      </p:cxnSp>
      <p:cxnSp>
        <p:nvCxnSpPr>
          <p:cNvPr id="3593" name="Google Shape;3593;p240"/>
          <p:cNvCxnSpPr/>
          <p:nvPr/>
        </p:nvCxnSpPr>
        <p:spPr>
          <a:xfrm rot="-5400000">
            <a:off x="4253200" y="1445775"/>
            <a:ext cx="764100" cy="435900"/>
          </a:xfrm>
          <a:prstGeom prst="curvedConnector3">
            <a:avLst>
              <a:gd fmla="val 50000" name="adj1"/>
            </a:avLst>
          </a:prstGeom>
          <a:noFill/>
          <a:ln cap="flat" cmpd="sng" w="38100">
            <a:solidFill>
              <a:srgbClr val="000000"/>
            </a:solidFill>
            <a:prstDash val="dash"/>
            <a:round/>
            <a:headEnd len="med" w="med" type="none"/>
            <a:tailEnd len="med" w="med" type="triangle"/>
          </a:ln>
        </p:spPr>
      </p:cxnSp>
      <p:cxnSp>
        <p:nvCxnSpPr>
          <p:cNvPr id="3594" name="Google Shape;3594;p240"/>
          <p:cNvCxnSpPr>
            <a:stCxn id="3595" idx="0"/>
          </p:cNvCxnSpPr>
          <p:nvPr/>
        </p:nvCxnSpPr>
        <p:spPr>
          <a:xfrm rot="-5400000">
            <a:off x="843625" y="3963700"/>
            <a:ext cx="433200" cy="353400"/>
          </a:xfrm>
          <a:prstGeom prst="curvedConnector3">
            <a:avLst>
              <a:gd fmla="val 78018" name="adj1"/>
            </a:avLst>
          </a:prstGeom>
          <a:noFill/>
          <a:ln cap="flat" cmpd="sng" w="38100">
            <a:solidFill>
              <a:srgbClr val="000000"/>
            </a:solidFill>
            <a:prstDash val="solid"/>
            <a:round/>
            <a:headEnd len="med" w="med" type="none"/>
            <a:tailEnd len="med" w="med" type="none"/>
          </a:ln>
        </p:spPr>
      </p:cxnSp>
      <p:sp>
        <p:nvSpPr>
          <p:cNvPr id="3596" name="Google Shape;3596;p240"/>
          <p:cNvSpPr/>
          <p:nvPr/>
        </p:nvSpPr>
        <p:spPr>
          <a:xfrm>
            <a:off x="2455850" y="2974338"/>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sp>
        <p:nvSpPr>
          <p:cNvPr id="3597" name="Google Shape;3597;p240"/>
          <p:cNvSpPr/>
          <p:nvPr/>
        </p:nvSpPr>
        <p:spPr>
          <a:xfrm>
            <a:off x="2543600" y="1824500"/>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Montserrat"/>
                <a:ea typeface="Montserrat"/>
                <a:cs typeface="Montserrat"/>
                <a:sym typeface="Montserrat"/>
              </a:rPr>
              <a:t>X</a:t>
            </a:r>
            <a:endParaRPr b="1" sz="1600">
              <a:solidFill>
                <a:schemeClr val="dk1"/>
              </a:solidFill>
              <a:latin typeface="Montserrat"/>
              <a:ea typeface="Montserrat"/>
              <a:cs typeface="Montserrat"/>
              <a:sym typeface="Montserrat"/>
            </a:endParaRPr>
          </a:p>
        </p:txBody>
      </p:sp>
      <p:cxnSp>
        <p:nvCxnSpPr>
          <p:cNvPr id="3598" name="Google Shape;3598;p240"/>
          <p:cNvCxnSpPr>
            <a:stCxn id="3599" idx="0"/>
            <a:endCxn id="3600" idx="6"/>
          </p:cNvCxnSpPr>
          <p:nvPr/>
        </p:nvCxnSpPr>
        <p:spPr>
          <a:xfrm flipH="1" rot="5400000">
            <a:off x="1606625" y="2587750"/>
            <a:ext cx="368400" cy="336600"/>
          </a:xfrm>
          <a:prstGeom prst="curvedConnector2">
            <a:avLst/>
          </a:prstGeom>
          <a:noFill/>
          <a:ln cap="flat" cmpd="sng" w="28575">
            <a:solidFill>
              <a:srgbClr val="000000"/>
            </a:solidFill>
            <a:prstDash val="solid"/>
            <a:round/>
            <a:headEnd len="med" w="med" type="none"/>
            <a:tailEnd len="med" w="med" type="triangle"/>
          </a:ln>
        </p:spPr>
      </p:cxnSp>
      <p:cxnSp>
        <p:nvCxnSpPr>
          <p:cNvPr id="3601" name="Google Shape;3601;p240"/>
          <p:cNvCxnSpPr>
            <a:stCxn id="3602" idx="0"/>
            <a:endCxn id="3597" idx="4"/>
          </p:cNvCxnSpPr>
          <p:nvPr/>
        </p:nvCxnSpPr>
        <p:spPr>
          <a:xfrm rot="10800000">
            <a:off x="2736350" y="2210000"/>
            <a:ext cx="0" cy="290700"/>
          </a:xfrm>
          <a:prstGeom prst="straightConnector1">
            <a:avLst/>
          </a:prstGeom>
          <a:noFill/>
          <a:ln cap="flat" cmpd="sng" w="28575">
            <a:solidFill>
              <a:srgbClr val="000000"/>
            </a:solidFill>
            <a:prstDash val="solid"/>
            <a:round/>
            <a:headEnd len="med" w="med" type="none"/>
            <a:tailEnd len="med" w="med" type="triangle"/>
          </a:ln>
        </p:spPr>
      </p:cxnSp>
      <p:cxnSp>
        <p:nvCxnSpPr>
          <p:cNvPr id="3603" name="Google Shape;3603;p240"/>
          <p:cNvCxnSpPr>
            <a:stCxn id="3596" idx="0"/>
            <a:endCxn id="3604" idx="3"/>
          </p:cNvCxnSpPr>
          <p:nvPr/>
        </p:nvCxnSpPr>
        <p:spPr>
          <a:xfrm rot="-5400000">
            <a:off x="3276200" y="2323788"/>
            <a:ext cx="110700" cy="1190400"/>
          </a:xfrm>
          <a:prstGeom prst="curvedConnector3">
            <a:avLst>
              <a:gd fmla="val 24492" name="adj1"/>
            </a:avLst>
          </a:prstGeom>
          <a:noFill/>
          <a:ln cap="flat" cmpd="sng" w="28575">
            <a:solidFill>
              <a:srgbClr val="000000"/>
            </a:solidFill>
            <a:prstDash val="solid"/>
            <a:round/>
            <a:headEnd len="med" w="med" type="none"/>
            <a:tailEnd len="med" w="med" type="triangle"/>
          </a:ln>
        </p:spPr>
      </p:cxnSp>
      <p:cxnSp>
        <p:nvCxnSpPr>
          <p:cNvPr id="3605" name="Google Shape;3605;p240"/>
          <p:cNvCxnSpPr/>
          <p:nvPr/>
        </p:nvCxnSpPr>
        <p:spPr>
          <a:xfrm rot="5400000">
            <a:off x="3641050" y="3493200"/>
            <a:ext cx="591000" cy="290400"/>
          </a:xfrm>
          <a:prstGeom prst="curvedConnector3">
            <a:avLst>
              <a:gd fmla="val 88981" name="adj1"/>
            </a:avLst>
          </a:prstGeom>
          <a:noFill/>
          <a:ln cap="flat" cmpd="sng" w="38100">
            <a:solidFill>
              <a:srgbClr val="000000"/>
            </a:solidFill>
            <a:prstDash val="solid"/>
            <a:round/>
            <a:headEnd len="med" w="med" type="none"/>
            <a:tailEnd len="med" w="med" type="none"/>
          </a:ln>
        </p:spPr>
      </p:cxnSp>
      <p:cxnSp>
        <p:nvCxnSpPr>
          <p:cNvPr id="3606" name="Google Shape;3606;p240"/>
          <p:cNvCxnSpPr/>
          <p:nvPr/>
        </p:nvCxnSpPr>
        <p:spPr>
          <a:xfrm rot="10800000">
            <a:off x="4062400" y="2282275"/>
            <a:ext cx="1500" cy="280500"/>
          </a:xfrm>
          <a:prstGeom prst="straightConnector1">
            <a:avLst/>
          </a:prstGeom>
          <a:noFill/>
          <a:ln cap="flat" cmpd="sng" w="38100">
            <a:solidFill>
              <a:srgbClr val="000000"/>
            </a:solidFill>
            <a:prstDash val="solid"/>
            <a:round/>
            <a:headEnd len="med" w="med" type="none"/>
            <a:tailEnd len="med" w="med" type="none"/>
          </a:ln>
        </p:spPr>
      </p:cxnSp>
      <p:cxnSp>
        <p:nvCxnSpPr>
          <p:cNvPr id="3607" name="Google Shape;3607;p240"/>
          <p:cNvCxnSpPr>
            <a:stCxn id="3608" idx="0"/>
          </p:cNvCxnSpPr>
          <p:nvPr/>
        </p:nvCxnSpPr>
        <p:spPr>
          <a:xfrm rot="10800000">
            <a:off x="4061500" y="2042950"/>
            <a:ext cx="900" cy="204300"/>
          </a:xfrm>
          <a:prstGeom prst="straightConnector1">
            <a:avLst/>
          </a:prstGeom>
          <a:noFill/>
          <a:ln cap="flat" cmpd="sng" w="38100">
            <a:solidFill>
              <a:srgbClr val="000000"/>
            </a:solidFill>
            <a:prstDash val="solid"/>
            <a:round/>
            <a:headEnd len="med" w="med" type="none"/>
            <a:tailEnd len="med" w="med" type="none"/>
          </a:ln>
        </p:spPr>
      </p:cxnSp>
      <p:sp>
        <p:nvSpPr>
          <p:cNvPr id="3609" name="Google Shape;3609;p240"/>
          <p:cNvSpPr txBox="1"/>
          <p:nvPr/>
        </p:nvSpPr>
        <p:spPr>
          <a:xfrm>
            <a:off x="622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t-1</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610" name="Google Shape;3610;p240"/>
          <p:cNvSpPr txBox="1"/>
          <p:nvPr/>
        </p:nvSpPr>
        <p:spPr>
          <a:xfrm>
            <a:off x="5110575" y="156997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C</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611" name="Google Shape;3611;p240"/>
          <p:cNvSpPr txBox="1"/>
          <p:nvPr/>
        </p:nvSpPr>
        <p:spPr>
          <a:xfrm>
            <a:off x="4562500" y="868500"/>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612" name="Google Shape;3612;p240"/>
          <p:cNvSpPr txBox="1"/>
          <p:nvPr/>
        </p:nvSpPr>
        <p:spPr>
          <a:xfrm>
            <a:off x="560900" y="4274625"/>
            <a:ext cx="641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x</a:t>
            </a:r>
            <a:r>
              <a:rPr b="1" baseline="-25000" lang="en" sz="1800">
                <a:solidFill>
                  <a:schemeClr val="dk1"/>
                </a:solidFill>
                <a:latin typeface="Montserrat"/>
                <a:ea typeface="Montserrat"/>
                <a:cs typeface="Montserrat"/>
                <a:sym typeface="Montserrat"/>
              </a:rPr>
              <a:t>t</a:t>
            </a:r>
            <a:endParaRPr b="1" baseline="-25000" sz="18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pic>
        <p:nvPicPr>
          <p:cNvPr id="3613" name="Google Shape;3613;p240"/>
          <p:cNvPicPr preferRelativeResize="0"/>
          <p:nvPr/>
        </p:nvPicPr>
        <p:blipFill rotWithShape="1">
          <a:blip r:embed="rId4">
            <a:alphaModFix/>
          </a:blip>
          <a:srcRect b="0" l="49897" r="0" t="12403"/>
          <a:stretch/>
        </p:blipFill>
        <p:spPr>
          <a:xfrm>
            <a:off x="5203600" y="2465081"/>
            <a:ext cx="4197002" cy="2266393"/>
          </a:xfrm>
          <a:prstGeom prst="rect">
            <a:avLst/>
          </a:prstGeom>
          <a:noFill/>
          <a:ln>
            <a:noFill/>
          </a:ln>
        </p:spPr>
      </p:pic>
      <p:cxnSp>
        <p:nvCxnSpPr>
          <p:cNvPr id="3614" name="Google Shape;3614;p240"/>
          <p:cNvCxnSpPr/>
          <p:nvPr/>
        </p:nvCxnSpPr>
        <p:spPr>
          <a:xfrm rot="-5400000">
            <a:off x="1006675" y="3588250"/>
            <a:ext cx="460800" cy="380700"/>
          </a:xfrm>
          <a:prstGeom prst="curvedConnector3">
            <a:avLst>
              <a:gd fmla="val 90207" name="adj1"/>
            </a:avLst>
          </a:prstGeom>
          <a:noFill/>
          <a:ln cap="flat" cmpd="sng" w="38100">
            <a:solidFill>
              <a:srgbClr val="000000"/>
            </a:solidFill>
            <a:prstDash val="solid"/>
            <a:round/>
            <a:headEnd len="med" w="med" type="none"/>
            <a:tailEnd len="med" w="med" type="none"/>
          </a:ln>
        </p:spPr>
      </p:cxnSp>
      <p:sp>
        <p:nvSpPr>
          <p:cNvPr id="3615" name="Google Shape;3615;p240"/>
          <p:cNvSpPr/>
          <p:nvPr/>
        </p:nvSpPr>
        <p:spPr>
          <a:xfrm>
            <a:off x="3870400" y="1896775"/>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Montserrat"/>
                <a:ea typeface="Montserrat"/>
                <a:cs typeface="Montserrat"/>
                <a:sym typeface="Montserrat"/>
              </a:rPr>
              <a:t>+</a:t>
            </a:r>
            <a:endParaRPr b="1" sz="3000">
              <a:solidFill>
                <a:schemeClr val="dk1"/>
              </a:solidFill>
              <a:latin typeface="Montserrat"/>
              <a:ea typeface="Montserrat"/>
              <a:cs typeface="Montserrat"/>
              <a:sym typeface="Montserrat"/>
            </a:endParaRPr>
          </a:p>
        </p:txBody>
      </p:sp>
      <p:sp>
        <p:nvSpPr>
          <p:cNvPr id="3599" name="Google Shape;3599;p240"/>
          <p:cNvSpPr/>
          <p:nvPr/>
        </p:nvSpPr>
        <p:spPr>
          <a:xfrm>
            <a:off x="1678625" y="2940250"/>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dk1"/>
                </a:solidFill>
                <a:latin typeface="Montserrat"/>
                <a:ea typeface="Montserrat"/>
                <a:cs typeface="Montserrat"/>
                <a:sym typeface="Montserrat"/>
              </a:rPr>
              <a:t>σ</a:t>
            </a:r>
            <a:endParaRPr/>
          </a:p>
        </p:txBody>
      </p:sp>
      <p:cxnSp>
        <p:nvCxnSpPr>
          <p:cNvPr id="3616" name="Google Shape;3616;p240"/>
          <p:cNvCxnSpPr/>
          <p:nvPr/>
        </p:nvCxnSpPr>
        <p:spPr>
          <a:xfrm>
            <a:off x="1399325" y="3560825"/>
            <a:ext cx="1125000" cy="0"/>
          </a:xfrm>
          <a:prstGeom prst="straightConnector1">
            <a:avLst/>
          </a:prstGeom>
          <a:noFill/>
          <a:ln cap="flat" cmpd="sng" w="38100">
            <a:solidFill>
              <a:srgbClr val="000000"/>
            </a:solidFill>
            <a:prstDash val="solid"/>
            <a:round/>
            <a:headEnd len="med" w="med" type="none"/>
            <a:tailEnd len="med" w="med" type="none"/>
          </a:ln>
        </p:spPr>
      </p:cxnSp>
      <p:cxnSp>
        <p:nvCxnSpPr>
          <p:cNvPr id="3617" name="Google Shape;3617;p240"/>
          <p:cNvCxnSpPr>
            <a:stCxn id="3596" idx="2"/>
          </p:cNvCxnSpPr>
          <p:nvPr/>
        </p:nvCxnSpPr>
        <p:spPr>
          <a:xfrm rot="5400000">
            <a:off x="2530850" y="3358038"/>
            <a:ext cx="203700" cy="207300"/>
          </a:xfrm>
          <a:prstGeom prst="curvedConnector2">
            <a:avLst/>
          </a:prstGeom>
          <a:noFill/>
          <a:ln cap="flat" cmpd="sng" w="38100">
            <a:solidFill>
              <a:srgbClr val="000000"/>
            </a:solidFill>
            <a:prstDash val="solid"/>
            <a:round/>
            <a:headEnd len="med" w="med" type="none"/>
            <a:tailEnd len="med" w="med" type="none"/>
          </a:ln>
        </p:spPr>
      </p:cxnSp>
      <p:cxnSp>
        <p:nvCxnSpPr>
          <p:cNvPr id="3618" name="Google Shape;3618;p240"/>
          <p:cNvCxnSpPr/>
          <p:nvPr/>
        </p:nvCxnSpPr>
        <p:spPr>
          <a:xfrm rot="5400000">
            <a:off x="1753625" y="3339625"/>
            <a:ext cx="203700" cy="207300"/>
          </a:xfrm>
          <a:prstGeom prst="curvedConnector2">
            <a:avLst/>
          </a:prstGeom>
          <a:noFill/>
          <a:ln cap="flat" cmpd="sng" w="38100">
            <a:solidFill>
              <a:srgbClr val="000000"/>
            </a:solidFill>
            <a:prstDash val="solid"/>
            <a:round/>
            <a:headEnd len="med" w="med" type="none"/>
            <a:tailEnd len="med" w="med" type="none"/>
          </a:ln>
        </p:spPr>
      </p:cxnSp>
      <p:cxnSp>
        <p:nvCxnSpPr>
          <p:cNvPr id="3619" name="Google Shape;3619;p240"/>
          <p:cNvCxnSpPr/>
          <p:nvPr/>
        </p:nvCxnSpPr>
        <p:spPr>
          <a:xfrm flipH="1" rot="5400000">
            <a:off x="428125" y="2564025"/>
            <a:ext cx="1512600" cy="495900"/>
          </a:xfrm>
          <a:prstGeom prst="curvedConnector3">
            <a:avLst>
              <a:gd fmla="val 8940" name="adj1"/>
            </a:avLst>
          </a:prstGeom>
          <a:noFill/>
          <a:ln cap="flat" cmpd="sng" w="38100">
            <a:solidFill>
              <a:srgbClr val="000000"/>
            </a:solidFill>
            <a:prstDash val="solid"/>
            <a:round/>
            <a:headEnd len="med" w="med" type="none"/>
            <a:tailEnd len="med" w="med" type="none"/>
          </a:ln>
        </p:spPr>
      </p:cxnSp>
      <p:cxnSp>
        <p:nvCxnSpPr>
          <p:cNvPr id="3620" name="Google Shape;3620;p240"/>
          <p:cNvCxnSpPr/>
          <p:nvPr/>
        </p:nvCxnSpPr>
        <p:spPr>
          <a:xfrm flipH="1" rot="5400000">
            <a:off x="743750" y="2746700"/>
            <a:ext cx="1422300" cy="15000"/>
          </a:xfrm>
          <a:prstGeom prst="curvedConnector3">
            <a:avLst>
              <a:gd fmla="val 50000" name="adj1"/>
            </a:avLst>
          </a:prstGeom>
          <a:noFill/>
          <a:ln cap="flat" cmpd="sng" w="38100">
            <a:solidFill>
              <a:srgbClr val="666666"/>
            </a:solidFill>
            <a:prstDash val="solid"/>
            <a:round/>
            <a:headEnd len="med" w="med" type="none"/>
            <a:tailEnd len="med" w="med" type="none"/>
          </a:ln>
        </p:spPr>
      </p:cxnSp>
      <p:sp>
        <p:nvSpPr>
          <p:cNvPr id="3600" name="Google Shape;3600;p240"/>
          <p:cNvSpPr/>
          <p:nvPr/>
        </p:nvSpPr>
        <p:spPr>
          <a:xfrm>
            <a:off x="1236925" y="2378988"/>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cxnSp>
        <p:nvCxnSpPr>
          <p:cNvPr id="3621" name="Google Shape;3621;p240"/>
          <p:cNvCxnSpPr/>
          <p:nvPr/>
        </p:nvCxnSpPr>
        <p:spPr>
          <a:xfrm flipH="1" rot="5400000">
            <a:off x="1339700" y="3740338"/>
            <a:ext cx="300600" cy="85200"/>
          </a:xfrm>
          <a:prstGeom prst="curvedConnector3">
            <a:avLst>
              <a:gd fmla="val 50000" name="adj1"/>
            </a:avLst>
          </a:prstGeom>
          <a:noFill/>
          <a:ln cap="flat" cmpd="sng" w="38100">
            <a:solidFill>
              <a:srgbClr val="666666"/>
            </a:solidFill>
            <a:prstDash val="solid"/>
            <a:round/>
            <a:headEnd len="med" w="med" type="none"/>
            <a:tailEnd len="med" w="med" type="none"/>
          </a:ln>
        </p:spPr>
      </p:cxnSp>
      <p:cxnSp>
        <p:nvCxnSpPr>
          <p:cNvPr id="3622" name="Google Shape;3622;p240"/>
          <p:cNvCxnSpPr/>
          <p:nvPr/>
        </p:nvCxnSpPr>
        <p:spPr>
          <a:xfrm flipH="1" rot="10800000">
            <a:off x="1236925" y="3923800"/>
            <a:ext cx="2569200" cy="5100"/>
          </a:xfrm>
          <a:prstGeom prst="straightConnector1">
            <a:avLst/>
          </a:prstGeom>
          <a:noFill/>
          <a:ln cap="flat" cmpd="sng" w="38100">
            <a:solidFill>
              <a:srgbClr val="000000"/>
            </a:solidFill>
            <a:prstDash val="solid"/>
            <a:round/>
            <a:headEnd len="med" w="med" type="none"/>
            <a:tailEnd len="med" w="med" type="none"/>
          </a:ln>
        </p:spPr>
      </p:cxnSp>
      <p:sp>
        <p:nvSpPr>
          <p:cNvPr id="3623" name="Google Shape;3623;p240"/>
          <p:cNvSpPr/>
          <p:nvPr/>
        </p:nvSpPr>
        <p:spPr>
          <a:xfrm>
            <a:off x="3803000" y="3159613"/>
            <a:ext cx="561000" cy="385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4" name="Google Shape;3624;p240"/>
          <p:cNvSpPr txBox="1"/>
          <p:nvPr/>
        </p:nvSpPr>
        <p:spPr>
          <a:xfrm>
            <a:off x="3683800" y="3172463"/>
            <a:ext cx="7563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tanh</a:t>
            </a:r>
            <a:endParaRPr sz="1800">
              <a:latin typeface="Montserrat"/>
              <a:ea typeface="Montserrat"/>
              <a:cs typeface="Montserrat"/>
              <a:sym typeface="Montserrat"/>
            </a:endParaRPr>
          </a:p>
        </p:txBody>
      </p:sp>
      <p:sp>
        <p:nvSpPr>
          <p:cNvPr id="3604" name="Google Shape;3604;p240"/>
          <p:cNvSpPr/>
          <p:nvPr/>
        </p:nvSpPr>
        <p:spPr>
          <a:xfrm>
            <a:off x="3870400" y="2534613"/>
            <a:ext cx="3855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X</a:t>
            </a:r>
            <a:endParaRPr b="1" sz="1600">
              <a:latin typeface="Montserrat"/>
              <a:ea typeface="Montserrat"/>
              <a:cs typeface="Montserrat"/>
              <a:sym typeface="Montserrat"/>
            </a:endParaRPr>
          </a:p>
        </p:txBody>
      </p:sp>
      <p:cxnSp>
        <p:nvCxnSpPr>
          <p:cNvPr id="3625" name="Google Shape;3625;p240"/>
          <p:cNvCxnSpPr>
            <a:stCxn id="3624" idx="0"/>
            <a:endCxn id="3604" idx="4"/>
          </p:cNvCxnSpPr>
          <p:nvPr/>
        </p:nvCxnSpPr>
        <p:spPr>
          <a:xfrm flipH="1" rot="10800000">
            <a:off x="4061950" y="2920163"/>
            <a:ext cx="1200" cy="252300"/>
          </a:xfrm>
          <a:prstGeom prst="straightConnector1">
            <a:avLst/>
          </a:prstGeom>
          <a:noFill/>
          <a:ln cap="flat" cmpd="sng" w="38100">
            <a:solidFill>
              <a:srgbClr val="000000"/>
            </a:solidFill>
            <a:prstDash val="solid"/>
            <a:round/>
            <a:headEnd len="med" w="med" type="none"/>
            <a:tailEnd len="med" w="med" type="none"/>
          </a:ln>
        </p:spPr>
      </p:cxnSp>
      <p:cxnSp>
        <p:nvCxnSpPr>
          <p:cNvPr id="3626" name="Google Shape;3626;p240"/>
          <p:cNvCxnSpPr>
            <a:stCxn id="3596" idx="0"/>
          </p:cNvCxnSpPr>
          <p:nvPr/>
        </p:nvCxnSpPr>
        <p:spPr>
          <a:xfrm flipH="1" rot="10800000">
            <a:off x="2736350" y="2857338"/>
            <a:ext cx="11400" cy="117000"/>
          </a:xfrm>
          <a:prstGeom prst="straightConnector1">
            <a:avLst/>
          </a:prstGeom>
          <a:noFill/>
          <a:ln cap="flat" cmpd="sng" w="38100">
            <a:solidFill>
              <a:srgbClr val="000000"/>
            </a:solidFill>
            <a:prstDash val="solid"/>
            <a:round/>
            <a:headEnd len="med" w="med" type="none"/>
            <a:tailEnd len="med" w="med" type="none"/>
          </a:ln>
        </p:spPr>
      </p:cxnSp>
      <p:sp>
        <p:nvSpPr>
          <p:cNvPr id="3602" name="Google Shape;3602;p240"/>
          <p:cNvSpPr/>
          <p:nvPr/>
        </p:nvSpPr>
        <p:spPr>
          <a:xfrm>
            <a:off x="2467700" y="2500700"/>
            <a:ext cx="537300" cy="3855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Montserrat"/>
                <a:ea typeface="Montserrat"/>
                <a:cs typeface="Montserrat"/>
                <a:sym typeface="Montserrat"/>
              </a:rPr>
              <a:t>1-</a:t>
            </a:r>
            <a:endParaRPr b="1" sz="1600">
              <a:latin typeface="Montserrat"/>
              <a:ea typeface="Montserrat"/>
              <a:cs typeface="Montserrat"/>
              <a:sym typeface="Montserrat"/>
            </a:endParaRPr>
          </a:p>
        </p:txBody>
      </p:sp>
      <p:sp>
        <p:nvSpPr>
          <p:cNvPr id="3627" name="Google Shape;3627;p240"/>
          <p:cNvSpPr txBox="1"/>
          <p:nvPr/>
        </p:nvSpPr>
        <p:spPr>
          <a:xfrm>
            <a:off x="1846925" y="2403450"/>
            <a:ext cx="3927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434343"/>
                </a:solidFill>
                <a:latin typeface="Montserrat"/>
                <a:ea typeface="Montserrat"/>
                <a:cs typeface="Montserrat"/>
                <a:sym typeface="Montserrat"/>
              </a:rPr>
              <a:t>r</a:t>
            </a:r>
            <a:r>
              <a:rPr b="1" baseline="-25000" lang="en" sz="1800">
                <a:solidFill>
                  <a:srgbClr val="434343"/>
                </a:solidFill>
                <a:latin typeface="Montserrat"/>
                <a:ea typeface="Montserrat"/>
                <a:cs typeface="Montserrat"/>
                <a:sym typeface="Montserrat"/>
              </a:rPr>
              <a:t>t</a:t>
            </a:r>
            <a:endParaRPr b="1" baseline="-25000" sz="1800">
              <a:solidFill>
                <a:srgbClr val="434343"/>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
        <p:nvSpPr>
          <p:cNvPr id="3628" name="Google Shape;3628;p240"/>
          <p:cNvSpPr txBox="1"/>
          <p:nvPr/>
        </p:nvSpPr>
        <p:spPr>
          <a:xfrm>
            <a:off x="2954650" y="2525150"/>
            <a:ext cx="392700" cy="33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434343"/>
                </a:solidFill>
                <a:latin typeface="Montserrat"/>
                <a:ea typeface="Montserrat"/>
                <a:cs typeface="Montserrat"/>
                <a:sym typeface="Montserrat"/>
              </a:rPr>
              <a:t>z</a:t>
            </a:r>
            <a:r>
              <a:rPr b="1" baseline="-25000" lang="en" sz="1800">
                <a:solidFill>
                  <a:srgbClr val="434343"/>
                </a:solidFill>
                <a:latin typeface="Montserrat"/>
                <a:ea typeface="Montserrat"/>
                <a:cs typeface="Montserrat"/>
                <a:sym typeface="Montserrat"/>
              </a:rPr>
              <a:t>t</a:t>
            </a:r>
            <a:endParaRPr b="1" baseline="-25000" sz="1800">
              <a:solidFill>
                <a:srgbClr val="434343"/>
              </a:solidFill>
              <a:latin typeface="Montserrat"/>
              <a:ea typeface="Montserrat"/>
              <a:cs typeface="Montserrat"/>
              <a:sym typeface="Montserrat"/>
            </a:endParaRPr>
          </a:p>
          <a:p>
            <a:pPr indent="0" lvl="0" marL="0" rtl="0" algn="ctr">
              <a:spcBef>
                <a:spcPts val="0"/>
              </a:spcBef>
              <a:spcAft>
                <a:spcPts val="0"/>
              </a:spcAft>
              <a:buNone/>
            </a:pPr>
            <a:r>
              <a:t/>
            </a:r>
            <a:endParaRPr b="1" sz="1800">
              <a:latin typeface="Montserrat"/>
              <a:ea typeface="Montserrat"/>
              <a:cs typeface="Montserrat"/>
              <a:sym typeface="Montserrat"/>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2" name="Shape 3632"/>
        <p:cNvGrpSpPr/>
        <p:nvPr/>
      </p:nvGrpSpPr>
      <p:grpSpPr>
        <a:xfrm>
          <a:off x="0" y="0"/>
          <a:ext cx="0" cy="0"/>
          <a:chOff x="0" y="0"/>
          <a:chExt cx="0" cy="0"/>
        </a:xfrm>
      </p:grpSpPr>
      <p:sp>
        <p:nvSpPr>
          <p:cNvPr id="3633" name="Google Shape;3633;p2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634" name="Google Shape;3634;p241"/>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Fortunately with our deep learning python library , we simply need to call the import for RNN or LSTM instead of needing to code all of this ourselves!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use LSTMs with Python code!</a:t>
            </a:r>
            <a:endParaRPr sz="3000">
              <a:solidFill>
                <a:srgbClr val="434343"/>
              </a:solidFill>
              <a:latin typeface="Montserrat"/>
              <a:ea typeface="Montserrat"/>
              <a:cs typeface="Montserrat"/>
              <a:sym typeface="Montserrat"/>
            </a:endParaRPr>
          </a:p>
        </p:txBody>
      </p:sp>
      <p:pic>
        <p:nvPicPr>
          <p:cNvPr descr="watermark.jpg" id="3635" name="Google Shape;3635;p2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36" name="Google Shape;3636;p2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8" name="Google Shape;278;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9" name="Google Shape;279;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 name="Google Shape;28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1" name="Google Shape;281;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2" name="Google Shape;282;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3" name="Google Shape;283;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 name="Google Shape;284;p35"/>
          <p:cNvCxnSpPr>
            <a:endCxn id="283"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a:endCxn id="283"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6" name="Google Shape;286;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7" name="Google Shape;287;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90" name="Google Shape;290;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0" name="Shape 3640"/>
        <p:cNvGrpSpPr/>
        <p:nvPr/>
      </p:nvGrpSpPr>
      <p:grpSpPr>
        <a:xfrm>
          <a:off x="0" y="0"/>
          <a:ext cx="0" cy="0"/>
          <a:chOff x="0" y="0"/>
          <a:chExt cx="0" cy="0"/>
        </a:xfrm>
      </p:grpSpPr>
      <p:sp>
        <p:nvSpPr>
          <p:cNvPr id="3641" name="Google Shape;3641;p24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Basic RNN</a:t>
            </a:r>
            <a:endParaRPr b="1">
              <a:latin typeface="Montserrat"/>
              <a:ea typeface="Montserrat"/>
              <a:cs typeface="Montserrat"/>
              <a:sym typeface="Montserrat"/>
            </a:endParaRPr>
          </a:p>
        </p:txBody>
      </p:sp>
      <p:pic>
        <p:nvPicPr>
          <p:cNvPr descr="watermark.jpg" id="3642" name="Google Shape;3642;p2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43" name="Google Shape;3643;p2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7" name="Shape 3647"/>
        <p:cNvGrpSpPr/>
        <p:nvPr/>
      </p:nvGrpSpPr>
      <p:grpSpPr>
        <a:xfrm>
          <a:off x="0" y="0"/>
          <a:ext cx="0" cy="0"/>
          <a:chOff x="0" y="0"/>
          <a:chExt cx="0" cy="0"/>
        </a:xfrm>
      </p:grpSpPr>
      <p:sp>
        <p:nvSpPr>
          <p:cNvPr id="3648" name="Google Shape;3648;p2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649" name="Google Shape;3649;p243"/>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how to use RNN on a basic time series, such as a sine wave.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jump to the notebook, let’s quickly discuss what RNN sequence batches look like.</a:t>
            </a:r>
            <a:endParaRPr sz="3000">
              <a:solidFill>
                <a:srgbClr val="434343"/>
              </a:solidFill>
              <a:latin typeface="Montserrat"/>
              <a:ea typeface="Montserrat"/>
              <a:cs typeface="Montserrat"/>
              <a:sym typeface="Montserrat"/>
            </a:endParaRPr>
          </a:p>
        </p:txBody>
      </p:sp>
      <p:pic>
        <p:nvPicPr>
          <p:cNvPr descr="watermark.jpg" id="3650" name="Google Shape;3650;p2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51" name="Google Shape;3651;p2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5" name="Shape 3655"/>
        <p:cNvGrpSpPr/>
        <p:nvPr/>
      </p:nvGrpSpPr>
      <p:grpSpPr>
        <a:xfrm>
          <a:off x="0" y="0"/>
          <a:ext cx="0" cy="0"/>
          <a:chOff x="0" y="0"/>
          <a:chExt cx="0" cy="0"/>
        </a:xfrm>
      </p:grpSpPr>
      <p:sp>
        <p:nvSpPr>
          <p:cNvPr id="3656" name="Google Shape;3656;p2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657" name="Google Shape;3657;p244"/>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imagine a simple time series: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[0,1,2,3,4,5,6,7,8,9]</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separate this into 2 parts: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[0,1,2,3,4,5,6,7,8]</a:t>
            </a:r>
            <a:r>
              <a:rPr lang="en" sz="3000">
                <a:solidFill>
                  <a:srgbClr val="434343"/>
                </a:solidFill>
                <a:latin typeface="Montserrat"/>
                <a:ea typeface="Montserrat"/>
                <a:cs typeface="Montserrat"/>
                <a:sym typeface="Montserrat"/>
              </a:rPr>
              <a:t>    </a:t>
            </a:r>
            <a:r>
              <a:rPr b="1" lang="en" sz="3000">
                <a:solidFill>
                  <a:srgbClr val="980000"/>
                </a:solidFill>
                <a:latin typeface="Montserrat"/>
                <a:ea typeface="Montserrat"/>
                <a:cs typeface="Montserrat"/>
                <a:sym typeface="Montserrat"/>
              </a:rPr>
              <a:t>[9]</a:t>
            </a:r>
            <a:endParaRPr b="1" sz="3000">
              <a:solidFill>
                <a:srgbClr val="980000"/>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a:t>
            </a:r>
            <a:r>
              <a:rPr b="1" lang="en" sz="3000">
                <a:solidFill>
                  <a:srgbClr val="38761D"/>
                </a:solidFill>
                <a:latin typeface="Montserrat"/>
                <a:ea typeface="Montserrat"/>
                <a:cs typeface="Montserrat"/>
                <a:sym typeface="Montserrat"/>
              </a:rPr>
              <a:t>training sequence</a:t>
            </a:r>
            <a:r>
              <a:rPr lang="en" sz="3000">
                <a:solidFill>
                  <a:srgbClr val="434343"/>
                </a:solidFill>
                <a:latin typeface="Montserrat"/>
                <a:ea typeface="Montserrat"/>
                <a:cs typeface="Montserrat"/>
                <a:sym typeface="Montserrat"/>
              </a:rPr>
              <a:t>, predict the </a:t>
            </a:r>
            <a:r>
              <a:rPr b="1" lang="en" sz="3000">
                <a:solidFill>
                  <a:srgbClr val="980000"/>
                </a:solidFill>
                <a:latin typeface="Montserrat"/>
                <a:ea typeface="Montserrat"/>
                <a:cs typeface="Montserrat"/>
                <a:sym typeface="Montserrat"/>
              </a:rPr>
              <a:t>next sequence value</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3658" name="Google Shape;3658;p2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59" name="Google Shape;3659;p2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660" name="Google Shape;3660;p244"/>
          <p:cNvSpPr/>
          <p:nvPr/>
        </p:nvSpPr>
        <p:spPr>
          <a:xfrm>
            <a:off x="4901150" y="29535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4" name="Shape 3664"/>
        <p:cNvGrpSpPr/>
        <p:nvPr/>
      </p:nvGrpSpPr>
      <p:grpSpPr>
        <a:xfrm>
          <a:off x="0" y="0"/>
          <a:ext cx="0" cy="0"/>
          <a:chOff x="0" y="0"/>
          <a:chExt cx="0" cy="0"/>
        </a:xfrm>
      </p:grpSpPr>
      <p:sp>
        <p:nvSpPr>
          <p:cNvPr id="3665" name="Google Shape;3665;p2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666" name="Google Shape;3666;p245"/>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we can usually decide how long the training sequence and predicted label should be: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[0,1,2,3,4]</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980000"/>
                </a:solidFill>
                <a:latin typeface="Montserrat"/>
                <a:ea typeface="Montserrat"/>
                <a:cs typeface="Montserrat"/>
                <a:sym typeface="Montserrat"/>
              </a:rPr>
              <a:t>[5,6,7,8,9]</a:t>
            </a:r>
            <a:endParaRPr b="1" sz="3000">
              <a:solidFill>
                <a:srgbClr val="980000"/>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b="1" sz="3000">
              <a:solidFill>
                <a:srgbClr val="980000"/>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667" name="Google Shape;3667;p2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8" name="Google Shape;3668;p2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669" name="Google Shape;3669;p245"/>
          <p:cNvSpPr/>
          <p:nvPr/>
        </p:nvSpPr>
        <p:spPr>
          <a:xfrm>
            <a:off x="3625550" y="29535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3" name="Shape 3673"/>
        <p:cNvGrpSpPr/>
        <p:nvPr/>
      </p:nvGrpSpPr>
      <p:grpSpPr>
        <a:xfrm>
          <a:off x="0" y="0"/>
          <a:ext cx="0" cy="0"/>
          <a:chOff x="0" y="0"/>
          <a:chExt cx="0" cy="0"/>
        </a:xfrm>
      </p:grpSpPr>
      <p:sp>
        <p:nvSpPr>
          <p:cNvPr id="3674" name="Google Shape;3674;p2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675" name="Google Shape;3675;p246"/>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also edit the size of the training point, as well as how many sequences to feed per batch:</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[0,1,2,3]</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980000"/>
                </a:solidFill>
                <a:latin typeface="Montserrat"/>
                <a:ea typeface="Montserrat"/>
                <a:cs typeface="Montserrat"/>
                <a:sym typeface="Montserrat"/>
              </a:rPr>
              <a:t>[4]</a:t>
            </a:r>
            <a:endParaRPr b="1" sz="3000">
              <a:solidFill>
                <a:srgbClr val="980000"/>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[1,2,3,4]</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980000"/>
                </a:solidFill>
                <a:latin typeface="Montserrat"/>
                <a:ea typeface="Montserrat"/>
                <a:cs typeface="Montserrat"/>
                <a:sym typeface="Montserrat"/>
              </a:rPr>
              <a:t>[5]</a:t>
            </a:r>
            <a:endParaRPr b="1" sz="3000">
              <a:solidFill>
                <a:srgbClr val="980000"/>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[2,3,4,5]</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980000"/>
                </a:solidFill>
                <a:latin typeface="Montserrat"/>
                <a:ea typeface="Montserrat"/>
                <a:cs typeface="Montserrat"/>
                <a:sym typeface="Montserrat"/>
              </a:rPr>
              <a:t>[6]</a:t>
            </a:r>
            <a:endParaRPr b="1" sz="3000">
              <a:solidFill>
                <a:srgbClr val="980000"/>
              </a:solidFill>
              <a:latin typeface="Montserrat"/>
              <a:ea typeface="Montserrat"/>
              <a:cs typeface="Montserrat"/>
              <a:sym typeface="Montserrat"/>
            </a:endParaRPr>
          </a:p>
          <a:p>
            <a:pPr indent="0" lvl="0" marL="1371600" rtl="0" algn="l">
              <a:spcBef>
                <a:spcPts val="1600"/>
              </a:spcBef>
              <a:spcAft>
                <a:spcPts val="0"/>
              </a:spcAft>
              <a:buNone/>
            </a:pPr>
            <a:r>
              <a:t/>
            </a:r>
            <a:endParaRPr b="1" sz="3000">
              <a:solidFill>
                <a:srgbClr val="980000"/>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b="1" sz="3000">
              <a:solidFill>
                <a:srgbClr val="980000"/>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676" name="Google Shape;3676;p2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77" name="Google Shape;3677;p2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678" name="Google Shape;3678;p246"/>
          <p:cNvSpPr/>
          <p:nvPr/>
        </p:nvSpPr>
        <p:spPr>
          <a:xfrm>
            <a:off x="3273525" y="29352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246"/>
          <p:cNvSpPr/>
          <p:nvPr/>
        </p:nvSpPr>
        <p:spPr>
          <a:xfrm>
            <a:off x="3273525" y="34945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246"/>
          <p:cNvSpPr/>
          <p:nvPr/>
        </p:nvSpPr>
        <p:spPr>
          <a:xfrm>
            <a:off x="3273525" y="398525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4" name="Shape 3684"/>
        <p:cNvGrpSpPr/>
        <p:nvPr/>
      </p:nvGrpSpPr>
      <p:grpSpPr>
        <a:xfrm>
          <a:off x="0" y="0"/>
          <a:ext cx="0" cy="0"/>
          <a:chOff x="0" y="0"/>
          <a:chExt cx="0" cy="0"/>
        </a:xfrm>
      </p:grpSpPr>
      <p:sp>
        <p:nvSpPr>
          <p:cNvPr id="3685" name="Google Shape;3685;p2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686" name="Google Shape;3686;p247"/>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how do we decide how long the training sequence should be?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no definitive answer, but it should be at least long enough to capture any useful trend information.</a:t>
            </a:r>
            <a:endParaRPr sz="3000">
              <a:solidFill>
                <a:srgbClr val="434343"/>
              </a:solidFill>
              <a:latin typeface="Montserrat"/>
              <a:ea typeface="Montserrat"/>
              <a:cs typeface="Montserrat"/>
              <a:sym typeface="Montserrat"/>
            </a:endParaRPr>
          </a:p>
        </p:txBody>
      </p:sp>
      <p:pic>
        <p:nvPicPr>
          <p:cNvPr descr="watermark.jpg" id="3687" name="Google Shape;3687;p2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88" name="Google Shape;3688;p2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2" name="Shape 3692"/>
        <p:cNvGrpSpPr/>
        <p:nvPr/>
      </p:nvGrpSpPr>
      <p:grpSpPr>
        <a:xfrm>
          <a:off x="0" y="0"/>
          <a:ext cx="0" cy="0"/>
          <a:chOff x="0" y="0"/>
          <a:chExt cx="0" cy="0"/>
        </a:xfrm>
      </p:grpSpPr>
      <p:sp>
        <p:nvSpPr>
          <p:cNvPr id="3693" name="Google Shape;3693;p2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694" name="Google Shape;3694;p248"/>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if dealing with seasonal data:</a:t>
            </a:r>
            <a:endParaRPr sz="3000">
              <a:solidFill>
                <a:srgbClr val="434343"/>
              </a:solidFill>
              <a:latin typeface="Montserrat"/>
              <a:ea typeface="Montserrat"/>
              <a:cs typeface="Montserrat"/>
              <a:sym typeface="Montserrat"/>
            </a:endParaRPr>
          </a:p>
        </p:txBody>
      </p:sp>
      <p:pic>
        <p:nvPicPr>
          <p:cNvPr descr="watermark.jpg" id="3695" name="Google Shape;3695;p2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96" name="Google Shape;3696;p2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697" name="Google Shape;3697;p248"/>
          <p:cNvPicPr preferRelativeResize="0"/>
          <p:nvPr/>
        </p:nvPicPr>
        <p:blipFill>
          <a:blip r:embed="rId4">
            <a:alphaModFix/>
          </a:blip>
          <a:stretch>
            <a:fillRect/>
          </a:stretch>
        </p:blipFill>
        <p:spPr>
          <a:xfrm>
            <a:off x="2619775" y="2208300"/>
            <a:ext cx="3965450" cy="2974075"/>
          </a:xfrm>
          <a:prstGeom prst="rect">
            <a:avLst/>
          </a:prstGeom>
          <a:noFill/>
          <a:ln>
            <a:noFill/>
          </a:ln>
        </p:spPr>
      </p:pic>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1" name="Shape 3701"/>
        <p:cNvGrpSpPr/>
        <p:nvPr/>
      </p:nvGrpSpPr>
      <p:grpSpPr>
        <a:xfrm>
          <a:off x="0" y="0"/>
          <a:ext cx="0" cy="0"/>
          <a:chOff x="0" y="0"/>
          <a:chExt cx="0" cy="0"/>
        </a:xfrm>
      </p:grpSpPr>
      <p:sp>
        <p:nvSpPr>
          <p:cNvPr id="3702" name="Google Shape;3702;p2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703" name="Google Shape;3703;p249"/>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this is monthly, we should include at least 12 months in the training sequence</a:t>
            </a:r>
            <a:endParaRPr sz="3000">
              <a:solidFill>
                <a:srgbClr val="434343"/>
              </a:solidFill>
              <a:latin typeface="Montserrat"/>
              <a:ea typeface="Montserrat"/>
              <a:cs typeface="Montserrat"/>
              <a:sym typeface="Montserrat"/>
            </a:endParaRPr>
          </a:p>
        </p:txBody>
      </p:sp>
      <p:pic>
        <p:nvPicPr>
          <p:cNvPr descr="watermark.jpg" id="3704" name="Google Shape;3704;p2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05" name="Google Shape;3705;p2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706" name="Google Shape;3706;p249"/>
          <p:cNvPicPr preferRelativeResize="0"/>
          <p:nvPr/>
        </p:nvPicPr>
        <p:blipFill>
          <a:blip r:embed="rId4">
            <a:alphaModFix/>
          </a:blip>
          <a:stretch>
            <a:fillRect/>
          </a:stretch>
        </p:blipFill>
        <p:spPr>
          <a:xfrm>
            <a:off x="2619775" y="2208300"/>
            <a:ext cx="3965450" cy="2974075"/>
          </a:xfrm>
          <a:prstGeom prst="rect">
            <a:avLst/>
          </a:prstGeom>
          <a:noFill/>
          <a:ln>
            <a:noFill/>
          </a:ln>
        </p:spPr>
      </p:pic>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0" name="Shape 3710"/>
        <p:cNvGrpSpPr/>
        <p:nvPr/>
      </p:nvGrpSpPr>
      <p:grpSpPr>
        <a:xfrm>
          <a:off x="0" y="0"/>
          <a:ext cx="0" cy="0"/>
          <a:chOff x="0" y="0"/>
          <a:chExt cx="0" cy="0"/>
        </a:xfrm>
      </p:grpSpPr>
      <p:sp>
        <p:nvSpPr>
          <p:cNvPr id="3711" name="Google Shape;3711;p2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712" name="Google Shape;3712;p250"/>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often takes domain knowledge and experience, as well as simply experimenting and using RMSE to measure error of forecasted predictions.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Typically a good starting choice for the label is just one data point into the future.</a:t>
            </a:r>
            <a:endParaRPr sz="3000">
              <a:solidFill>
                <a:srgbClr val="434343"/>
              </a:solidFill>
              <a:latin typeface="Montserrat"/>
              <a:ea typeface="Montserrat"/>
              <a:cs typeface="Montserrat"/>
              <a:sym typeface="Montserrat"/>
            </a:endParaRPr>
          </a:p>
        </p:txBody>
      </p:sp>
      <p:pic>
        <p:nvPicPr>
          <p:cNvPr descr="watermark.jpg" id="3713" name="Google Shape;3713;p2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14" name="Google Shape;3714;p2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8" name="Shape 3718"/>
        <p:cNvGrpSpPr/>
        <p:nvPr/>
      </p:nvGrpSpPr>
      <p:grpSpPr>
        <a:xfrm>
          <a:off x="0" y="0"/>
          <a:ext cx="0" cy="0"/>
          <a:chOff x="0" y="0"/>
          <a:chExt cx="0" cy="0"/>
        </a:xfrm>
      </p:grpSpPr>
      <p:sp>
        <p:nvSpPr>
          <p:cNvPr id="3719" name="Google Shape;3719;p2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720" name="Google Shape;3720;p251"/>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forecast with RNNs?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imagine all our data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[0,1,2,3,4,5,6,7,8,9]</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we trained on sequences such as:</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[0,1,2,3]</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980000"/>
                </a:solidFill>
                <a:latin typeface="Montserrat"/>
                <a:ea typeface="Montserrat"/>
                <a:cs typeface="Montserrat"/>
                <a:sym typeface="Montserrat"/>
              </a:rPr>
              <a:t>[4]</a:t>
            </a:r>
            <a:endParaRPr b="1" sz="3000">
              <a:solidFill>
                <a:srgbClr val="980000"/>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[1,2,3,4]</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980000"/>
                </a:solidFill>
                <a:latin typeface="Montserrat"/>
                <a:ea typeface="Montserrat"/>
                <a:cs typeface="Montserrat"/>
                <a:sym typeface="Montserrat"/>
              </a:rPr>
              <a:t>[5]</a:t>
            </a:r>
            <a:endParaRPr b="1" sz="3000">
              <a:solidFill>
                <a:srgbClr val="980000"/>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[2,3,4,5]</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980000"/>
                </a:solidFill>
                <a:latin typeface="Montserrat"/>
                <a:ea typeface="Montserrat"/>
                <a:cs typeface="Montserrat"/>
                <a:sym typeface="Montserrat"/>
              </a:rPr>
              <a:t>[6]</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3721" name="Google Shape;3721;p2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22" name="Google Shape;3722;p2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23" name="Google Shape;3723;p251"/>
          <p:cNvSpPr/>
          <p:nvPr/>
        </p:nvSpPr>
        <p:spPr>
          <a:xfrm>
            <a:off x="3273525" y="34747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251"/>
          <p:cNvSpPr/>
          <p:nvPr/>
        </p:nvSpPr>
        <p:spPr>
          <a:xfrm>
            <a:off x="3273525" y="40340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251"/>
          <p:cNvSpPr/>
          <p:nvPr/>
        </p:nvSpPr>
        <p:spPr>
          <a:xfrm>
            <a:off x="3273525" y="452475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6" name="Google Shape;296;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7" name="Google Shape;297;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8" name="Google Shape;298;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9" name="Google Shape;299;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00" name="Google Shape;300;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1" name="Google Shape;301;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2" name="Google Shape;302;p36"/>
          <p:cNvCxnSpPr>
            <a:endCxn id="30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a:endCxn id="30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4" name="Google Shape;304;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5" name="Google Shape;305;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8" name="Google Shape;308;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9" name="Shape 3729"/>
        <p:cNvGrpSpPr/>
        <p:nvPr/>
      </p:nvGrpSpPr>
      <p:grpSpPr>
        <a:xfrm>
          <a:off x="0" y="0"/>
          <a:ext cx="0" cy="0"/>
          <a:chOff x="0" y="0"/>
          <a:chExt cx="0" cy="0"/>
        </a:xfrm>
      </p:grpSpPr>
      <p:sp>
        <p:nvSpPr>
          <p:cNvPr id="3730" name="Google Shape;3730;p2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731" name="Google Shape;3731;p252"/>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our forecasting technique is to predict a time step ahead, and then incorporate our prediction into the next sequence we predict off of.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walk through a quick example!</a:t>
            </a:r>
            <a:endParaRPr sz="3000">
              <a:solidFill>
                <a:srgbClr val="434343"/>
              </a:solidFill>
              <a:latin typeface="Montserrat"/>
              <a:ea typeface="Montserrat"/>
              <a:cs typeface="Montserrat"/>
              <a:sym typeface="Montserrat"/>
            </a:endParaRPr>
          </a:p>
        </p:txBody>
      </p:sp>
      <p:pic>
        <p:nvPicPr>
          <p:cNvPr descr="watermark.jpg" id="3732" name="Google Shape;3732;p2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33" name="Google Shape;3733;p2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7" name="Shape 3737"/>
        <p:cNvGrpSpPr/>
        <p:nvPr/>
      </p:nvGrpSpPr>
      <p:grpSpPr>
        <a:xfrm>
          <a:off x="0" y="0"/>
          <a:ext cx="0" cy="0"/>
          <a:chOff x="0" y="0"/>
          <a:chExt cx="0" cy="0"/>
        </a:xfrm>
      </p:grpSpPr>
      <p:sp>
        <p:nvSpPr>
          <p:cNvPr id="3738" name="Google Shape;3738;p2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739" name="Google Shape;3739;p253"/>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forecast with RNNs?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imagine all our data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[0,1,2,3,4,5,6,7,8,9]</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we trained on sequences such as:</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[0,1,2,3]</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980000"/>
                </a:solidFill>
                <a:latin typeface="Montserrat"/>
                <a:ea typeface="Montserrat"/>
                <a:cs typeface="Montserrat"/>
                <a:sym typeface="Montserrat"/>
              </a:rPr>
              <a:t>[4]</a:t>
            </a:r>
            <a:endParaRPr b="1" sz="3000">
              <a:solidFill>
                <a:srgbClr val="980000"/>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[1,2,3,4]</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980000"/>
                </a:solidFill>
                <a:latin typeface="Montserrat"/>
                <a:ea typeface="Montserrat"/>
                <a:cs typeface="Montserrat"/>
                <a:sym typeface="Montserrat"/>
              </a:rPr>
              <a:t>[5]</a:t>
            </a:r>
            <a:endParaRPr b="1" sz="3000">
              <a:solidFill>
                <a:srgbClr val="980000"/>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[2,3,4,5]</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980000"/>
                </a:solidFill>
                <a:latin typeface="Montserrat"/>
                <a:ea typeface="Montserrat"/>
                <a:cs typeface="Montserrat"/>
                <a:sym typeface="Montserrat"/>
              </a:rPr>
              <a:t>[6]</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3740" name="Google Shape;3740;p2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41" name="Google Shape;3741;p2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42" name="Google Shape;3742;p253"/>
          <p:cNvSpPr/>
          <p:nvPr/>
        </p:nvSpPr>
        <p:spPr>
          <a:xfrm>
            <a:off x="3273525" y="34747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253"/>
          <p:cNvSpPr/>
          <p:nvPr/>
        </p:nvSpPr>
        <p:spPr>
          <a:xfrm>
            <a:off x="3273525" y="40340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253"/>
          <p:cNvSpPr/>
          <p:nvPr/>
        </p:nvSpPr>
        <p:spPr>
          <a:xfrm>
            <a:off x="3273525" y="452475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8" name="Shape 3748"/>
        <p:cNvGrpSpPr/>
        <p:nvPr/>
      </p:nvGrpSpPr>
      <p:grpSpPr>
        <a:xfrm>
          <a:off x="0" y="0"/>
          <a:ext cx="0" cy="0"/>
          <a:chOff x="0" y="0"/>
          <a:chExt cx="0" cy="0"/>
        </a:xfrm>
      </p:grpSpPr>
      <p:sp>
        <p:nvSpPr>
          <p:cNvPr id="3749" name="Google Shape;3749;p2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750" name="Google Shape;3750;p254"/>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[6,7,8,9]</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[10]   </a:t>
            </a:r>
            <a:r>
              <a:rPr lang="en" sz="3000">
                <a:solidFill>
                  <a:srgbClr val="1155CC"/>
                </a:solidFill>
                <a:latin typeface="Montserrat"/>
                <a:ea typeface="Montserrat"/>
                <a:cs typeface="Montserrat"/>
                <a:sym typeface="Montserrat"/>
              </a:rPr>
              <a:t>Forecast prediction!</a:t>
            </a:r>
            <a:endParaRPr sz="3000">
              <a:solidFill>
                <a:srgbClr val="1155CC"/>
              </a:solidFill>
              <a:latin typeface="Montserrat"/>
              <a:ea typeface="Montserrat"/>
              <a:cs typeface="Montserrat"/>
              <a:sym typeface="Montserrat"/>
            </a:endParaRPr>
          </a:p>
          <a:p>
            <a:pPr indent="0" lvl="0" marL="91440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751" name="Google Shape;3751;p2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2" name="Google Shape;3752;p2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53" name="Google Shape;3753;p254"/>
          <p:cNvSpPr/>
          <p:nvPr/>
        </p:nvSpPr>
        <p:spPr>
          <a:xfrm>
            <a:off x="2455150" y="138072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7" name="Shape 3757"/>
        <p:cNvGrpSpPr/>
        <p:nvPr/>
      </p:nvGrpSpPr>
      <p:grpSpPr>
        <a:xfrm>
          <a:off x="0" y="0"/>
          <a:ext cx="0" cy="0"/>
          <a:chOff x="0" y="0"/>
          <a:chExt cx="0" cy="0"/>
        </a:xfrm>
      </p:grpSpPr>
      <p:sp>
        <p:nvSpPr>
          <p:cNvPr id="3758" name="Google Shape;3758;p2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759" name="Google Shape;3759;p255"/>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[6,7,8,9]</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[10]   </a:t>
            </a:r>
            <a:r>
              <a:rPr lang="en" sz="3000">
                <a:solidFill>
                  <a:srgbClr val="1155CC"/>
                </a:solidFill>
                <a:latin typeface="Montserrat"/>
                <a:ea typeface="Montserrat"/>
                <a:cs typeface="Montserrat"/>
                <a:sym typeface="Montserrat"/>
              </a:rPr>
              <a:t>Forecast prediction!</a:t>
            </a:r>
            <a:endParaRPr sz="3000">
              <a:solidFill>
                <a:srgbClr val="1155CC"/>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to keep predicting further:</a:t>
            </a:r>
            <a:endParaRPr sz="3000">
              <a:solidFill>
                <a:srgbClr val="434343"/>
              </a:solidFill>
              <a:latin typeface="Montserrat"/>
              <a:ea typeface="Montserrat"/>
              <a:cs typeface="Montserrat"/>
              <a:sym typeface="Montserrat"/>
            </a:endParaRPr>
          </a:p>
          <a:p>
            <a:pPr indent="0" lvl="0" marL="91440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760" name="Google Shape;3760;p2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61" name="Google Shape;3761;p2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2" name="Google Shape;3762;p255"/>
          <p:cNvSpPr/>
          <p:nvPr/>
        </p:nvSpPr>
        <p:spPr>
          <a:xfrm>
            <a:off x="2455150" y="138072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6" name="Shape 3766"/>
        <p:cNvGrpSpPr/>
        <p:nvPr/>
      </p:nvGrpSpPr>
      <p:grpSpPr>
        <a:xfrm>
          <a:off x="0" y="0"/>
          <a:ext cx="0" cy="0"/>
          <a:chOff x="0" y="0"/>
          <a:chExt cx="0" cy="0"/>
        </a:xfrm>
      </p:grpSpPr>
      <p:sp>
        <p:nvSpPr>
          <p:cNvPr id="3767" name="Google Shape;3767;p2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768" name="Google Shape;3768;p256"/>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[6,7,8,9]</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[10]   </a:t>
            </a:r>
            <a:r>
              <a:rPr lang="en" sz="3000">
                <a:solidFill>
                  <a:srgbClr val="1155CC"/>
                </a:solidFill>
                <a:latin typeface="Montserrat"/>
                <a:ea typeface="Montserrat"/>
                <a:cs typeface="Montserrat"/>
                <a:sym typeface="Montserrat"/>
              </a:rPr>
              <a:t>Forecast prediction!</a:t>
            </a:r>
            <a:endParaRPr sz="3000">
              <a:solidFill>
                <a:srgbClr val="1155CC"/>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to keep predicting further:</a:t>
            </a:r>
            <a:endParaRPr sz="3000">
              <a:solidFill>
                <a:srgbClr val="434343"/>
              </a:solidFill>
              <a:latin typeface="Montserrat"/>
              <a:ea typeface="Montserrat"/>
              <a:cs typeface="Montserrat"/>
              <a:sym typeface="Montserrat"/>
            </a:endParaRPr>
          </a:p>
          <a:p>
            <a:pPr indent="-419100" lvl="0" marL="9144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[7,8,9,</a:t>
            </a:r>
            <a:r>
              <a:rPr b="1" lang="en" sz="3000">
                <a:solidFill>
                  <a:srgbClr val="1155CC"/>
                </a:solidFill>
                <a:latin typeface="Montserrat"/>
                <a:ea typeface="Montserrat"/>
                <a:cs typeface="Montserrat"/>
                <a:sym typeface="Montserrat"/>
              </a:rPr>
              <a:t>10</a:t>
            </a:r>
            <a:r>
              <a:rPr b="1" lang="en" sz="3000">
                <a:solidFill>
                  <a:srgbClr val="38761D"/>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[11.2]</a:t>
            </a:r>
            <a:endParaRPr b="1" sz="3000">
              <a:solidFill>
                <a:srgbClr val="1155CC"/>
              </a:solidFill>
              <a:latin typeface="Montserrat"/>
              <a:ea typeface="Montserrat"/>
              <a:cs typeface="Montserrat"/>
              <a:sym typeface="Montserrat"/>
            </a:endParaRPr>
          </a:p>
          <a:p>
            <a:pPr indent="0" lvl="0" marL="91440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769" name="Google Shape;3769;p2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70" name="Google Shape;3770;p2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71" name="Google Shape;3771;p256"/>
          <p:cNvSpPr/>
          <p:nvPr/>
        </p:nvSpPr>
        <p:spPr>
          <a:xfrm>
            <a:off x="2455150" y="138072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256"/>
          <p:cNvSpPr/>
          <p:nvPr/>
        </p:nvSpPr>
        <p:spPr>
          <a:xfrm>
            <a:off x="3023600" y="24155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6" name="Shape 3776"/>
        <p:cNvGrpSpPr/>
        <p:nvPr/>
      </p:nvGrpSpPr>
      <p:grpSpPr>
        <a:xfrm>
          <a:off x="0" y="0"/>
          <a:ext cx="0" cy="0"/>
          <a:chOff x="0" y="0"/>
          <a:chExt cx="0" cy="0"/>
        </a:xfrm>
      </p:grpSpPr>
      <p:sp>
        <p:nvSpPr>
          <p:cNvPr id="3777" name="Google Shape;3777;p2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778" name="Google Shape;3778;p257"/>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[6,7,8,9]</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[10]   </a:t>
            </a:r>
            <a:r>
              <a:rPr lang="en" sz="3000">
                <a:solidFill>
                  <a:srgbClr val="1155CC"/>
                </a:solidFill>
                <a:latin typeface="Montserrat"/>
                <a:ea typeface="Montserrat"/>
                <a:cs typeface="Montserrat"/>
                <a:sym typeface="Montserrat"/>
              </a:rPr>
              <a:t>Forecast prediction!</a:t>
            </a:r>
            <a:endParaRPr sz="3000">
              <a:solidFill>
                <a:srgbClr val="1155CC"/>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to keep predicting further:</a:t>
            </a:r>
            <a:endParaRPr sz="3000">
              <a:solidFill>
                <a:srgbClr val="434343"/>
              </a:solidFill>
              <a:latin typeface="Montserrat"/>
              <a:ea typeface="Montserrat"/>
              <a:cs typeface="Montserrat"/>
              <a:sym typeface="Montserrat"/>
            </a:endParaRPr>
          </a:p>
          <a:p>
            <a:pPr indent="-419100" lvl="0" marL="9144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[7,8,9,</a:t>
            </a:r>
            <a:r>
              <a:rPr b="1" lang="en" sz="3000">
                <a:solidFill>
                  <a:srgbClr val="1155CC"/>
                </a:solidFill>
                <a:latin typeface="Montserrat"/>
                <a:ea typeface="Montserrat"/>
                <a:cs typeface="Montserrat"/>
                <a:sym typeface="Montserrat"/>
              </a:rPr>
              <a:t>10</a:t>
            </a:r>
            <a:r>
              <a:rPr b="1" lang="en" sz="3000">
                <a:solidFill>
                  <a:srgbClr val="38761D"/>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[11.2]</a:t>
            </a:r>
            <a:endParaRPr b="1" sz="3000">
              <a:solidFill>
                <a:srgbClr val="1155CC"/>
              </a:solidFill>
              <a:latin typeface="Montserrat"/>
              <a:ea typeface="Montserrat"/>
              <a:cs typeface="Montserrat"/>
              <a:sym typeface="Montserrat"/>
            </a:endParaRPr>
          </a:p>
          <a:p>
            <a:pPr indent="-419100" lvl="0" marL="9144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[8,9,</a:t>
            </a:r>
            <a:r>
              <a:rPr b="1" lang="en" sz="3000">
                <a:solidFill>
                  <a:srgbClr val="1155CC"/>
                </a:solidFill>
                <a:latin typeface="Montserrat"/>
                <a:ea typeface="Montserrat"/>
                <a:cs typeface="Montserrat"/>
                <a:sym typeface="Montserrat"/>
              </a:rPr>
              <a:t>10,11.2</a:t>
            </a:r>
            <a:r>
              <a:rPr b="1" lang="en" sz="3000">
                <a:solidFill>
                  <a:srgbClr val="38761D"/>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[12.4]</a:t>
            </a:r>
            <a:endParaRPr b="1" sz="3000">
              <a:solidFill>
                <a:srgbClr val="1155CC"/>
              </a:solidFill>
              <a:latin typeface="Montserrat"/>
              <a:ea typeface="Montserrat"/>
              <a:cs typeface="Montserrat"/>
              <a:sym typeface="Montserrat"/>
            </a:endParaRPr>
          </a:p>
          <a:p>
            <a:pPr indent="0" lvl="0" marL="91440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779" name="Google Shape;3779;p2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80" name="Google Shape;3780;p2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81" name="Google Shape;3781;p257"/>
          <p:cNvSpPr/>
          <p:nvPr/>
        </p:nvSpPr>
        <p:spPr>
          <a:xfrm>
            <a:off x="2455150" y="138072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257"/>
          <p:cNvSpPr/>
          <p:nvPr/>
        </p:nvSpPr>
        <p:spPr>
          <a:xfrm>
            <a:off x="3023600" y="24155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257"/>
          <p:cNvSpPr/>
          <p:nvPr/>
        </p:nvSpPr>
        <p:spPr>
          <a:xfrm>
            <a:off x="3445750" y="299307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7" name="Shape 3787"/>
        <p:cNvGrpSpPr/>
        <p:nvPr/>
      </p:nvGrpSpPr>
      <p:grpSpPr>
        <a:xfrm>
          <a:off x="0" y="0"/>
          <a:ext cx="0" cy="0"/>
          <a:chOff x="0" y="0"/>
          <a:chExt cx="0" cy="0"/>
        </a:xfrm>
      </p:grpSpPr>
      <p:sp>
        <p:nvSpPr>
          <p:cNvPr id="3788" name="Google Shape;3788;p2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789" name="Google Shape;3789;p258"/>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[6,7,8,9]</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[10]   </a:t>
            </a:r>
            <a:r>
              <a:rPr lang="en" sz="3000">
                <a:solidFill>
                  <a:srgbClr val="1155CC"/>
                </a:solidFill>
                <a:latin typeface="Montserrat"/>
                <a:ea typeface="Montserrat"/>
                <a:cs typeface="Montserrat"/>
                <a:sym typeface="Montserrat"/>
              </a:rPr>
              <a:t>Forecast prediction!</a:t>
            </a:r>
            <a:endParaRPr sz="3000">
              <a:solidFill>
                <a:srgbClr val="1155CC"/>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to keep predicting further:</a:t>
            </a:r>
            <a:endParaRPr sz="3000">
              <a:solidFill>
                <a:srgbClr val="434343"/>
              </a:solidFill>
              <a:latin typeface="Montserrat"/>
              <a:ea typeface="Montserrat"/>
              <a:cs typeface="Montserrat"/>
              <a:sym typeface="Montserrat"/>
            </a:endParaRPr>
          </a:p>
          <a:p>
            <a:pPr indent="-419100" lvl="0" marL="9144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[7,8,9,</a:t>
            </a:r>
            <a:r>
              <a:rPr b="1" lang="en" sz="3000">
                <a:solidFill>
                  <a:srgbClr val="1155CC"/>
                </a:solidFill>
                <a:latin typeface="Montserrat"/>
                <a:ea typeface="Montserrat"/>
                <a:cs typeface="Montserrat"/>
                <a:sym typeface="Montserrat"/>
              </a:rPr>
              <a:t>10</a:t>
            </a:r>
            <a:r>
              <a:rPr b="1" lang="en" sz="3000">
                <a:solidFill>
                  <a:srgbClr val="38761D"/>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[11.2]</a:t>
            </a:r>
            <a:endParaRPr b="1" sz="3000">
              <a:solidFill>
                <a:srgbClr val="1155CC"/>
              </a:solidFill>
              <a:latin typeface="Montserrat"/>
              <a:ea typeface="Montserrat"/>
              <a:cs typeface="Montserrat"/>
              <a:sym typeface="Montserrat"/>
            </a:endParaRPr>
          </a:p>
          <a:p>
            <a:pPr indent="-419100" lvl="0" marL="9144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[8,9,</a:t>
            </a:r>
            <a:r>
              <a:rPr b="1" lang="en" sz="3000">
                <a:solidFill>
                  <a:srgbClr val="1155CC"/>
                </a:solidFill>
                <a:latin typeface="Montserrat"/>
                <a:ea typeface="Montserrat"/>
                <a:cs typeface="Montserrat"/>
                <a:sym typeface="Montserrat"/>
              </a:rPr>
              <a:t>10,11.2</a:t>
            </a:r>
            <a:r>
              <a:rPr b="1" lang="en" sz="3000">
                <a:solidFill>
                  <a:srgbClr val="38761D"/>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[12.4]</a:t>
            </a:r>
            <a:endParaRPr b="1" sz="3000">
              <a:solidFill>
                <a:srgbClr val="1155CC"/>
              </a:solidFill>
              <a:latin typeface="Montserrat"/>
              <a:ea typeface="Montserrat"/>
              <a:cs typeface="Montserrat"/>
              <a:sym typeface="Montserrat"/>
            </a:endParaRPr>
          </a:p>
          <a:p>
            <a:pPr indent="-419100" lvl="0" marL="9144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[9,</a:t>
            </a:r>
            <a:r>
              <a:rPr b="1" lang="en" sz="3000">
                <a:solidFill>
                  <a:srgbClr val="1155CC"/>
                </a:solidFill>
                <a:latin typeface="Montserrat"/>
                <a:ea typeface="Montserrat"/>
                <a:cs typeface="Montserrat"/>
                <a:sym typeface="Montserrat"/>
              </a:rPr>
              <a:t>10,11.2,12.4</a:t>
            </a:r>
            <a:r>
              <a:rPr b="1" lang="en" sz="3000">
                <a:solidFill>
                  <a:srgbClr val="38761D"/>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[14]</a:t>
            </a:r>
            <a:endParaRPr b="1" sz="3000">
              <a:solidFill>
                <a:srgbClr val="1155CC"/>
              </a:solidFill>
              <a:latin typeface="Montserrat"/>
              <a:ea typeface="Montserrat"/>
              <a:cs typeface="Montserrat"/>
              <a:sym typeface="Montserrat"/>
            </a:endParaRPr>
          </a:p>
          <a:p>
            <a:pPr indent="0" lvl="0" marL="91440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790" name="Google Shape;3790;p2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91" name="Google Shape;3791;p2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92" name="Google Shape;3792;p258"/>
          <p:cNvSpPr/>
          <p:nvPr/>
        </p:nvSpPr>
        <p:spPr>
          <a:xfrm>
            <a:off x="2455150" y="138072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258"/>
          <p:cNvSpPr/>
          <p:nvPr/>
        </p:nvSpPr>
        <p:spPr>
          <a:xfrm>
            <a:off x="3023600" y="24155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258"/>
          <p:cNvSpPr/>
          <p:nvPr/>
        </p:nvSpPr>
        <p:spPr>
          <a:xfrm>
            <a:off x="3445750" y="299307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258"/>
          <p:cNvSpPr/>
          <p:nvPr/>
        </p:nvSpPr>
        <p:spPr>
          <a:xfrm>
            <a:off x="3913600" y="34655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9" name="Shape 3799"/>
        <p:cNvGrpSpPr/>
        <p:nvPr/>
      </p:nvGrpSpPr>
      <p:grpSpPr>
        <a:xfrm>
          <a:off x="0" y="0"/>
          <a:ext cx="0" cy="0"/>
          <a:chOff x="0" y="0"/>
          <a:chExt cx="0" cy="0"/>
        </a:xfrm>
      </p:grpSpPr>
      <p:sp>
        <p:nvSpPr>
          <p:cNvPr id="3800" name="Google Shape;3800;p2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801" name="Google Shape;3801;p259"/>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[6,7,8,9]</a:t>
            </a:r>
            <a:r>
              <a:rPr lang="en" sz="3000">
                <a:solidFill>
                  <a:srgbClr val="38761D"/>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[10]   </a:t>
            </a:r>
            <a:r>
              <a:rPr lang="en" sz="3000">
                <a:solidFill>
                  <a:srgbClr val="1155CC"/>
                </a:solidFill>
                <a:latin typeface="Montserrat"/>
                <a:ea typeface="Montserrat"/>
                <a:cs typeface="Montserrat"/>
                <a:sym typeface="Montserrat"/>
              </a:rPr>
              <a:t>Forecast prediction!</a:t>
            </a:r>
            <a:endParaRPr sz="3000">
              <a:solidFill>
                <a:srgbClr val="1155CC"/>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to keep predicting further:</a:t>
            </a:r>
            <a:endParaRPr sz="3000">
              <a:solidFill>
                <a:srgbClr val="434343"/>
              </a:solidFill>
              <a:latin typeface="Montserrat"/>
              <a:ea typeface="Montserrat"/>
              <a:cs typeface="Montserrat"/>
              <a:sym typeface="Montserrat"/>
            </a:endParaRPr>
          </a:p>
          <a:p>
            <a:pPr indent="-419100" lvl="0" marL="9144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[7,8,9,</a:t>
            </a:r>
            <a:r>
              <a:rPr b="1" lang="en" sz="3000">
                <a:solidFill>
                  <a:srgbClr val="1155CC"/>
                </a:solidFill>
                <a:latin typeface="Montserrat"/>
                <a:ea typeface="Montserrat"/>
                <a:cs typeface="Montserrat"/>
                <a:sym typeface="Montserrat"/>
              </a:rPr>
              <a:t>10</a:t>
            </a:r>
            <a:r>
              <a:rPr b="1" lang="en" sz="3000">
                <a:solidFill>
                  <a:srgbClr val="38761D"/>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[11.2]</a:t>
            </a:r>
            <a:endParaRPr b="1" sz="3000">
              <a:solidFill>
                <a:srgbClr val="1155CC"/>
              </a:solidFill>
              <a:latin typeface="Montserrat"/>
              <a:ea typeface="Montserrat"/>
              <a:cs typeface="Montserrat"/>
              <a:sym typeface="Montserrat"/>
            </a:endParaRPr>
          </a:p>
          <a:p>
            <a:pPr indent="-419100" lvl="0" marL="9144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[8,9,</a:t>
            </a:r>
            <a:r>
              <a:rPr b="1" lang="en" sz="3000">
                <a:solidFill>
                  <a:srgbClr val="1155CC"/>
                </a:solidFill>
                <a:latin typeface="Montserrat"/>
                <a:ea typeface="Montserrat"/>
                <a:cs typeface="Montserrat"/>
                <a:sym typeface="Montserrat"/>
              </a:rPr>
              <a:t>10,11.2</a:t>
            </a:r>
            <a:r>
              <a:rPr b="1" lang="en" sz="3000">
                <a:solidFill>
                  <a:srgbClr val="38761D"/>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[12.4]</a:t>
            </a:r>
            <a:endParaRPr b="1" sz="3000">
              <a:solidFill>
                <a:srgbClr val="1155CC"/>
              </a:solidFill>
              <a:latin typeface="Montserrat"/>
              <a:ea typeface="Montserrat"/>
              <a:cs typeface="Montserrat"/>
              <a:sym typeface="Montserrat"/>
            </a:endParaRPr>
          </a:p>
          <a:p>
            <a:pPr indent="-419100" lvl="0" marL="914400" rtl="0" algn="l">
              <a:spcBef>
                <a:spcPts val="0"/>
              </a:spcBef>
              <a:spcAft>
                <a:spcPts val="0"/>
              </a:spcAft>
              <a:buClr>
                <a:srgbClr val="434343"/>
              </a:buClr>
              <a:buSzPts val="3000"/>
              <a:buFont typeface="Montserrat"/>
              <a:buChar char="●"/>
            </a:pPr>
            <a:r>
              <a:rPr b="1" lang="en" sz="3000">
                <a:solidFill>
                  <a:srgbClr val="38761D"/>
                </a:solidFill>
                <a:latin typeface="Montserrat"/>
                <a:ea typeface="Montserrat"/>
                <a:cs typeface="Montserrat"/>
                <a:sym typeface="Montserrat"/>
              </a:rPr>
              <a:t>[9,</a:t>
            </a:r>
            <a:r>
              <a:rPr b="1" lang="en" sz="3000">
                <a:solidFill>
                  <a:srgbClr val="1155CC"/>
                </a:solidFill>
                <a:latin typeface="Montserrat"/>
                <a:ea typeface="Montserrat"/>
                <a:cs typeface="Montserrat"/>
                <a:sym typeface="Montserrat"/>
              </a:rPr>
              <a:t>10,11.2,12.4</a:t>
            </a:r>
            <a:r>
              <a:rPr b="1" lang="en" sz="3000">
                <a:solidFill>
                  <a:srgbClr val="38761D"/>
                </a:solidFill>
                <a:latin typeface="Montserrat"/>
                <a:ea typeface="Montserrat"/>
                <a:cs typeface="Montserrat"/>
                <a:sym typeface="Montserrat"/>
              </a:rPr>
              <a:t>]    </a:t>
            </a:r>
            <a:r>
              <a:rPr b="1" lang="en" sz="3000">
                <a:solidFill>
                  <a:srgbClr val="1155CC"/>
                </a:solidFill>
                <a:latin typeface="Montserrat"/>
                <a:ea typeface="Montserrat"/>
                <a:cs typeface="Montserrat"/>
                <a:sym typeface="Montserrat"/>
              </a:rPr>
              <a:t>[14]</a:t>
            </a:r>
            <a:endParaRPr b="1" sz="3000">
              <a:solidFill>
                <a:srgbClr val="1155CC"/>
              </a:solidFill>
              <a:latin typeface="Montserrat"/>
              <a:ea typeface="Montserrat"/>
              <a:cs typeface="Montserrat"/>
              <a:sym typeface="Montserrat"/>
            </a:endParaRPr>
          </a:p>
          <a:p>
            <a:pPr indent="-419100" lvl="0" marL="914400" rtl="0" algn="l">
              <a:spcBef>
                <a:spcPts val="0"/>
              </a:spcBef>
              <a:spcAft>
                <a:spcPts val="0"/>
              </a:spcAft>
              <a:buClr>
                <a:srgbClr val="1155CC"/>
              </a:buClr>
              <a:buSzPts val="3000"/>
              <a:buFont typeface="Montserrat"/>
              <a:buChar char="●"/>
            </a:pPr>
            <a:r>
              <a:rPr b="1" lang="en" sz="3000">
                <a:solidFill>
                  <a:srgbClr val="1155CC"/>
                </a:solidFill>
                <a:latin typeface="Montserrat"/>
                <a:ea typeface="Montserrat"/>
                <a:cs typeface="Montserrat"/>
                <a:sym typeface="Montserrat"/>
              </a:rPr>
              <a:t>[10,11.2,12.4,14]    </a:t>
            </a:r>
            <a:r>
              <a:rPr lang="en" sz="3000">
                <a:solidFill>
                  <a:srgbClr val="1155CC"/>
                </a:solidFill>
                <a:latin typeface="Montserrat"/>
                <a:ea typeface="Montserrat"/>
                <a:cs typeface="Montserrat"/>
                <a:sym typeface="Montserrat"/>
              </a:rPr>
              <a:t>Completed Forecast</a:t>
            </a:r>
            <a:endParaRPr sz="3000">
              <a:solidFill>
                <a:srgbClr val="434343"/>
              </a:solidFill>
              <a:latin typeface="Montserrat"/>
              <a:ea typeface="Montserrat"/>
              <a:cs typeface="Montserrat"/>
              <a:sym typeface="Montserrat"/>
            </a:endParaRPr>
          </a:p>
        </p:txBody>
      </p:sp>
      <p:pic>
        <p:nvPicPr>
          <p:cNvPr descr="watermark.jpg" id="3802" name="Google Shape;3802;p2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03" name="Google Shape;3803;p2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804" name="Google Shape;3804;p259"/>
          <p:cNvSpPr/>
          <p:nvPr/>
        </p:nvSpPr>
        <p:spPr>
          <a:xfrm>
            <a:off x="2455150" y="138072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259"/>
          <p:cNvSpPr/>
          <p:nvPr/>
        </p:nvSpPr>
        <p:spPr>
          <a:xfrm>
            <a:off x="3023600" y="24155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259"/>
          <p:cNvSpPr/>
          <p:nvPr/>
        </p:nvSpPr>
        <p:spPr>
          <a:xfrm>
            <a:off x="3445750" y="299307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259"/>
          <p:cNvSpPr/>
          <p:nvPr/>
        </p:nvSpPr>
        <p:spPr>
          <a:xfrm>
            <a:off x="3913600" y="3465500"/>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259"/>
          <p:cNvSpPr/>
          <p:nvPr/>
        </p:nvSpPr>
        <p:spPr>
          <a:xfrm>
            <a:off x="4120850" y="4006525"/>
            <a:ext cx="269700" cy="23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2" name="Shape 3812"/>
        <p:cNvGrpSpPr/>
        <p:nvPr/>
      </p:nvGrpSpPr>
      <p:grpSpPr>
        <a:xfrm>
          <a:off x="0" y="0"/>
          <a:ext cx="0" cy="0"/>
          <a:chOff x="0" y="0"/>
          <a:chExt cx="0" cy="0"/>
        </a:xfrm>
      </p:grpSpPr>
      <p:sp>
        <p:nvSpPr>
          <p:cNvPr id="3813" name="Google Shape;3813;p2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814" name="Google Shape;3814;p260"/>
          <p:cNvSpPr txBox="1"/>
          <p:nvPr>
            <p:ph idx="1" type="body"/>
          </p:nvPr>
        </p:nvSpPr>
        <p:spPr>
          <a:xfrm>
            <a:off x="230375" y="1152475"/>
            <a:ext cx="8913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this further with Python!</a:t>
            </a:r>
            <a:endParaRPr sz="3000">
              <a:solidFill>
                <a:srgbClr val="434343"/>
              </a:solidFill>
              <a:latin typeface="Montserrat"/>
              <a:ea typeface="Montserrat"/>
              <a:cs typeface="Montserrat"/>
              <a:sym typeface="Montserrat"/>
            </a:endParaRPr>
          </a:p>
        </p:txBody>
      </p:sp>
      <p:pic>
        <p:nvPicPr>
          <p:cNvPr descr="watermark.jpg" id="3815" name="Google Shape;3815;p2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16" name="Google Shape;3816;p2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0" name="Shape 3820"/>
        <p:cNvGrpSpPr/>
        <p:nvPr/>
      </p:nvGrpSpPr>
      <p:grpSpPr>
        <a:xfrm>
          <a:off x="0" y="0"/>
          <a:ext cx="0" cy="0"/>
          <a:chOff x="0" y="0"/>
          <a:chExt cx="0" cy="0"/>
        </a:xfrm>
      </p:grpSpPr>
      <p:sp>
        <p:nvSpPr>
          <p:cNvPr id="3821" name="Google Shape;3821;p26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3822" name="Google Shape;3822;p26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823" name="Google Shape;3823;p2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4" name="Google Shape;3824;p2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4" name="Google Shape;314;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5" name="Google Shape;315;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6" name="Google Shape;316;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7" name="Google Shape;317;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8" name="Google Shape;318;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9" name="Google Shape;319;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0" name="Google Shape;320;p37"/>
          <p:cNvCxnSpPr>
            <a:endCxn id="31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a:endCxn id="319"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2" name="Google Shape;322;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3" name="Google Shape;323;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8" name="Google Shape;328;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8" name="Shape 3828"/>
        <p:cNvGrpSpPr/>
        <p:nvPr/>
      </p:nvGrpSpPr>
      <p:grpSpPr>
        <a:xfrm>
          <a:off x="0" y="0"/>
          <a:ext cx="0" cy="0"/>
          <a:chOff x="0" y="0"/>
          <a:chExt cx="0" cy="0"/>
        </a:xfrm>
      </p:grpSpPr>
      <p:sp>
        <p:nvSpPr>
          <p:cNvPr id="3829" name="Google Shape;3829;p26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and RNN</a:t>
            </a:r>
            <a:endParaRPr b="1">
              <a:latin typeface="Montserrat"/>
              <a:ea typeface="Montserrat"/>
              <a:cs typeface="Montserrat"/>
              <a:sym typeface="Montserrat"/>
            </a:endParaRPr>
          </a:p>
        </p:txBody>
      </p:sp>
      <p:sp>
        <p:nvSpPr>
          <p:cNvPr id="3830" name="Google Shape;3830;p26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ALONG PROJECT</a:t>
            </a:r>
            <a:endParaRPr/>
          </a:p>
          <a:p>
            <a:pPr indent="0" lvl="0" marL="0" rtl="0" algn="ctr">
              <a:spcBef>
                <a:spcPts val="0"/>
              </a:spcBef>
              <a:spcAft>
                <a:spcPts val="0"/>
              </a:spcAft>
              <a:buNone/>
            </a:pPr>
            <a:r>
              <a:rPr lang="en"/>
              <a:t>PART ONE</a:t>
            </a:r>
            <a:endParaRPr/>
          </a:p>
        </p:txBody>
      </p:sp>
      <p:pic>
        <p:nvPicPr>
          <p:cNvPr descr="watermark.jpg" id="3831" name="Google Shape;3831;p2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32" name="Google Shape;3832;p2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6" name="Shape 3836"/>
        <p:cNvGrpSpPr/>
        <p:nvPr/>
      </p:nvGrpSpPr>
      <p:grpSpPr>
        <a:xfrm>
          <a:off x="0" y="0"/>
          <a:ext cx="0" cy="0"/>
          <a:chOff x="0" y="0"/>
          <a:chExt cx="0" cy="0"/>
        </a:xfrm>
      </p:grpSpPr>
      <p:sp>
        <p:nvSpPr>
          <p:cNvPr id="3837" name="Google Shape;3837;p26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and RNN</a:t>
            </a:r>
            <a:endParaRPr b="1">
              <a:latin typeface="Montserrat"/>
              <a:ea typeface="Montserrat"/>
              <a:cs typeface="Montserrat"/>
              <a:sym typeface="Montserrat"/>
            </a:endParaRPr>
          </a:p>
        </p:txBody>
      </p:sp>
      <p:sp>
        <p:nvSpPr>
          <p:cNvPr id="3838" name="Google Shape;3838;p26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EXERCISE PROJECT</a:t>
            </a:r>
            <a:endParaRPr/>
          </a:p>
        </p:txBody>
      </p:sp>
      <p:pic>
        <p:nvPicPr>
          <p:cNvPr descr="watermark.jpg" id="3839" name="Google Shape;3839;p2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40" name="Google Shape;3840;p2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4" name="Shape 3844"/>
        <p:cNvGrpSpPr/>
        <p:nvPr/>
      </p:nvGrpSpPr>
      <p:grpSpPr>
        <a:xfrm>
          <a:off x="0" y="0"/>
          <a:ext cx="0" cy="0"/>
          <a:chOff x="0" y="0"/>
          <a:chExt cx="0" cy="0"/>
        </a:xfrm>
      </p:grpSpPr>
      <p:sp>
        <p:nvSpPr>
          <p:cNvPr id="3845" name="Google Shape;3845;p26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and RNN</a:t>
            </a:r>
            <a:endParaRPr b="1">
              <a:latin typeface="Montserrat"/>
              <a:ea typeface="Montserrat"/>
              <a:cs typeface="Montserrat"/>
              <a:sym typeface="Montserrat"/>
            </a:endParaRPr>
          </a:p>
        </p:txBody>
      </p:sp>
      <p:sp>
        <p:nvSpPr>
          <p:cNvPr id="3846" name="Google Shape;3846;p26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EXERCISE PROJECT - SOLUTIONS</a:t>
            </a:r>
            <a:endParaRPr/>
          </a:p>
        </p:txBody>
      </p:sp>
      <p:pic>
        <p:nvPicPr>
          <p:cNvPr descr="watermark.jpg" id="3847" name="Google Shape;3847;p2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48" name="Google Shape;3848;p2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4" name="Google Shape;334;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5" name="Google Shape;335;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6" name="Google Shape;336;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7" name="Google Shape;337;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8" name="Google Shape;338;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9" name="Google Shape;339;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0" name="Google Shape;340;p38"/>
          <p:cNvCxnSpPr>
            <a:endCxn id="33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a:endCxn id="339"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2" name="Google Shape;342;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3" name="Google Shape;343;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8" name="Google Shape;348;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4" name="Google Shape;354;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5" name="Google Shape;355;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6" name="Google Shape;356;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7" name="Google Shape;357;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8" name="Google Shape;358;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9" name="Google Shape;359;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0" name="Google Shape;360;p39"/>
          <p:cNvCxnSpPr>
            <a:endCxn id="35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a:endCxn id="359"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2" name="Google Shape;362;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3" name="Google Shape;363;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8" name="Google Shape;368;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4" name="Google Shape;374;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5" name="Google Shape;375;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6" name="Google Shape;376;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7" name="Google Shape;377;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8" name="Google Shape;378;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9" name="Google Shape;379;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0" name="Google Shape;380;p40"/>
          <p:cNvCxnSpPr>
            <a:endCxn id="37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a:endCxn id="379"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2" name="Google Shape;382;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3" name="Google Shape;383;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8" name="Google Shape;388;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4" name="Google Shape;394;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5" name="Google Shape;39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6" name="Google Shape;396;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7" name="Google Shape;397;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8" name="Google Shape;398;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9" name="Google Shape;399;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0" name="Google Shape;400;p41"/>
          <p:cNvCxnSpPr>
            <a:endCxn id="39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a:endCxn id="399"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2" name="Google Shape;402;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3" name="Google Shape;403;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8" name="Google Shape;408;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Section Overview</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Basics for Regression Task</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Recurrent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LSTM and GRU Neurons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Forecasting with RNN</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4" name="Google Shape;414;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5" name="Google Shape;415;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6" name="Google Shape;416;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7" name="Google Shape;417;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8" name="Google Shape;418;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9" name="Google Shape;419;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0" name="Google Shape;420;p42"/>
          <p:cNvCxnSpPr>
            <a:endCxn id="41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a:endCxn id="419"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2" name="Google Shape;422;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3" name="Google Shape;423;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8" name="Google Shape;428;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4" name="Google Shape;434;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5" name="Google Shape;435;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7" name="Google Shape;437;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8" name="Google Shape;438;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9" name="Google Shape;439;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0" name="Google Shape;440;p43"/>
          <p:cNvCxnSpPr>
            <a:endCxn id="43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a:endCxn id="439"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2" name="Google Shape;442;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3" name="Google Shape;443;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8" name="Google Shape;448;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4" name="Google Shape;454;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5" name="Google Shape;455;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6" name="Google Shape;45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7" name="Google Shape;457;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8" name="Google Shape;458;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9" name="Google Shape;459;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0" name="Google Shape;460;p44"/>
          <p:cNvCxnSpPr>
            <a:endCxn id="45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1" name="Google Shape;461;p44"/>
          <p:cNvCxnSpPr>
            <a:endCxn id="462"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3" name="Google Shape;463;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4" name="Google Shape;464;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2" name="Google Shape;462;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8" name="Google Shape;468;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9" name="Google Shape;469;p44"/>
          <p:cNvCxnSpPr>
            <a:endCxn id="459"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70" name="Google Shape;470;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1" name="Google Shape;471;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7" name="Google Shape;477;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8" name="Google Shape;478;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9" name="Google Shape;47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0" name="Google Shape;480;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6" name="Google Shape;486;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7" name="Google Shape;487;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8" name="Google Shape;488;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9" name="Google Shape;489;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5" name="Google Shape;495;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496" name="Google Shape;496;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7" name="Google Shape;49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503" name="Google Shape;503;p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04" name="Google Shape;50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1" name="Google Shape;511;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512" name="Google Shape;512;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3" name="Google Shape;513;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9" name="Google Shape;519;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520" name="Google Shape;52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1" name="Google Shape;52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27" name="Google Shape;527;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528" name="Google Shape;52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9" name="Google Shape;52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30" name="Google Shape;530;p5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9" name="Google Shape;539;p51"/>
          <p:cNvCxnSpPr>
            <a:stCxn id="530" idx="6"/>
            <a:endCxn id="53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40" name="Google Shape;540;p51"/>
          <p:cNvCxnSpPr>
            <a:endCxn id="53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41" name="Google Shape;541;p51"/>
          <p:cNvCxnSpPr>
            <a:stCxn id="533" idx="6"/>
            <a:endCxn id="53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42" name="Google Shape;542;p51"/>
          <p:cNvCxnSpPr>
            <a:stCxn id="533" idx="6"/>
            <a:endCxn id="53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43" name="Google Shape;543;p51"/>
          <p:cNvCxnSpPr>
            <a:stCxn id="533" idx="6"/>
            <a:endCxn id="53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44" name="Google Shape;544;p51"/>
          <p:cNvCxnSpPr>
            <a:endCxn id="53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45" name="Google Shape;545;p51"/>
          <p:cNvCxnSpPr>
            <a:endCxn id="53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46" name="Google Shape;546;p51"/>
          <p:cNvCxnSpPr>
            <a:endCxn id="53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47" name="Google Shape;547;p51"/>
          <p:cNvCxnSpPr>
            <a:stCxn id="534" idx="6"/>
            <a:endCxn id="53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48" name="Google Shape;548;p51"/>
          <p:cNvCxnSpPr>
            <a:stCxn id="534" idx="6"/>
            <a:endCxn id="53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49" name="Google Shape;549;p51"/>
          <p:cNvCxnSpPr>
            <a:endCxn id="53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50" name="Google Shape;550;p51"/>
          <p:cNvCxnSpPr>
            <a:endCxn id="53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51" name="Google Shape;551;p51"/>
          <p:cNvCxnSpPr>
            <a:endCxn id="53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52" name="Google Shape;552;p51"/>
          <p:cNvCxnSpPr>
            <a:endCxn id="53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53" name="Google Shape;553;p51"/>
          <p:cNvCxnSpPr>
            <a:endCxn id="53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Section Overview</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Neural Networks in general tend to be “black boxes” so it’s very difficult to interpret them beyond their performance metrics.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based models are much easier to understand and work with (and often perform better!)</a:t>
            </a:r>
            <a:endParaRPr sz="30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59" name="Google Shape;559;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560" name="Google Shape;56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1" name="Google Shape;56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2" name="Google Shape;562;p5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1" name="Google Shape;571;p52"/>
          <p:cNvCxnSpPr>
            <a:stCxn id="562" idx="6"/>
            <a:endCxn id="56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72" name="Google Shape;572;p52"/>
          <p:cNvCxnSpPr>
            <a:endCxn id="56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73" name="Google Shape;573;p52"/>
          <p:cNvCxnSpPr>
            <a:stCxn id="565" idx="6"/>
            <a:endCxn id="56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74" name="Google Shape;574;p52"/>
          <p:cNvCxnSpPr>
            <a:stCxn id="565" idx="6"/>
            <a:endCxn id="56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75" name="Google Shape;575;p52"/>
          <p:cNvCxnSpPr>
            <a:stCxn id="565" idx="6"/>
            <a:endCxn id="56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76" name="Google Shape;576;p52"/>
          <p:cNvCxnSpPr>
            <a:endCxn id="57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77" name="Google Shape;577;p52"/>
          <p:cNvCxnSpPr>
            <a:endCxn id="57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78" name="Google Shape;578;p52"/>
          <p:cNvCxnSpPr>
            <a:endCxn id="57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79" name="Google Shape;579;p52"/>
          <p:cNvCxnSpPr>
            <a:stCxn id="566" idx="6"/>
            <a:endCxn id="56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80" name="Google Shape;580;p52"/>
          <p:cNvCxnSpPr>
            <a:stCxn id="566" idx="6"/>
            <a:endCxn id="56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81" name="Google Shape;581;p52"/>
          <p:cNvCxnSpPr>
            <a:endCxn id="56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82" name="Google Shape;582;p52"/>
          <p:cNvCxnSpPr>
            <a:endCxn id="56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83" name="Google Shape;583;p52"/>
          <p:cNvCxnSpPr>
            <a:endCxn id="56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84" name="Google Shape;584;p52"/>
          <p:cNvCxnSpPr>
            <a:endCxn id="56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85" name="Google Shape;585;p52"/>
          <p:cNvCxnSpPr>
            <a:endCxn id="56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91" name="Google Shape;591;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592" name="Google Shape;592;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94" name="Google Shape;594;p5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3" name="Google Shape;603;p53"/>
          <p:cNvCxnSpPr>
            <a:stCxn id="594" idx="6"/>
            <a:endCxn id="59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04" name="Google Shape;604;p53"/>
          <p:cNvCxnSpPr>
            <a:endCxn id="59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05" name="Google Shape;605;p53"/>
          <p:cNvCxnSpPr>
            <a:stCxn id="597" idx="6"/>
            <a:endCxn id="60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06" name="Google Shape;606;p53"/>
          <p:cNvCxnSpPr>
            <a:stCxn id="597" idx="6"/>
            <a:endCxn id="59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07" name="Google Shape;607;p53"/>
          <p:cNvCxnSpPr>
            <a:stCxn id="597" idx="6"/>
            <a:endCxn id="60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08" name="Google Shape;608;p53"/>
          <p:cNvCxnSpPr>
            <a:endCxn id="60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09" name="Google Shape;609;p53"/>
          <p:cNvCxnSpPr>
            <a:endCxn id="60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10" name="Google Shape;610;p53"/>
          <p:cNvCxnSpPr>
            <a:endCxn id="60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11" name="Google Shape;611;p53"/>
          <p:cNvCxnSpPr>
            <a:stCxn id="598" idx="6"/>
            <a:endCxn id="59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12" name="Google Shape;612;p53"/>
          <p:cNvCxnSpPr>
            <a:stCxn id="598" idx="6"/>
            <a:endCxn id="60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13" name="Google Shape;613;p53"/>
          <p:cNvCxnSpPr>
            <a:endCxn id="60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14" name="Google Shape;614;p53"/>
          <p:cNvCxnSpPr>
            <a:endCxn id="59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15" name="Google Shape;615;p53"/>
          <p:cNvCxnSpPr>
            <a:endCxn id="59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16" name="Google Shape;616;p53"/>
          <p:cNvCxnSpPr>
            <a:endCxn id="59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17" name="Google Shape;617;p53"/>
          <p:cNvCxnSpPr>
            <a:endCxn id="59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3" name="Google Shape;623;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624" name="Google Shape;62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5" name="Google Shape;625;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26" name="Google Shape;626;p54"/>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4"/>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4"/>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4"/>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4"/>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4"/>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4"/>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4"/>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4"/>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5" name="Google Shape;635;p54"/>
          <p:cNvCxnSpPr>
            <a:stCxn id="626" idx="6"/>
            <a:endCxn id="62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36" name="Google Shape;636;p54"/>
          <p:cNvCxnSpPr>
            <a:endCxn id="63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37" name="Google Shape;637;p54"/>
          <p:cNvCxnSpPr>
            <a:stCxn id="629" idx="6"/>
            <a:endCxn id="63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38" name="Google Shape;638;p54"/>
          <p:cNvCxnSpPr>
            <a:stCxn id="629" idx="6"/>
            <a:endCxn id="63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39" name="Google Shape;639;p54"/>
          <p:cNvCxnSpPr>
            <a:stCxn id="629" idx="6"/>
            <a:endCxn id="63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40" name="Google Shape;640;p54"/>
          <p:cNvCxnSpPr>
            <a:endCxn id="63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1" name="Google Shape;641;p54"/>
          <p:cNvCxnSpPr>
            <a:endCxn id="63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42" name="Google Shape;642;p54"/>
          <p:cNvCxnSpPr>
            <a:endCxn id="63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43" name="Google Shape;643;p54"/>
          <p:cNvCxnSpPr>
            <a:stCxn id="630" idx="6"/>
            <a:endCxn id="63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4"/>
          <p:cNvCxnSpPr>
            <a:stCxn id="630" idx="6"/>
            <a:endCxn id="63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4"/>
          <p:cNvCxnSpPr>
            <a:endCxn id="63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4"/>
          <p:cNvCxnSpPr>
            <a:endCxn id="62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4"/>
          <p:cNvCxnSpPr>
            <a:endCxn id="63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4"/>
          <p:cNvCxnSpPr>
            <a:endCxn id="62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49" name="Google Shape;649;p54"/>
          <p:cNvCxnSpPr>
            <a:endCxn id="63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50" name="Google Shape;650;p54"/>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56" name="Google Shape;656;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657" name="Google Shape;657;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8" name="Google Shape;658;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59" name="Google Shape;659;p5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8" name="Google Shape;668;p55"/>
          <p:cNvCxnSpPr>
            <a:stCxn id="659" idx="6"/>
            <a:endCxn id="66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69" name="Google Shape;669;p55"/>
          <p:cNvCxnSpPr>
            <a:endCxn id="66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70" name="Google Shape;670;p55"/>
          <p:cNvCxnSpPr>
            <a:stCxn id="662" idx="6"/>
            <a:endCxn id="66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1" name="Google Shape;671;p55"/>
          <p:cNvCxnSpPr>
            <a:stCxn id="662" idx="6"/>
            <a:endCxn id="66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2" name="Google Shape;672;p55"/>
          <p:cNvCxnSpPr>
            <a:stCxn id="662" idx="6"/>
            <a:endCxn id="66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73" name="Google Shape;673;p55"/>
          <p:cNvCxnSpPr>
            <a:endCxn id="66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74" name="Google Shape;674;p55"/>
          <p:cNvCxnSpPr>
            <a:endCxn id="66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75" name="Google Shape;675;p55"/>
          <p:cNvCxnSpPr>
            <a:endCxn id="66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5"/>
          <p:cNvCxnSpPr>
            <a:stCxn id="663" idx="6"/>
            <a:endCxn id="66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5"/>
          <p:cNvCxnSpPr>
            <a:stCxn id="663" idx="6"/>
            <a:endCxn id="66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5"/>
          <p:cNvCxnSpPr>
            <a:endCxn id="66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5"/>
          <p:cNvCxnSpPr>
            <a:endCxn id="66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5"/>
          <p:cNvCxnSpPr>
            <a:endCxn id="66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5"/>
          <p:cNvCxnSpPr>
            <a:endCxn id="66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2" name="Google Shape;682;p55"/>
          <p:cNvCxnSpPr>
            <a:endCxn id="66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83" name="Google Shape;683;p55"/>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89" name="Google Shape;689;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690" name="Google Shape;690;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1" name="Google Shape;691;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2" name="Google Shape;692;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1" name="Google Shape;701;p56"/>
          <p:cNvCxnSpPr>
            <a:stCxn id="692" idx="6"/>
            <a:endCxn id="69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2" name="Google Shape;702;p56"/>
          <p:cNvCxnSpPr>
            <a:endCxn id="69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3" name="Google Shape;703;p56"/>
          <p:cNvCxnSpPr>
            <a:stCxn id="695" idx="6"/>
            <a:endCxn id="69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04" name="Google Shape;704;p56"/>
          <p:cNvCxnSpPr>
            <a:stCxn id="695" idx="6"/>
            <a:endCxn id="69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05" name="Google Shape;705;p56"/>
          <p:cNvCxnSpPr>
            <a:stCxn id="695" idx="6"/>
            <a:endCxn id="69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06" name="Google Shape;706;p56"/>
          <p:cNvCxnSpPr>
            <a:endCxn id="70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07" name="Google Shape;707;p56"/>
          <p:cNvCxnSpPr>
            <a:endCxn id="70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6"/>
          <p:cNvCxnSpPr>
            <a:endCxn id="70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6"/>
          <p:cNvCxnSpPr>
            <a:stCxn id="696" idx="6"/>
            <a:endCxn id="69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6"/>
          <p:cNvCxnSpPr>
            <a:stCxn id="696" idx="6"/>
            <a:endCxn id="69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6"/>
          <p:cNvCxnSpPr>
            <a:endCxn id="69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6"/>
          <p:cNvCxnSpPr>
            <a:endCxn id="69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6"/>
          <p:cNvCxnSpPr>
            <a:endCxn id="69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6"/>
          <p:cNvCxnSpPr>
            <a:endCxn id="69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15" name="Google Shape;715;p56"/>
          <p:cNvCxnSpPr>
            <a:endCxn id="69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16" name="Google Shape;716;p56"/>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2" name="Google Shape;722;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723" name="Google Shape;723;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4" name="Google Shape;724;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25" name="Google Shape;725;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4" name="Google Shape;734;p57"/>
          <p:cNvCxnSpPr>
            <a:stCxn id="725" idx="6"/>
            <a:endCxn id="72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35" name="Google Shape;735;p57"/>
          <p:cNvCxnSpPr>
            <a:endCxn id="72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36" name="Google Shape;736;p57"/>
          <p:cNvCxnSpPr>
            <a:stCxn id="728" idx="6"/>
            <a:endCxn id="73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37" name="Google Shape;737;p57"/>
          <p:cNvCxnSpPr>
            <a:stCxn id="728" idx="6"/>
            <a:endCxn id="73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38" name="Google Shape;738;p57"/>
          <p:cNvCxnSpPr>
            <a:stCxn id="728" idx="6"/>
            <a:endCxn id="73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39" name="Google Shape;739;p57"/>
          <p:cNvCxnSpPr>
            <a:endCxn id="73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7"/>
          <p:cNvCxnSpPr>
            <a:endCxn id="73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7"/>
          <p:cNvCxnSpPr>
            <a:endCxn id="73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7"/>
          <p:cNvCxnSpPr>
            <a:stCxn id="729" idx="6"/>
            <a:endCxn id="73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7"/>
          <p:cNvCxnSpPr>
            <a:stCxn id="729" idx="6"/>
            <a:endCxn id="73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7"/>
          <p:cNvCxnSpPr>
            <a:endCxn id="73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7"/>
          <p:cNvCxnSpPr>
            <a:endCxn id="72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7"/>
          <p:cNvCxnSpPr>
            <a:endCxn id="72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7"/>
          <p:cNvCxnSpPr>
            <a:endCxn id="72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48" name="Google Shape;748;p57"/>
          <p:cNvCxnSpPr>
            <a:endCxn id="72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49" name="Google Shape;749;p57"/>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55" name="Google Shape;75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56" name="Google Shape;75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7" name="Google Shape;75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58" name="Google Shape;758;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7" name="Google Shape;767;p58"/>
          <p:cNvCxnSpPr>
            <a:stCxn id="758" idx="6"/>
            <a:endCxn id="76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68" name="Google Shape;768;p58"/>
          <p:cNvCxnSpPr>
            <a:endCxn id="76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69" name="Google Shape;769;p58"/>
          <p:cNvCxnSpPr>
            <a:stCxn id="761" idx="6"/>
            <a:endCxn id="76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70" name="Google Shape;770;p58"/>
          <p:cNvCxnSpPr>
            <a:stCxn id="761" idx="6"/>
            <a:endCxn id="76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1" name="Google Shape;771;p58"/>
          <p:cNvCxnSpPr>
            <a:stCxn id="761" idx="6"/>
            <a:endCxn id="76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2" name="Google Shape;772;p58"/>
          <p:cNvCxnSpPr>
            <a:endCxn id="76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58"/>
          <p:cNvCxnSpPr>
            <a:endCxn id="76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58"/>
          <p:cNvCxnSpPr>
            <a:endCxn id="76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58"/>
          <p:cNvCxnSpPr>
            <a:stCxn id="762" idx="6"/>
            <a:endCxn id="76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58"/>
          <p:cNvCxnSpPr>
            <a:stCxn id="762" idx="6"/>
            <a:endCxn id="76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58"/>
          <p:cNvCxnSpPr>
            <a:endCxn id="76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58"/>
          <p:cNvCxnSpPr>
            <a:endCxn id="76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58"/>
          <p:cNvCxnSpPr>
            <a:endCxn id="76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58"/>
          <p:cNvCxnSpPr>
            <a:endCxn id="76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1" name="Google Shape;781;p58"/>
          <p:cNvCxnSpPr>
            <a:endCxn id="76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2" name="Google Shape;782;p58"/>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pic>
        <p:nvPicPr>
          <p:cNvPr id="787" name="Google Shape;787;p59"/>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788" name="Google Shape;788;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89" name="Google Shape;789;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90" name="Google Shape;790;p5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91" name="Google Shape;791;p5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7" name="Google Shape;797;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798" name="Google Shape;798;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9" name="Google Shape;799;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05" name="Google Shape;805;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806" name="Google Shape;806;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7" name="Google Shape;807;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13" name="Google Shape;813;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14" name="Google Shape;814;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5" name="Google Shape;815;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1" name="Google Shape;821;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822" name="Google Shape;822;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3" name="Google Shape;823;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9" name="Google Shape;829;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830" name="Google Shape;830;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1" name="Google Shape;831;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6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837" name="Google Shape;837;p6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38" name="Google Shape;838;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9" name="Google Shape;839;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45" name="Google Shape;845;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46" name="Google Shape;846;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7" name="Google Shape;847;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3" name="Google Shape;853;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54" name="Google Shape;854;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5" name="Google Shape;855;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1" name="Google Shape;861;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62" name="Google Shape;86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3" name="Google Shape;86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9" name="Google Shape;869;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70" name="Google Shape;870;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1" name="Google Shape;871;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77" name="Google Shape;877;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878" name="Google Shape;878;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9" name="Google Shape;879;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885" name="Google Shape;885;p7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886" name="Google Shape;886;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7" name="Google Shape;887;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88" name="Google Shape;888;p7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889" name="Google Shape;889;p7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890" name="Google Shape;890;p7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1" name="Google Shape;891;p71"/>
          <p:cNvCxnSpPr>
            <a:endCxn id="89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892" name="Google Shape;892;p71"/>
          <p:cNvCxnSpPr>
            <a:endCxn id="89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893" name="Google Shape;893;p7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894" name="Google Shape;894;p7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895" name="Google Shape;895;p7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896" name="Google Shape;896;p7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897" name="Google Shape;897;p7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898" name="Google Shape;898;p7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899" name="Google Shape;899;p7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900" name="Google Shape;900;p71"/>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5" name="Google Shape;95;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06" name="Google Shape;906;p7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907" name="Google Shape;907;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8" name="Google Shape;908;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09" name="Google Shape;909;p7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10" name="Google Shape;910;p7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11" name="Google Shape;911;p7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2" name="Google Shape;912;p72"/>
          <p:cNvCxnSpPr>
            <a:endCxn id="91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13" name="Google Shape;913;p72"/>
          <p:cNvCxnSpPr>
            <a:endCxn id="91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14" name="Google Shape;914;p7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15" name="Google Shape;915;p7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16" name="Google Shape;916;p7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917" name="Google Shape;917;p7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918" name="Google Shape;918;p7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919" name="Google Shape;919;p72"/>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920" name="Google Shape;920;p72"/>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921" name="Google Shape;921;p72"/>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7" name="Google Shape;927;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928" name="Google Shape;928;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9" name="Google Shape;929;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35" name="Google Shape;935;p74"/>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936" name="Google Shape;936;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7" name="Google Shape;937;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38" name="Google Shape;938;p7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39" name="Google Shape;939;p7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40" name="Google Shape;940;p7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41" name="Google Shape;941;p7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42" name="Google Shape;942;p7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43" name="Google Shape;943;p7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44" name="Google Shape;944;p7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45" name="Google Shape;945;p7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51" name="Google Shape;951;p75"/>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952" name="Google Shape;95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3" name="Google Shape;95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54" name="Google Shape;954;p7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55" name="Google Shape;955;p7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56" name="Google Shape;956;p7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57" name="Google Shape;957;p7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58" name="Google Shape;958;p7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59" name="Google Shape;959;p7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60" name="Google Shape;960;p7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61" name="Google Shape;961;p7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7" name="Google Shape;967;p76"/>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968" name="Google Shape;968;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9" name="Google Shape;96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70" name="Google Shape;970;p7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71" name="Google Shape;971;p7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72" name="Google Shape;972;p7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73" name="Google Shape;973;p7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74" name="Google Shape;974;p7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75" name="Google Shape;975;p7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76" name="Google Shape;976;p7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77" name="Google Shape;977;p7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3" name="Google Shape;983;p77"/>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984" name="Google Shape;984;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5" name="Google Shape;985;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86" name="Google Shape;986;p7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87" name="Google Shape;987;p7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88" name="Google Shape;988;p7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89" name="Google Shape;989;p7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90" name="Google Shape;990;p7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91" name="Google Shape;991;p7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92" name="Google Shape;992;p7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93" name="Google Shape;993;p7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99" name="Google Shape;999;p78"/>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1000" name="Google Shape;1000;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1" name="Google Shape;1001;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02" name="Google Shape;1002;p7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03" name="Google Shape;1003;p7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04" name="Google Shape;1004;p7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05" name="Google Shape;1005;p7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06" name="Google Shape;1006;p7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07" name="Google Shape;1007;p7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08" name="Google Shape;1008;p78"/>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09" name="Google Shape;1009;p7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10" name="Google Shape;1010;p78"/>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6" name="Google Shape;1016;p7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017" name="Google Shape;1017;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8" name="Google Shape;1018;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19" name="Google Shape;1019;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20" name="Google Shape;1020;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21" name="Google Shape;1021;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22" name="Google Shape;1022;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23" name="Google Shape;1023;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24" name="Google Shape;1024;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25" name="Google Shape;1025;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26" name="Google Shape;1026;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27" name="Google Shape;1027;p7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3" name="Google Shape;1033;p8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034" name="Google Shape;1034;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5" name="Google Shape;1035;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36" name="Google Shape;1036;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37" name="Google Shape;1037;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38" name="Google Shape;1038;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39" name="Google Shape;1039;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40" name="Google Shape;1040;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1" name="Google Shape;1041;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2" name="Google Shape;1042;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3" name="Google Shape;1043;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44" name="Google Shape;1044;p8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45" name="Google Shape;1045;p80"/>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1" name="Google Shape;1051;p8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052" name="Google Shape;1052;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3" name="Google Shape;1053;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4" name="Google Shape;1054;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5" name="Google Shape;1055;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56" name="Google Shape;1056;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57" name="Google Shape;1057;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58" name="Google Shape;1058;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59" name="Google Shape;1059;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60" name="Google Shape;1060;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1" name="Google Shape;1061;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62" name="Google Shape;1062;p81"/>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63" name="Google Shape;1063;p81"/>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9" name="Google Shape;1069;p8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070" name="Google Shape;1070;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1" name="Google Shape;1071;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2" name="Google Shape;1072;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3" name="Google Shape;1073;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4" name="Google Shape;1074;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5" name="Google Shape;1075;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6" name="Google Shape;1076;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7" name="Google Shape;1077;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78" name="Google Shape;1078;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79" name="Google Shape;1079;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80" name="Google Shape;1080;p82"/>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81" name="Google Shape;1081;p82"/>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7" name="Google Shape;1087;p8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088" name="Google Shape;1088;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9" name="Google Shape;1089;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90" name="Google Shape;1090;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1" name="Google Shape;1091;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2" name="Google Shape;1092;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3" name="Google Shape;1093;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4" name="Google Shape;1094;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5" name="Google Shape;1095;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096" name="Google Shape;1096;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2" name="Google Shape;1102;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103" name="Google Shape;1103;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4" name="Google Shape;1104;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5" name="Google Shape;1105;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6" name="Google Shape;1106;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7" name="Google Shape;1107;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08" name="Google Shape;1108;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09" name="Google Shape;1109;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10" name="Google Shape;1110;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11" name="Google Shape;1111;p84"/>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12" name="Google Shape;1112;p84"/>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13" name="Google Shape;1113;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9" name="Google Shape;1119;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120" name="Google Shape;1120;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1" name="Google Shape;1121;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2" name="Google Shape;1122;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3" name="Google Shape;1123;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4" name="Google Shape;1124;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5" name="Google Shape;1125;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6" name="Google Shape;1126;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7" name="Google Shape;1127;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28" name="Google Shape;1128;p85"/>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29" name="Google Shape;1129;p85"/>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30" name="Google Shape;1130;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6" name="Google Shape;1136;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137" name="Google Shape;1137;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8" name="Google Shape;1138;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39" name="Google Shape;1139;p86"/>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40" name="Google Shape;1140;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1" name="Google Shape;1141;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2" name="Google Shape;1142;p86"/>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3" name="Google Shape;1143;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4" name="Google Shape;1144;p86"/>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0" name="Google Shape;1150;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1" name="Google Shape;1151;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2" name="Google Shape;1152;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8" name="Google Shape;1158;p88"/>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9" name="Google Shape;1159;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0" name="Google Shape;1160;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166" name="Google Shape;1166;p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67" name="Google Shape;116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8" name="Google Shape;116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74" name="Google Shape;1174;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175" name="Google Shape;1175;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6" name="Google Shape;1176;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sp>
        <p:nvSpPr>
          <p:cNvPr id="1181" name="Google Shape;1181;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82" name="Google Shape;1182;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183" name="Google Shape;1183;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4" name="Google Shape;1184;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90" name="Google Shape;1190;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191" name="Google Shape;1191;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2" name="Google Shape;1192;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98" name="Google Shape;1198;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199" name="Google Shape;1199;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0" name="Google Shape;1200;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206" name="Google Shape;1206;p94"/>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207" name="Google Shape;1207;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8" name="Google Shape;1208;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214" name="Google Shape;1214;p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215" name="Google Shape;1215;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6" name="Google Shape;1216;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17" name="Google Shape;1217;p95"/>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pic>
        <p:nvPicPr>
          <p:cNvPr id="1222" name="Google Shape;1222;p96"/>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223" name="Google Shape;122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224" name="Google Shape;1224;p9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225" name="Google Shape;1225;p9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226" name="Google Shape;1226;p9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pic>
        <p:nvPicPr>
          <p:cNvPr id="1231" name="Google Shape;1231;p97"/>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232" name="Google Shape;1232;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233" name="Google Shape;1233;p9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234" name="Google Shape;1234;p9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235" name="Google Shape;1235;p9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pic>
        <p:nvPicPr>
          <p:cNvPr id="1240" name="Google Shape;1240;p98"/>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241" name="Google Shape;1241;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242" name="Google Shape;1242;p9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243" name="Google Shape;1243;p9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244" name="Google Shape;1244;p9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250" name="Google Shape;1250;p9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251" name="Google Shape;125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2" name="Google Shape;125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3" name="Google Shape;1253;p99"/>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259" name="Google Shape;1259;p10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260" name="Google Shape;1260;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1" name="Google Shape;1261;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2" name="Google Shape;1262;p100"/>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pic>
        <p:nvPicPr>
          <p:cNvPr id="1267" name="Google Shape;1267;p101"/>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268" name="Google Shape;1268;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269" name="Google Shape;1269;p10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270" name="Google Shape;1270;p10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271" name="Google Shape;1271;p10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9" name="Google Shape;119;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277" name="Google Shape;1277;p10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278" name="Google Shape;1278;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80" name="Google Shape;1280;p102"/>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pic>
        <p:nvPicPr>
          <p:cNvPr id="1285" name="Google Shape;1285;p103"/>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286" name="Google Shape;1286;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287" name="Google Shape;1287;p10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288" name="Google Shape;1288;p10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289" name="Google Shape;1289;p10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pic>
        <p:nvPicPr>
          <p:cNvPr id="1294" name="Google Shape;1294;p104"/>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295" name="Google Shape;1295;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296" name="Google Shape;1296;p10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297" name="Google Shape;1297;p10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298" name="Google Shape;1298;p10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pic>
        <p:nvPicPr>
          <p:cNvPr descr="watermark.jpg" id="1303" name="Google Shape;1303;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04" name="Google Shape;1304;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305" name="Google Shape;1305;p10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306" name="Google Shape;1306;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0" name="Shape 1310"/>
        <p:cNvGrpSpPr/>
        <p:nvPr/>
      </p:nvGrpSpPr>
      <p:grpSpPr>
        <a:xfrm>
          <a:off x="0" y="0"/>
          <a:ext cx="0" cy="0"/>
          <a:chOff x="0" y="0"/>
          <a:chExt cx="0" cy="0"/>
        </a:xfrm>
      </p:grpSpPr>
      <p:pic>
        <p:nvPicPr>
          <p:cNvPr descr="watermark.jpg" id="1311" name="Google Shape;1311;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12" name="Google Shape;1312;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313" name="Google Shape;1313;p10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314" name="Google Shape;1314;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8" name="Shape 1318"/>
        <p:cNvGrpSpPr/>
        <p:nvPr/>
      </p:nvGrpSpPr>
      <p:grpSpPr>
        <a:xfrm>
          <a:off x="0" y="0"/>
          <a:ext cx="0" cy="0"/>
          <a:chOff x="0" y="0"/>
          <a:chExt cx="0" cy="0"/>
        </a:xfrm>
      </p:grpSpPr>
      <p:pic>
        <p:nvPicPr>
          <p:cNvPr descr="watermark.jpg" id="1319" name="Google Shape;1319;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0" name="Google Shape;1320;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321" name="Google Shape;1321;p107"/>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322" name="Google Shape;1322;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323" name="Google Shape;1323;p107"/>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324" name="Google Shape;1324;p10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325" name="Google Shape;1325;p10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0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327" name="Google Shape;1327;p10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pic>
        <p:nvPicPr>
          <p:cNvPr descr="watermark.jpg" id="1332" name="Google Shape;1332;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33" name="Google Shape;1333;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334" name="Google Shape;1334;p108"/>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335" name="Google Shape;1335;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336" name="Google Shape;1336;p108"/>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337" name="Google Shape;1337;p10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338" name="Google Shape;1338;p10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0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340" name="Google Shape;1340;p10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pic>
        <p:nvPicPr>
          <p:cNvPr descr="watermark.jpg" id="1345" name="Google Shape;1345;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6" name="Google Shape;1346;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347" name="Google Shape;1347;p109"/>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348" name="Google Shape;1348;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349" name="Google Shape;1349;p109"/>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350" name="Google Shape;1350;p10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351" name="Google Shape;1351;p10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0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353" name="Google Shape;1353;p109"/>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0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pic>
        <p:nvPicPr>
          <p:cNvPr descr="watermark.jpg" id="1359" name="Google Shape;135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60" name="Google Shape;1360;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361" name="Google Shape;1361;p110"/>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362" name="Google Shape;1362;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363" name="Google Shape;1363;p110"/>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364" name="Google Shape;1364;p11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365" name="Google Shape;1365;p11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1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367" name="Google Shape;1367;p11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368" name="Google Shape;1368;p11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369" name="Google Shape;1369;p11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pic>
        <p:nvPicPr>
          <p:cNvPr descr="watermark.jpg" id="1374" name="Google Shape;1374;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75" name="Google Shape;1375;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376" name="Google Shape;1376;p11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377" name="Google Shape;1377;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378" name="Google Shape;1378;p11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379" name="Google Shape;1379;p11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380" name="Google Shape;1380;p11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1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382" name="Google Shape;1382;p11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383" name="Google Shape;1383;p11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384" name="Google Shape;1384;p11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