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76605" y="146685"/>
            <a:ext cx="778002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 b="1"/>
              <a:t>               </a:t>
            </a:r>
            <a:r>
              <a:rPr lang="en-GB" sz="2000" b="1"/>
              <a:t>PowerCo </a:t>
            </a:r>
            <a:r>
              <a:rPr lang="en-IN" altLang="en-GB" sz="2000" b="1"/>
              <a:t>Exploratory Data Analysis Findings</a:t>
            </a:r>
            <a:endParaRPr lang="en-IN" altLang="en-GB" sz="2000" b="1"/>
          </a:p>
        </p:txBody>
      </p:sp>
      <p:sp>
        <p:nvSpPr>
          <p:cNvPr id="55" name="Google Shape;55;p13"/>
          <p:cNvSpPr txBox="1"/>
          <p:nvPr/>
        </p:nvSpPr>
        <p:spPr>
          <a:xfrm>
            <a:off x="362585" y="755650"/>
            <a:ext cx="3275965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/>
              <a:t>Obeservations:</a:t>
            </a:r>
            <a:endParaRPr lang="en-IN" sz="1600" b="1"/>
          </a:p>
        </p:txBody>
      </p:sp>
      <p:sp>
        <p:nvSpPr>
          <p:cNvPr id="56" name="Google Shape;56;p13"/>
          <p:cNvSpPr txBox="1"/>
          <p:nvPr/>
        </p:nvSpPr>
        <p:spPr>
          <a:xfrm>
            <a:off x="362585" y="1183005"/>
            <a:ext cx="8119110" cy="102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100"/>
              <a:t>1. From the data given approximately 9.7 percent customers have churned that is 1419 customers.</a:t>
            </a:r>
            <a:endParaRPr lang="en-IN" altLang="en-GB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100"/>
              <a:t>2. From the hypothesis testing we can see that customers are not sensitive to price changes.</a:t>
            </a:r>
            <a:endParaRPr lang="en-IN" altLang="en-GB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100"/>
              <a:t>3. There are some outliers in the data which we have clearn</a:t>
            </a:r>
            <a:endParaRPr lang="en-IN" altLang="en-GB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100"/>
              <a:t>before feeding the data to model.</a:t>
            </a:r>
            <a:endParaRPr lang="en-IN" altLang="en-GB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100"/>
          </a:p>
        </p:txBody>
      </p:sp>
      <p:pic>
        <p:nvPicPr>
          <p:cNvPr id="4" name="Picture 3" descr="price_ch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7225" y="1823085"/>
            <a:ext cx="4535170" cy="332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/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DIGVIJAY</cp:lastModifiedBy>
  <cp:revision>13</cp:revision>
  <dcterms:created xsi:type="dcterms:W3CDTF">2023-04-15T21:58:00Z</dcterms:created>
  <dcterms:modified xsi:type="dcterms:W3CDTF">2023-04-18T22:53:12Z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A6786FB3E9104130B6E49D1E128ACAE0</vt:lpwstr>
  </property>
  <property fmtid="{D5CDD505-2E9C-101B-9397-08002B2CF9AE}" pid="3" name="KSOProductBuildVer">
    <vt:lpwstr>1033-11.2.0.11219</vt:lpwstr>
  </property>
</Properties>
</file>