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4"/>
  </p:notesMasterIdLst>
  <p:handoutMasterIdLst>
    <p:handoutMasterId r:id="rId5"/>
  </p:handoutMasterIdLst>
  <p:sldIdLst>
    <p:sldId id="362" r:id="rId3"/>
  </p:sldIdLst>
  <p:sldSz cx="12192000" cy="6858000"/>
  <p:notesSz cx="6950075" cy="9236075"/>
  <p:custShowLst>
    <p:custShow name="Format Guide Workshop" id="0">
      <p:sldLst/>
    </p:custShow>
  </p:custShowLst>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123" d="100"/>
          <a:sy n="123" d="100"/>
        </p:scale>
        <p:origin x="576" y="192"/>
      </p:cViewPr>
      <p:guideLst>
        <p:guide orient="horz" pos="2155"/>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fld>
            <a:endParaRPr lang="en-US" sz="8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fld>
            <a:endParaRPr lang="en-US"/>
          </a:p>
        </p:txBody>
      </p:sp>
    </p:spTree>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image" Target="../media/image3.jpeg"/><Relationship Id="rId7" Type="http://schemas.openxmlformats.org/officeDocument/2006/relationships/tags" Target="../tags/tag3.xml"/><Relationship Id="rId6" Type="http://schemas.openxmlformats.org/officeDocument/2006/relationships/image" Target="../media/image2.png"/><Relationship Id="rId5" Type="http://schemas.openxmlformats.org/officeDocument/2006/relationships/tags" Target="../tags/tag2.xml"/><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0" Type="http://schemas.openxmlformats.org/officeDocument/2006/relationships/vmlDrawing" Target="../drawings/vmlDrawing1.v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tags" Target="../tags/tag16.xml"/><Relationship Id="rId4" Type="http://schemas.openxmlformats.org/officeDocument/2006/relationships/image" Target="../media/image6.emf"/><Relationship Id="rId3" Type="http://schemas.openxmlformats.org/officeDocument/2006/relationships/oleObject" Target="../embeddings/oleObject2.bin"/><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image" Target="../media/image6.emf"/><Relationship Id="rId3" Type="http://schemas.openxmlformats.org/officeDocument/2006/relationships/oleObject" Target="../embeddings/oleObject3.bin"/><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tags" Target="../tags/tag26.xm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tags" Target="../tags/tag31.xml"/><Relationship Id="rId6" Type="http://schemas.openxmlformats.org/officeDocument/2006/relationships/image" Target="../media/image3.jpeg"/><Relationship Id="rId5" Type="http://schemas.openxmlformats.org/officeDocument/2006/relationships/tags" Target="../tags/tag30.xml"/><Relationship Id="rId4" Type="http://schemas.openxmlformats.org/officeDocument/2006/relationships/image" Target="../media/image1.emf"/><Relationship Id="rId3" Type="http://schemas.openxmlformats.org/officeDocument/2006/relationships/oleObject" Target="../embeddings/oleObject4.bin"/><Relationship Id="rId2" Type="http://schemas.openxmlformats.org/officeDocument/2006/relationships/tags" Target="../tags/tag29.xm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tags" Target="../tags/tag32.xm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image" Target="../media/image3.jpeg"/><Relationship Id="rId7" Type="http://schemas.openxmlformats.org/officeDocument/2006/relationships/tags" Target="../tags/tag35.xml"/><Relationship Id="rId6" Type="http://schemas.openxmlformats.org/officeDocument/2006/relationships/image" Target="../media/image2.png"/><Relationship Id="rId5" Type="http://schemas.openxmlformats.org/officeDocument/2006/relationships/tags" Target="../tags/tag34.xml"/><Relationship Id="rId4" Type="http://schemas.openxmlformats.org/officeDocument/2006/relationships/image" Target="../media/image1.emf"/><Relationship Id="rId3" Type="http://schemas.openxmlformats.org/officeDocument/2006/relationships/oleObject" Target="../embeddings/oleObject5.bin"/><Relationship Id="rId2" Type="http://schemas.openxmlformats.org/officeDocument/2006/relationships/tags" Target="../tags/tag33.xml"/><Relationship Id="rId10" Type="http://schemas.openxmlformats.org/officeDocument/2006/relationships/vmlDrawing" Target="../drawings/vmlDrawing5.v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tags" Target="../tags/tag47.xml"/><Relationship Id="rId4" Type="http://schemas.openxmlformats.org/officeDocument/2006/relationships/image" Target="../media/image6.emf"/><Relationship Id="rId3" Type="http://schemas.openxmlformats.org/officeDocument/2006/relationships/oleObject" Target="../embeddings/oleObject6.bin"/><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tags" Target="../tags/tag5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image" Target="../media/image8.png"/><Relationship Id="rId4" Type="http://schemas.openxmlformats.org/officeDocument/2006/relationships/image" Target="../media/image1.emf"/><Relationship Id="rId3" Type="http://schemas.openxmlformats.org/officeDocument/2006/relationships/oleObject" Target="../embeddings/oleObject7.bin"/><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tags" Target="../tags/tag65.xml"/><Relationship Id="rId6" Type="http://schemas.openxmlformats.org/officeDocument/2006/relationships/image" Target="../media/image3.jpeg"/><Relationship Id="rId5" Type="http://schemas.openxmlformats.org/officeDocument/2006/relationships/tags" Target="../tags/tag64.xml"/><Relationship Id="rId4" Type="http://schemas.openxmlformats.org/officeDocument/2006/relationships/image" Target="../media/image1.emf"/><Relationship Id="rId3" Type="http://schemas.openxmlformats.org/officeDocument/2006/relationships/oleObject" Target="../embeddings/oleObject8.bin"/><Relationship Id="rId2" Type="http://schemas.openxmlformats.org/officeDocument/2006/relationships/tags" Target="../tags/tag63.xml"/><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tags" Target="../tags/tag66.xml"/><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tags" Target="../tags/tag68.xml"/><Relationship Id="rId4" Type="http://schemas.openxmlformats.org/officeDocument/2006/relationships/image" Target="../media/image9.emf"/><Relationship Id="rId3" Type="http://schemas.openxmlformats.org/officeDocument/2006/relationships/oleObject" Target="../embeddings/oleObject9.bin"/><Relationship Id="rId2" Type="http://schemas.openxmlformats.org/officeDocument/2006/relationships/tags" Target="../tags/tag6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image" Target="../media/image9.emf"/><Relationship Id="rId3" Type="http://schemas.openxmlformats.org/officeDocument/2006/relationships/oleObject" Target="../embeddings/oleObject10.bin"/><Relationship Id="rId2" Type="http://schemas.openxmlformats.org/officeDocument/2006/relationships/tags" Target="../tags/tag69.xml"/><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image" Target="../media/image9.emf"/><Relationship Id="rId3" Type="http://schemas.openxmlformats.org/officeDocument/2006/relationships/oleObject" Target="../embeddings/oleObject11.bin"/><Relationship Id="rId2" Type="http://schemas.openxmlformats.org/officeDocument/2006/relationships/tags" Target="../tags/tag70.xml"/><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tags" Target="../tags/tag72.xml"/><Relationship Id="rId5" Type="http://schemas.openxmlformats.org/officeDocument/2006/relationships/image" Target="../media/image2.png"/><Relationship Id="rId4" Type="http://schemas.openxmlformats.org/officeDocument/2006/relationships/image" Target="../media/image9.emf"/><Relationship Id="rId3" Type="http://schemas.openxmlformats.org/officeDocument/2006/relationships/oleObject" Target="../embeddings/oleObject12.bin"/><Relationship Id="rId2" Type="http://schemas.openxmlformats.org/officeDocument/2006/relationships/tags" Target="../tags/tag71.xml"/><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tags" Target="../tags/tag74.xml"/><Relationship Id="rId4" Type="http://schemas.openxmlformats.org/officeDocument/2006/relationships/image" Target="../media/image9.emf"/><Relationship Id="rId3" Type="http://schemas.openxmlformats.org/officeDocument/2006/relationships/oleObject" Target="../embeddings/oleObject13.bin"/><Relationship Id="rId2" Type="http://schemas.openxmlformats.org/officeDocument/2006/relationships/tags" Target="../tags/tag73.xml"/><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image" Target="../media/image9.emf"/><Relationship Id="rId3" Type="http://schemas.openxmlformats.org/officeDocument/2006/relationships/oleObject" Target="../embeddings/oleObject14.bin"/><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image" Target="../media/image9.emf"/><Relationship Id="rId3" Type="http://schemas.openxmlformats.org/officeDocument/2006/relationships/oleObject" Target="../embeddings/oleObject15.bin"/><Relationship Id="rId2" Type="http://schemas.openxmlformats.org/officeDocument/2006/relationships/tags" Target="../tags/tag76.xml"/><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7" Type="http://schemas.openxmlformats.org/officeDocument/2006/relationships/vmlDrawing" Target="../drawings/vmlDrawing16.vml"/><Relationship Id="rId6" Type="http://schemas.openxmlformats.org/officeDocument/2006/relationships/tags" Target="../tags/tag78.xml"/><Relationship Id="rId5" Type="http://schemas.openxmlformats.org/officeDocument/2006/relationships/image" Target="../media/image2.png"/><Relationship Id="rId4" Type="http://schemas.openxmlformats.org/officeDocument/2006/relationships/image" Target="../media/image9.emf"/><Relationship Id="rId3" Type="http://schemas.openxmlformats.org/officeDocument/2006/relationships/oleObject" Target="../embeddings/oleObject16.bin"/><Relationship Id="rId2" Type="http://schemas.openxmlformats.org/officeDocument/2006/relationships/tags" Target="../tags/tag77.xml"/><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image" Target="../media/image4.png"/><Relationship Id="rId4" Type="http://schemas.openxmlformats.org/officeDocument/2006/relationships/image" Target="../media/image9.emf"/><Relationship Id="rId3" Type="http://schemas.openxmlformats.org/officeDocument/2006/relationships/oleObject" Target="../embeddings/oleObject17.bin"/><Relationship Id="rId2" Type="http://schemas.openxmlformats.org/officeDocument/2006/relationships/tags" Target="../tags/tag7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6" name="think-cell Slide" r:id="rId3" imgW="8890" imgH="8890" progId="TCLayout.ActiveDocument.1">
                  <p:embed/>
                </p:oleObj>
              </mc:Choice>
              <mc:Fallback>
                <p:oleObj name="think-cell Slide" r:id="rId3" imgW="8890" imgH="8890" progId="TCLayout.ActiveDocument.1">
                  <p:embed/>
                  <p:pic>
                    <p:nvPicPr>
                      <p:cNvPr id="0" name="Picture 92215"/>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5"/>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6">
            <a:extLst>
              <a:ext uri="{28A0092B-C50C-407E-A947-70E740481C1C}">
                <a14:useLocalDpi xmlns:a14="http://schemas.microsoft.com/office/drawing/2010/main" val="0"/>
              </a:ext>
            </a:extLst>
          </a:blip>
          <a:srcRect l="1731" t="8741" r="102" b="27"/>
          <a:stretch>
            <a:fillRect/>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7"/>
            </p:custDataLst>
          </p:nvPr>
        </p:nvPicPr>
        <p:blipFill rotWithShape="1">
          <a:blip r:embed="rId8">
            <a:extLst>
              <a:ext uri="{28A0092B-C50C-407E-A947-70E740481C1C}">
                <a14:useLocalDpi xmlns:a14="http://schemas.microsoft.com/office/drawing/2010/main" val="0"/>
              </a:ext>
            </a:extLst>
          </a:blip>
          <a:srcRect b="23056"/>
          <a:stretch>
            <a:fillRect/>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endParaRPr lang="en-US" dirty="0"/>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endParaRPr lang="en-US" dirty="0"/>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endParaRPr lang="en-US" dirty="0"/>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endParaRPr lang="en-US" dirty="0"/>
          </a:p>
        </p:txBody>
      </p:sp>
      <p:sp>
        <p:nvSpPr>
          <p:cNvPr id="33" name="Freeform 32"/>
          <p:cNvSpPr>
            <a:spLocks noChangeAspect="1"/>
          </p:cNvSpPr>
          <p:nvPr userDrawn="1">
            <p:custDataLst>
              <p:tags r:id="rId9"/>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endParaRPr lang="en-US" dirty="0"/>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endParaRPr lang="en-US" dirty="0"/>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endParaRPr lang="en-US" dirty="0">
              <a:solidFill>
                <a:schemeClr val="tx2"/>
              </a:solidFill>
            </a:endParaRP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endParaRPr lang="en-US" dirty="0"/>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a:fillRect/>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78" name="think-cell Slide" r:id="rId3" imgW="10795" imgH="10795" progId="TCLayout.ActiveDocument.1">
                  <p:embed/>
                </p:oleObj>
              </mc:Choice>
              <mc:Fallback>
                <p:oleObj name="think-cell Slide" r:id="rId3" imgW="10795" imgH="10795" progId="TCLayout.ActiveDocument.1">
                  <p:embed/>
                  <p:pic>
                    <p:nvPicPr>
                      <p:cNvPr id="0" name="Picture 86177"/>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endParaRPr lang="en-US" dirty="0"/>
          </a:p>
        </p:txBody>
      </p:sp>
      <p:sp>
        <p:nvSpPr>
          <p:cNvPr id="10" name="FooterSimple" hidden="1"/>
          <p:cNvSpPr txBox="1"/>
          <p:nvPr userDrawn="1">
            <p:custDataLst>
              <p:tags r:id="rId5"/>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endParaRPr lang="en-US" dirty="0"/>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a:fillRect/>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endParaRPr lang="en-US" dirty="0"/>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a:fillRect/>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endParaRPr lang="en-US" dirty="0"/>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endParaRPr lang="en-US" dirty="0"/>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a:fillRect/>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5" name="think-cell Slide" r:id="rId3" imgW="10795" imgH="10795" progId="TCLayout.ActiveDocument.1">
                  <p:embed/>
                </p:oleObj>
              </mc:Choice>
              <mc:Fallback>
                <p:oleObj name="think-cell Slide" r:id="rId3" imgW="10795" imgH="10795" progId="TCLayout.ActiveDocument.1">
                  <p:embed/>
                  <p:pic>
                    <p:nvPicPr>
                      <p:cNvPr id="0" name="Picture 88224"/>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a:fillRect/>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noAutofit/>
          </a:bodyPr>
          <a:lstStyle/>
          <a:p>
            <a:endParaRPr lang="en-US" dirty="0">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endParaRPr lang="en-US" sz="900" b="0" dirty="0">
              <a:latin typeface="+mn-lt"/>
              <a:sym typeface="Trebuchet MS" panose="020B0603020202020204" pitchFamily="34" charset="0"/>
            </a:endParaRPr>
          </a:p>
          <a:p>
            <a:pPr indent="0">
              <a:lnSpc>
                <a:spcPct val="100000"/>
              </a:lnSpc>
            </a:pPr>
            <a:r>
              <a:rPr lang="en-US" sz="900" b="0" dirty="0">
                <a:latin typeface="+mn-lt"/>
                <a:sym typeface="Trebuchet MS" panose="020B0603020202020204" pitchFamily="34" charset="0"/>
              </a:rPr>
              <a:t> </a:t>
            </a:r>
            <a:endParaRPr lang="en-US" sz="900" b="0" dirty="0">
              <a:latin typeface="+mn-lt"/>
              <a:sym typeface="Trebuchet MS" panose="020B0603020202020204" pitchFamily="34" charset="0"/>
            </a:endParaRP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lang="en-US" sz="900" b="0" dirty="0">
              <a:latin typeface="+mn-lt"/>
              <a:sym typeface="Trebuchet MS" panose="020B0603020202020204" pitchFamily="34" charset="0"/>
            </a:endParaRP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lang="en-US" sz="900" b="0" dirty="0">
              <a:latin typeface="+mn-lt"/>
              <a:sym typeface="Trebuchet MS" panose="020B0603020202020204" pitchFamily="34" charset="0"/>
            </a:endParaRPr>
          </a:p>
        </p:txBody>
      </p:sp>
      <p:sp>
        <p:nvSpPr>
          <p:cNvPr id="7" name="Title 6"/>
          <p:cNvSpPr txBox="1"/>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endParaRPr lang="en-US" sz="5100" dirty="0">
              <a:gradFill>
                <a:gsLst>
                  <a:gs pos="100000">
                    <a:schemeClr val="tx2"/>
                  </a:gs>
                  <a:gs pos="2000">
                    <a:schemeClr val="accent2"/>
                  </a:gs>
                </a:gsLst>
                <a:lin ang="2700000" scaled="0"/>
              </a:gradFill>
              <a:latin typeface="+mn-lt"/>
              <a:sym typeface="Trebuchet MS" panose="020B0603020202020204" pitchFamily="34" charset="0"/>
            </a:endParaRP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showMasterSp="0">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198" name="think-cell Slide" r:id="rId3" imgW="8890" imgH="8890" progId="TCLayout.ActiveDocument.1">
                  <p:embed/>
                </p:oleObj>
              </mc:Choice>
              <mc:Fallback>
                <p:oleObj name="think-cell Slide" r:id="rId3" imgW="8890" imgH="8890" progId="TCLayout.ActiveDocument.1">
                  <p:embed/>
                  <p:pic>
                    <p:nvPicPr>
                      <p:cNvPr id="0" name="Picture 90197"/>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5"/>
            </p:custDataLst>
          </p:nvPr>
        </p:nvPicPr>
        <p:blipFill>
          <a:blip r:embed="rId6">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endParaRPr lang="en-US" sz="1200" dirty="0">
              <a:solidFill>
                <a:schemeClr val="bg1"/>
              </a:solidFill>
              <a:latin typeface="+mn-lt"/>
              <a:sym typeface="Trebuchet MS" panose="020B0603020202020204" pitchFamily="34" charset="0"/>
            </a:endParaRPr>
          </a:p>
        </p:txBody>
      </p:sp>
      <p:sp>
        <p:nvSpPr>
          <p:cNvPr id="7" name="Freeform 6"/>
          <p:cNvSpPr>
            <a:spLocks noChangeAspect="1"/>
          </p:cNvSpPr>
          <p:nvPr userDrawn="1">
            <p:custDataLst>
              <p:tags r:id="rId7"/>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sp>
          <p:nvSpPr>
            <p:cNvPr id="53" name="Slide edge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0" name="think-cell Slide" r:id="rId3" imgW="8890" imgH="8890" progId="TCLayout.ActiveDocument.1">
                  <p:embed/>
                </p:oleObj>
              </mc:Choice>
              <mc:Fallback>
                <p:oleObj name="think-cell Slide" r:id="rId3" imgW="8890" imgH="8890" progId="TCLayout.ActiveDocument.1">
                  <p:embed/>
                  <p:pic>
                    <p:nvPicPr>
                      <p:cNvPr id="0" name="Picture 93239"/>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5"/>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6">
            <a:extLst>
              <a:ext uri="{28A0092B-C50C-407E-A947-70E740481C1C}">
                <a14:useLocalDpi xmlns:a14="http://schemas.microsoft.com/office/drawing/2010/main" val="0"/>
              </a:ext>
            </a:extLst>
          </a:blip>
          <a:srcRect l="1731" t="8741" r="102" b="27"/>
          <a:stretch>
            <a:fillRect/>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7"/>
            </p:custDataLst>
          </p:nvPr>
        </p:nvPicPr>
        <p:blipFill rotWithShape="1">
          <a:blip r:embed="rId8">
            <a:extLst>
              <a:ext uri="{28A0092B-C50C-407E-A947-70E740481C1C}">
                <a14:useLocalDpi xmlns:a14="http://schemas.microsoft.com/office/drawing/2010/main" val="0"/>
              </a:ext>
            </a:extLst>
          </a:blip>
          <a:srcRect b="23056"/>
          <a:stretch>
            <a:fillRect/>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endParaRPr lang="en-US" dirty="0"/>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endParaRPr lang="en-US" dirty="0"/>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endParaRPr lang="en-US" dirty="0"/>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endParaRPr lang="en-US" dirty="0"/>
          </a:p>
        </p:txBody>
      </p:sp>
      <p:sp>
        <p:nvSpPr>
          <p:cNvPr id="13" name="Freeform 12"/>
          <p:cNvSpPr>
            <a:spLocks noChangeAspect="1"/>
          </p:cNvSpPr>
          <p:nvPr userDrawn="1">
            <p:custDataLst>
              <p:tags r:id="rId9"/>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0000" y="622800"/>
            <a:ext cx="10933350" cy="470898"/>
          </a:xfrm>
        </p:spPr>
        <p:txBody>
          <a:bodyPr/>
          <a:lstStyle>
            <a:lvl1pPr>
              <a:defRPr sz="3400"/>
            </a:lvl1pPr>
          </a:lstStyle>
          <a:p>
            <a:r>
              <a:rPr lang="en-US" dirty="0"/>
              <a:t>Click to add title</a:t>
            </a:r>
            <a:endParaRPr lang="en-US" dirty="0"/>
          </a:p>
        </p:txBody>
      </p:sp>
      <p:sp>
        <p:nvSpPr>
          <p:cNvPr id="8" name="Text Placeholder 7"/>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endParaRPr lang="en-US" dirty="0"/>
          </a:p>
        </p:txBody>
      </p:sp>
      <p:sp>
        <p:nvSpPr>
          <p:cNvPr id="6" name="Text Placeholder 5"/>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endParaRPr lang="en-US" dirty="0"/>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endParaRPr lang="en-US" dirty="0"/>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showMasterSp="0"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endParaRPr lang="en-US" dirty="0"/>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showMasterSp="0"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endParaRPr lang="en-US" dirty="0"/>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endParaRPr lang="en-US" dirty="0"/>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showMasterSp="0"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showMasterSp="0"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endParaRPr lang="en-US" dirty="0"/>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showMasterSp="0"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endParaRPr lang="en-US" dirty="0"/>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2" name="think-cell Slide" r:id="rId3" imgW="10795" imgH="10795" progId="TCLayout.ActiveDocument.1">
                  <p:embed/>
                </p:oleObj>
              </mc:Choice>
              <mc:Fallback>
                <p:oleObj name="think-cell Slide" r:id="rId3" imgW="10795" imgH="10795" progId="TCLayout.ActiveDocument.1">
                  <p:embed/>
                  <p:pic>
                    <p:nvPicPr>
                      <p:cNvPr id="0" name="Picture 8720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endParaRPr lang="en-US" dirty="0">
              <a:solidFill>
                <a:schemeClr val="tx2"/>
              </a:solidFill>
            </a:endParaRPr>
          </a:p>
        </p:txBody>
      </p:sp>
      <p:sp>
        <p:nvSpPr>
          <p:cNvPr id="14" name="FooterSimple" hidden="1"/>
          <p:cNvSpPr txBox="1"/>
          <p:nvPr userDrawn="1">
            <p:custDataLst>
              <p:tags r:id="rId5"/>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showMasterSp="0"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endParaRPr lang="en-US" dirty="0"/>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a:fillRect/>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showMasterSp="0"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endParaRPr lang="en-US" dirty="0"/>
          </a:p>
        </p:txBody>
      </p:sp>
      <p:sp>
        <p:nvSpPr>
          <p:cNvPr id="12"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showMasterSp="0"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endParaRPr lang="en-US" dirty="0"/>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a:fillRect/>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showMasterSp="0"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endParaRPr lang="en-US" dirty="0"/>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showMasterSp="0"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endParaRPr lang="en-US" dirty="0"/>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a:fillRect/>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showMasterSp="0"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endParaRPr lang="en-US" dirty="0"/>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showMasterSp="0"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endParaRPr lang="en-US" dirty="0"/>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a:fillRect/>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showMasterSp="0"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endParaRPr lang="en-US" dirty="0"/>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endParaRPr lang="en-US" dirty="0"/>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endParaRPr lang="en-US" dirty="0"/>
          </a:p>
        </p:txBody>
      </p:sp>
      <p:sp>
        <p:nvSpPr>
          <p:cNvPr id="9"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showMasterSp="0"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7" name="think-cell Slide" r:id="rId3" imgW="8890" imgH="8890" progId="TCLayout.ActiveDocument.1">
                  <p:embed/>
                </p:oleObj>
              </mc:Choice>
              <mc:Fallback>
                <p:oleObj name="think-cell Slide" r:id="rId3" imgW="8890" imgH="8890" progId="TCLayout.ActiveDocument.1">
                  <p:embed/>
                  <p:pic>
                    <p:nvPicPr>
                      <p:cNvPr id="0" name="Picture 89246"/>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a:fillRect/>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noAutofit/>
          </a:bodyPr>
          <a:lstStyle/>
          <a:p>
            <a:endParaRPr lang="en-US" dirty="0">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showMasterSp="0"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showMasterSp="0"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endParaRPr lang="en-US" sz="5400" dirty="0">
              <a:solidFill>
                <a:schemeClr val="tx2"/>
              </a:solidFill>
              <a:latin typeface="+mn-lt"/>
              <a:sym typeface="Trebuchet MS" panose="020B0603020202020204" pitchFamily="34" charset="0"/>
            </a:endParaRP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showMasterSp="0">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endParaRPr lang="en-US" sz="900" b="0" dirty="0">
              <a:latin typeface="+mn-lt"/>
              <a:sym typeface="Trebuchet MS" panose="020B0603020202020204" pitchFamily="34" charset="0"/>
            </a:endParaRPr>
          </a:p>
          <a:p>
            <a:pPr indent="0">
              <a:lnSpc>
                <a:spcPct val="100000"/>
              </a:lnSpc>
            </a:pPr>
            <a:r>
              <a:rPr lang="en-US" sz="900" b="0" dirty="0">
                <a:latin typeface="+mn-lt"/>
                <a:sym typeface="Trebuchet MS" panose="020B0603020202020204" pitchFamily="34" charset="0"/>
              </a:rPr>
              <a:t> </a:t>
            </a:r>
            <a:endParaRPr lang="en-US" sz="900" b="0" dirty="0">
              <a:latin typeface="+mn-lt"/>
              <a:sym typeface="Trebuchet MS" panose="020B0603020202020204" pitchFamily="34" charset="0"/>
            </a:endParaRP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endParaRPr lang="en-US" sz="900" b="0" dirty="0">
              <a:latin typeface="+mn-lt"/>
              <a:sym typeface="Trebuchet MS" panose="020B0603020202020204" pitchFamily="34" charset="0"/>
            </a:endParaRP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endParaRPr lang="en-US" sz="900" b="0" dirty="0">
              <a:latin typeface="+mn-lt"/>
              <a:sym typeface="Trebuchet MS" panose="020B0603020202020204" pitchFamily="34" charset="0"/>
            </a:endParaRPr>
          </a:p>
        </p:txBody>
      </p:sp>
      <p:sp>
        <p:nvSpPr>
          <p:cNvPr id="7" name="Title 6"/>
          <p:cNvSpPr txBox="1"/>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endParaRPr lang="en-US" sz="5100" dirty="0">
              <a:gradFill>
                <a:gsLst>
                  <a:gs pos="100000">
                    <a:schemeClr val="tx2"/>
                  </a:gs>
                  <a:gs pos="2000">
                    <a:schemeClr val="accent2"/>
                  </a:gs>
                </a:gsLst>
                <a:lin ang="2700000" scaled="0"/>
              </a:gradFill>
              <a:latin typeface="+mn-lt"/>
              <a:sym typeface="Trebuchet MS" panose="020B0603020202020204" pitchFamily="34" charset="0"/>
            </a:endParaRP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showMasterSp="0">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0" name="think-cell Slide" r:id="rId3" imgW="8890" imgH="8890" progId="TCLayout.ActiveDocument.1">
                  <p:embed/>
                </p:oleObj>
              </mc:Choice>
              <mc:Fallback>
                <p:oleObj name="think-cell Slide" r:id="rId3" imgW="8890" imgH="8890" progId="TCLayout.ActiveDocument.1">
                  <p:embed/>
                  <p:pic>
                    <p:nvPicPr>
                      <p:cNvPr id="0" name="Picture 91219"/>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5"/>
            </p:custDataLst>
          </p:nvPr>
        </p:nvPicPr>
        <p:blipFill>
          <a:blip r:embed="rId6">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endParaRPr lang="en-US" sz="1200" dirty="0">
              <a:solidFill>
                <a:schemeClr val="bg1"/>
              </a:solidFill>
              <a:latin typeface="+mn-lt"/>
              <a:sym typeface="Trebuchet MS" panose="020B0603020202020204" pitchFamily="34" charset="0"/>
            </a:endParaRPr>
          </a:p>
        </p:txBody>
      </p:sp>
      <p:sp>
        <p:nvSpPr>
          <p:cNvPr id="10" name="Freeform 9"/>
          <p:cNvSpPr>
            <a:spLocks noChangeAspect="1"/>
          </p:cNvSpPr>
          <p:nvPr userDrawn="1">
            <p:custDataLst>
              <p:tags r:id="rId7"/>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sp>
          <p:nvSpPr>
            <p:cNvPr id="148" name="Slide edge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endPar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endParaRP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showMasterSp="0"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7" name="think-cell Slide" r:id="rId3" imgW="12700" imgH="12700" progId="TCLayout.ActiveDocument.1">
                  <p:embed/>
                </p:oleObj>
              </mc:Choice>
              <mc:Fallback>
                <p:oleObj name="think-cell Slide" r:id="rId3" imgW="12700" imgH="12700" progId="TCLayout.ActiveDocument.1">
                  <p:embed/>
                  <p:pic>
                    <p:nvPicPr>
                      <p:cNvPr id="0"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5"/>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endParaRPr lang="en-US" sz="5400" dirty="0">
              <a:solidFill>
                <a:schemeClr val="bg1"/>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endParaRPr lang="en-US" dirty="0"/>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showMasterSp="0"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1" name="think-cell Slide" r:id="rId3" imgW="12700" imgH="12700" progId="TCLayout.ActiveDocument.1">
                  <p:embed/>
                </p:oleObj>
              </mc:Choice>
              <mc:Fallback>
                <p:oleObj name="think-cell Slide" r:id="rId3" imgW="12700" imgH="12700" progId="TCLayout.ActiveDocument.1">
                  <p:embed/>
                  <p:pic>
                    <p:nvPicPr>
                      <p:cNvPr id="0"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showMasterSp="0"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5" name="think-cell Slide" r:id="rId3" imgW="12700" imgH="12700" progId="TCLayout.ActiveDocument.1">
                  <p:embed/>
                </p:oleObj>
              </mc:Choice>
              <mc:Fallback>
                <p:oleObj name="think-cell Slide" r:id="rId3" imgW="12700" imgH="12700" progId="TCLayout.ActiveDocument.1">
                  <p:embed/>
                  <p:pic>
                    <p:nvPicPr>
                      <p:cNvPr id="0"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endParaRPr lang="en-US" dirty="0">
              <a:solidFill>
                <a:schemeClr val="bg1"/>
              </a:solidFill>
            </a:endParaRP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showMasterSp="0"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29"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a:fillRect/>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6"/>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endParaRPr lang="en-US" sz="32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3"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5"/>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7"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1"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endParaRPr lang="en-US" dirty="0">
              <a:solidFill>
                <a:schemeClr val="accent4"/>
              </a:solidFill>
            </a:endParaRP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showMasterSp="0"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5"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a:fillRect/>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6"/>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endParaRPr lang="en-US" sz="2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showMasterSp="0"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49" name="think-cell Slide" r:id="rId3" imgW="12700" imgH="12700" progId="TCLayout.ActiveDocument.1">
                  <p:embed/>
                </p:oleObj>
              </mc:Choice>
              <mc:Fallback>
                <p:oleObj name="think-cell Slide" r:id="rId3" imgW="12700" imgH="1270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endParaRPr lang="en-US" sz="5400" dirty="0">
              <a:solidFill>
                <a:schemeClr val="tx2"/>
              </a:solidFill>
              <a:latin typeface="Trebuchet MS" panose="020B0603020202020204" pitchFamily="34" charset="0"/>
              <a:sym typeface="Trebuchet MS" panose="020B0603020202020204" pitchFamily="34" charset="0"/>
            </a:endParaRP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endParaRPr lang="en-US" dirty="0"/>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endParaRPr lang="en-US" dirty="0"/>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a:fillRect/>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endParaRPr lang="en-US" dirty="0"/>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2" Type="http://schemas.openxmlformats.org/officeDocument/2006/relationships/theme" Target="../theme/theme1.xml"/><Relationship Id="rId71" Type="http://schemas.openxmlformats.org/officeDocument/2006/relationships/vmlDrawing" Target="../drawings/vmlDrawing18.vml"/><Relationship Id="rId70" Type="http://schemas.openxmlformats.org/officeDocument/2006/relationships/image" Target="../media/image9.emf"/><Relationship Id="rId7" Type="http://schemas.openxmlformats.org/officeDocument/2006/relationships/slideLayout" Target="../slideLayouts/slideLayout7.xml"/><Relationship Id="rId69" Type="http://schemas.openxmlformats.org/officeDocument/2006/relationships/oleObject" Target="../embeddings/oleObject18.bin"/><Relationship Id="rId68" Type="http://schemas.openxmlformats.org/officeDocument/2006/relationships/tags" Target="../tags/tag80.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8"/>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0" name="think-cell Slide" r:id="rId69" imgW="12700" imgH="12700" progId="TCLayout.ActiveDocument.1">
                  <p:embed/>
                </p:oleObj>
              </mc:Choice>
              <mc:Fallback>
                <p:oleObj name="think-cell Slide" r:id="rId69" imgW="12700" imgH="12700" progId="TCLayout.ActiveDocument.1">
                  <p:embed/>
                  <p:pic>
                    <p:nvPicPr>
                      <p:cNvPr id="0" name="Picture 2599"/>
                      <p:cNvPicPr/>
                      <p:nvPr/>
                    </p:nvPicPr>
                    <p:blipFill>
                      <a:blip r:embed="rId70"/>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endParaRPr lang="en-US" dirty="0"/>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a:p>
            <a:pPr lvl="5"/>
            <a:r>
              <a:rPr lang="en-US" dirty="0"/>
              <a:t>Level six</a:t>
            </a:r>
            <a:endParaRPr lang="en-US" dirty="0"/>
          </a:p>
          <a:p>
            <a:pPr lvl="6"/>
            <a:r>
              <a:rPr lang="en-US" dirty="0"/>
              <a:t>Level seven</a:t>
            </a:r>
            <a:endParaRPr lang="en-US" dirty="0"/>
          </a:p>
          <a:p>
            <a:pPr lvl="7"/>
            <a:r>
              <a:rPr lang="en-US" dirty="0"/>
              <a:t>Level eight</a:t>
            </a:r>
            <a:endParaRPr lang="en-US" dirty="0"/>
          </a:p>
          <a:p>
            <a:pPr lvl="8"/>
            <a:r>
              <a:rPr lang="en-US" dirty="0"/>
              <a:t>Level nine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80" indent="-17272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175" indent="-165735"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19.vml"/><Relationship Id="rId4" Type="http://schemas.openxmlformats.org/officeDocument/2006/relationships/slideLayout" Target="../slideLayouts/slideLayout13.xml"/><Relationship Id="rId3" Type="http://schemas.openxmlformats.org/officeDocument/2006/relationships/image" Target="../media/image10.emf"/><Relationship Id="rId2" Type="http://schemas.openxmlformats.org/officeDocument/2006/relationships/oleObject" Target="../embeddings/oleObject19.bin"/><Relationship Id="rId1" Type="http://schemas.openxmlformats.org/officeDocument/2006/relationships/tags" Target="../tags/tag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26" name="think-cell Slide" r:id="rId2" imgW="7772400" imgH="10058400" progId="TCLayout.ActiveDocument.1">
                  <p:embed/>
                </p:oleObj>
              </mc:Choice>
              <mc:Fallback>
                <p:oleObj name="think-cell Slide" r:id="rId2" imgW="7772400" imgH="10058400" progId="TCLayout.ActiveDocument.1">
                  <p:embed/>
                  <p:pic>
                    <p:nvPicPr>
                      <p:cNvPr id="0" name="Picture 129025"/>
                      <p:cNvPicPr/>
                      <p:nvPr/>
                    </p:nvPicPr>
                    <p:blipFill>
                      <a:blip r:embed="rId3"/>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endParaRPr lang="en-US" dirty="0">
              <a:solidFill>
                <a:srgbClr val="D4DF33"/>
              </a:solidFill>
            </a:endParaRPr>
          </a:p>
        </p:txBody>
      </p:sp>
      <p:sp>
        <p:nvSpPr>
          <p:cNvPr id="4" name="Text Placeholder 3"/>
          <p:cNvSpPr txBox="1"/>
          <p:nvPr/>
        </p:nvSpPr>
        <p:spPr>
          <a:xfrm>
            <a:off x="4999355" y="271145"/>
            <a:ext cx="6352540" cy="6028055"/>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80" indent="-17272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175" indent="-165735"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550545" lvl="2" indent="-215900">
              <a:buClr>
                <a:schemeClr val="tx2">
                  <a:lumMod val="100000"/>
                </a:schemeClr>
              </a:buClr>
              <a:buSzPct val="100000"/>
              <a:buFont typeface="Trebuchet MS" panose="020B0603020202020204" pitchFamily="34" charset="0"/>
              <a:buChar char="•"/>
            </a:pPr>
            <a:endParaRPr lang="en-IN" altLang="en-US" sz="1600" dirty="0">
              <a:solidFill>
                <a:schemeClr val="tx1">
                  <a:lumMod val="100000"/>
                </a:schemeClr>
              </a:solidFill>
              <a:latin typeface="Trebuchet MS" panose="020B0603020202020204" pitchFamily="34" charset="0"/>
            </a:endParaRPr>
          </a:p>
          <a:p>
            <a:pPr marL="334645" lvl="2" indent="0">
              <a:buClr>
                <a:schemeClr val="tx2">
                  <a:lumMod val="100000"/>
                </a:schemeClr>
              </a:buClr>
              <a:buSzPct val="100000"/>
              <a:buFont typeface="Trebuchet MS" panose="020B0603020202020204" pitchFamily="34" charset="0"/>
              <a:buNone/>
            </a:pPr>
            <a:r>
              <a:rPr lang="en-IN" altLang="en-US" sz="2400" b="1" dirty="0">
                <a:solidFill>
                  <a:schemeClr val="tx1">
                    <a:lumMod val="100000"/>
                  </a:schemeClr>
                </a:solidFill>
                <a:latin typeface="Trebuchet MS" panose="020B0603020202020204" pitchFamily="34" charset="0"/>
              </a:rPr>
              <a:t>  INSIGHT</a:t>
            </a:r>
            <a:endParaRPr lang="en-IN" altLang="en-US" sz="2400" b="1" dirty="0">
              <a:solidFill>
                <a:schemeClr val="tx1">
                  <a:lumMod val="100000"/>
                </a:schemeClr>
              </a:solidFill>
              <a:latin typeface="Trebuchet MS" panose="020B0603020202020204" pitchFamily="34" charset="0"/>
            </a:endParaRPr>
          </a:p>
          <a:p>
            <a:pPr marL="334645" lvl="2" indent="0">
              <a:buClr>
                <a:schemeClr val="tx2">
                  <a:lumMod val="100000"/>
                </a:schemeClr>
              </a:buClr>
              <a:buSzPct val="100000"/>
              <a:buFont typeface="Trebuchet MS" panose="020B0603020202020204" pitchFamily="34" charset="0"/>
              <a:buNone/>
            </a:pPr>
            <a:endParaRPr lang="en-IN" altLang="en-US" sz="1600" dirty="0">
              <a:solidFill>
                <a:schemeClr val="tx1">
                  <a:lumMod val="100000"/>
                </a:schemeClr>
              </a:solidFill>
              <a:latin typeface="Trebuchet MS" panose="020B0603020202020204" pitchFamily="34" charset="0"/>
            </a:endParaRPr>
          </a:p>
          <a:p>
            <a:pPr marL="550545" lvl="2" indent="-215900">
              <a:buClr>
                <a:schemeClr val="tx2">
                  <a:lumMod val="100000"/>
                </a:schemeClr>
              </a:buClr>
              <a:buSzPct val="100000"/>
              <a:buFont typeface="Trebuchet MS" panose="020B0603020202020204" pitchFamily="34" charset="0"/>
              <a:buChar char="•"/>
            </a:pPr>
            <a:r>
              <a:rPr lang="en-IN" altLang="en-US" sz="1600" dirty="0">
                <a:solidFill>
                  <a:schemeClr val="tx1">
                    <a:lumMod val="100000"/>
                  </a:schemeClr>
                </a:solidFill>
                <a:latin typeface="Trebuchet MS" panose="020B0603020202020204" pitchFamily="34" charset="0"/>
              </a:rPr>
              <a:t>The model indicates that price is a factor affecting churn in the business, particularly in the power subscription category. To address this issue, we recommend focusing on the following actions</a:t>
            </a:r>
            <a:endParaRPr lang="en-IN" altLang="en-US" sz="1600" dirty="0">
              <a:solidFill>
                <a:schemeClr val="tx1">
                  <a:lumMod val="100000"/>
                </a:schemeClr>
              </a:solidFill>
              <a:latin typeface="Trebuchet MS" panose="020B0603020202020204" pitchFamily="34" charset="0"/>
            </a:endParaRPr>
          </a:p>
          <a:p>
            <a:pPr marL="550545" lvl="2" indent="-215900">
              <a:buClr>
                <a:schemeClr val="tx2">
                  <a:lumMod val="100000"/>
                </a:schemeClr>
              </a:buClr>
              <a:buSzPct val="100000"/>
              <a:buFont typeface="Trebuchet MS" panose="020B0603020202020204" pitchFamily="34" charset="0"/>
              <a:buChar char="•"/>
            </a:pPr>
            <a:endParaRPr lang="en-IN" altLang="en-US" sz="1600" dirty="0">
              <a:solidFill>
                <a:schemeClr val="tx1">
                  <a:lumMod val="100000"/>
                </a:schemeClr>
              </a:solidFill>
              <a:latin typeface="Trebuchet MS" panose="020B0603020202020204" pitchFamily="34" charset="0"/>
            </a:endParaRPr>
          </a:p>
          <a:p>
            <a:pPr marL="334645" lvl="2" indent="0">
              <a:buClr>
                <a:schemeClr val="tx2">
                  <a:lumMod val="100000"/>
                </a:schemeClr>
              </a:buClr>
              <a:buSzPct val="100000"/>
              <a:buFont typeface="Trebuchet MS" panose="020B0603020202020204" pitchFamily="34" charset="0"/>
              <a:buNone/>
            </a:pPr>
            <a:r>
              <a:rPr lang="en-IN" altLang="en-US" sz="1600" dirty="0">
                <a:solidFill>
                  <a:schemeClr val="tx1">
                    <a:lumMod val="100000"/>
                  </a:schemeClr>
                </a:solidFill>
                <a:latin typeface="Trebuchet MS" panose="020B0603020202020204" pitchFamily="34" charset="0"/>
              </a:rPr>
              <a:t>  </a:t>
            </a:r>
            <a:r>
              <a:rPr lang="en-IN" altLang="en-US" sz="2400" b="1" dirty="0">
                <a:solidFill>
                  <a:schemeClr val="tx1">
                    <a:lumMod val="100000"/>
                  </a:schemeClr>
                </a:solidFill>
                <a:latin typeface="Trebuchet MS" panose="020B0603020202020204" pitchFamily="34" charset="0"/>
              </a:rPr>
              <a:t> SOLUTION</a:t>
            </a:r>
            <a:r>
              <a:rPr lang="en-IN" altLang="en-US" sz="1600" dirty="0">
                <a:solidFill>
                  <a:schemeClr val="tx1">
                    <a:lumMod val="100000"/>
                  </a:schemeClr>
                </a:solidFill>
                <a:latin typeface="Trebuchet MS" panose="020B0603020202020204" pitchFamily="34" charset="0"/>
              </a:rPr>
              <a:t> </a:t>
            </a:r>
            <a:endParaRPr lang="en-IN" altLang="en-US" sz="1600" dirty="0">
              <a:solidFill>
                <a:schemeClr val="tx1">
                  <a:lumMod val="100000"/>
                </a:schemeClr>
              </a:solidFill>
              <a:latin typeface="Trebuchet MS" panose="020B0603020202020204" pitchFamily="34" charset="0"/>
            </a:endParaRPr>
          </a:p>
          <a:p>
            <a:pPr marL="334645" lvl="2" indent="0">
              <a:buClr>
                <a:schemeClr val="tx2">
                  <a:lumMod val="100000"/>
                </a:schemeClr>
              </a:buClr>
              <a:buSzPct val="100000"/>
              <a:buFont typeface="Trebuchet MS" panose="020B0603020202020204" pitchFamily="34" charset="0"/>
              <a:buNone/>
            </a:pPr>
            <a:endParaRPr lang="en-IN" altLang="en-US" sz="1600" dirty="0">
              <a:solidFill>
                <a:schemeClr val="tx1">
                  <a:lumMod val="100000"/>
                </a:schemeClr>
              </a:solidFill>
              <a:latin typeface="Trebuchet MS" panose="020B0603020202020204" pitchFamily="34" charset="0"/>
            </a:endParaRPr>
          </a:p>
          <a:p>
            <a:pPr marL="550545" lvl="2" indent="-215900">
              <a:buClr>
                <a:schemeClr val="tx2">
                  <a:lumMod val="100000"/>
                </a:schemeClr>
              </a:buClr>
              <a:buSzPct val="100000"/>
              <a:buFont typeface="Trebuchet MS" panose="020B0603020202020204" pitchFamily="34" charset="0"/>
              <a:buChar char="•"/>
            </a:pPr>
            <a:r>
              <a:rPr lang="en-IN" altLang="en-US" sz="1600" dirty="0">
                <a:solidFill>
                  <a:schemeClr val="tx1">
                    <a:lumMod val="100000"/>
                  </a:schemeClr>
                </a:solidFill>
                <a:latin typeface="Trebuchet MS" panose="020B0603020202020204" pitchFamily="34" charset="0"/>
              </a:rPr>
              <a:t>1. Investigate the "kamkkxfxxuwbdslkwifmmcsiusiuosws" electricity campaign as it appears to have a high churn rate, potentially due to unclear promotional codes or terms and conditions.</a:t>
            </a:r>
            <a:endParaRPr lang="en-IN" altLang="en-US" sz="1600" dirty="0">
              <a:solidFill>
                <a:schemeClr val="tx1">
                  <a:lumMod val="100000"/>
                </a:schemeClr>
              </a:solidFill>
              <a:latin typeface="Trebuchet MS" panose="020B0603020202020204" pitchFamily="34" charset="0"/>
            </a:endParaRPr>
          </a:p>
          <a:p>
            <a:pPr marL="550545" lvl="2" indent="-215900">
              <a:buClr>
                <a:schemeClr val="tx2">
                  <a:lumMod val="100000"/>
                </a:schemeClr>
              </a:buClr>
              <a:buSzPct val="100000"/>
              <a:buFont typeface="Trebuchet MS" panose="020B0603020202020204" pitchFamily="34" charset="0"/>
              <a:buChar char="•"/>
            </a:pPr>
            <a:endParaRPr lang="en-IN" altLang="en-US" sz="1600" dirty="0">
              <a:solidFill>
                <a:schemeClr val="tx1">
                  <a:lumMod val="100000"/>
                </a:schemeClr>
              </a:solidFill>
              <a:latin typeface="Trebuchet MS" panose="020B0603020202020204" pitchFamily="34" charset="0"/>
            </a:endParaRPr>
          </a:p>
          <a:p>
            <a:pPr marL="550545" lvl="2" indent="-215900">
              <a:buClr>
                <a:schemeClr val="tx2">
                  <a:lumMod val="100000"/>
                </a:schemeClr>
              </a:buClr>
              <a:buSzPct val="100000"/>
              <a:buFont typeface="Trebuchet MS" panose="020B0603020202020204" pitchFamily="34" charset="0"/>
              <a:buChar char="•"/>
            </a:pPr>
            <a:r>
              <a:rPr lang="en-IN" altLang="en-US" sz="1600" dirty="0">
                <a:solidFill>
                  <a:schemeClr val="tx1">
                    <a:lumMod val="100000"/>
                  </a:schemeClr>
                </a:solidFill>
                <a:latin typeface="Trebuchet MS" panose="020B0603020202020204" pitchFamily="34" charset="0"/>
              </a:rPr>
              <a:t>2. Address the significant price increase observed between December and January, which is likely causing companies churn. Strategies to mitigate this could include reducing prices or introducing alternative pricing models.</a:t>
            </a:r>
            <a:endParaRPr lang="en-IN" altLang="en-US" sz="1600" dirty="0">
              <a:solidFill>
                <a:schemeClr val="tx1">
                  <a:lumMod val="100000"/>
                </a:schemeClr>
              </a:solidFill>
              <a:latin typeface="Trebuchet MS" panose="020B0603020202020204" pitchFamily="34" charset="0"/>
            </a:endParaRPr>
          </a:p>
          <a:p>
            <a:pPr marL="550545" lvl="2" indent="-215900">
              <a:buClr>
                <a:schemeClr val="tx2">
                  <a:lumMod val="100000"/>
                </a:schemeClr>
              </a:buClr>
              <a:buSzPct val="100000"/>
              <a:buFont typeface="Trebuchet MS" panose="020B0603020202020204" pitchFamily="34" charset="0"/>
              <a:buChar char="•"/>
            </a:pPr>
            <a:endParaRPr lang="en-IN" altLang="en-US" sz="1600" dirty="0">
              <a:solidFill>
                <a:schemeClr val="tx1">
                  <a:lumMod val="100000"/>
                </a:schemeClr>
              </a:solidFill>
              <a:latin typeface="Trebuchet MS" panose="020B0603020202020204" pitchFamily="34" charset="0"/>
            </a:endParaRPr>
          </a:p>
          <a:p>
            <a:pPr marL="550545" lvl="2" indent="-215900">
              <a:buClr>
                <a:schemeClr val="tx2">
                  <a:lumMod val="100000"/>
                </a:schemeClr>
              </a:buClr>
              <a:buSzPct val="100000"/>
              <a:buFont typeface="Trebuchet MS" panose="020B0603020202020204" pitchFamily="34" charset="0"/>
              <a:buChar char="•"/>
            </a:pPr>
            <a:r>
              <a:rPr lang="en-IN" altLang="en-US" sz="1600" dirty="0">
                <a:solidFill>
                  <a:schemeClr val="tx1">
                    <a:lumMod val="100000"/>
                  </a:schemeClr>
                </a:solidFill>
                <a:latin typeface="Trebuchet MS" panose="020B0603020202020204" pitchFamily="34" charset="0"/>
              </a:rPr>
              <a:t>3. Review the gross margin on power subscription services, as this is identified as a contributing factor to customer churn. We recommend exploring opportunities to reduce the gross margin if feasible.</a:t>
            </a:r>
            <a:endParaRPr lang="en-IN" altLang="en-US" sz="1600" dirty="0">
              <a:solidFill>
                <a:schemeClr val="tx1">
                  <a:lumMod val="100000"/>
                </a:schemeClr>
              </a:solidFill>
              <a:latin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EE4P_INTELLIGENT_ELEMENT" val="{Name}"/>
</p:tagLst>
</file>

<file path=ppt/tags/tag11.xml><?xml version="1.0" encoding="utf-8"?>
<p:tagLst xmlns:p="http://schemas.openxmlformats.org/presentationml/2006/main">
  <p:tag name="EE4P_INTELLIGENT_ELEMENT" val="{Name}"/>
</p:tagLst>
</file>

<file path=ppt/tags/tag12.xml><?xml version="1.0" encoding="utf-8"?>
<p:tagLst xmlns:p="http://schemas.openxmlformats.org/presentationml/2006/main">
  <p:tag name="EE4P_INTELLIGENT_ELEMENT" val="{Name}"/>
</p:tagLst>
</file>

<file path=ppt/tags/tag13.xml><?xml version="1.0" encoding="utf-8"?>
<p:tagLst xmlns:p="http://schemas.openxmlformats.org/presentationml/2006/main">
  <p:tag name="EE4P_INTELLIGENT_ELEMENT" val="{Name}"/>
</p:tagLst>
</file>

<file path=ppt/tags/tag14.xml><?xml version="1.0" encoding="utf-8"?>
<p:tagLst xmlns:p="http://schemas.openxmlformats.org/presentationml/2006/main">
  <p:tag name="EE4P_INTELLIGENT_ELEMENT" val="{Name}"/>
</p:tagLst>
</file>

<file path=ppt/tags/tag15.xml><?xml version="1.0" encoding="utf-8"?>
<p:tagLst xmlns:p="http://schemas.openxmlformats.org/presentationml/2006/main">
  <p:tag name="THINKCELLSHAPEDONOTDELETE" val="thinkcellActiveDocDoNotDelete"/>
</p:tagLst>
</file>

<file path=ppt/tags/tag16.xml><?xml version="1.0" encoding="utf-8"?>
<p:tagLst xmlns:p="http://schemas.openxmlformats.org/presentationml/2006/main">
  <p:tag name="EE4P_INTELLIGENT_ELEMENT" val="{Name}"/>
</p:tagLst>
</file>

<file path=ppt/tags/tag17.xml><?xml version="1.0" encoding="utf-8"?>
<p:tagLst xmlns:p="http://schemas.openxmlformats.org/presentationml/2006/main">
  <p:tag name="EE4P_INTELLIGENT_ELEMENT" val="{Name}"/>
</p:tagLst>
</file>

<file path=ppt/tags/tag18.xml><?xml version="1.0" encoding="utf-8"?>
<p:tagLst xmlns:p="http://schemas.openxmlformats.org/presentationml/2006/main">
  <p:tag name="EE4P_INTELLIGENT_ELEMENT" val="{Name}"/>
</p:tagLst>
</file>

<file path=ppt/tags/tag19.xml><?xml version="1.0" encoding="utf-8"?>
<p:tagLst xmlns:p="http://schemas.openxmlformats.org/presentationml/2006/main">
  <p:tag name="EE4P_INTELLIGENT_ELEMENT" val="{Name}"/>
</p:tagLst>
</file>

<file path=ppt/tags/tag2.xml><?xml version="1.0" encoding="utf-8"?>
<p:tagLst xmlns:p="http://schemas.openxmlformats.org/presentationml/2006/main">
  <p:tag name="THINKCELLSHAPEDONOTDELETE" val="tX5AiJlc1SjikgjnNs387ng"/>
</p:tagLst>
</file>

<file path=ppt/tags/tag20.xml><?xml version="1.0" encoding="utf-8"?>
<p:tagLst xmlns:p="http://schemas.openxmlformats.org/presentationml/2006/main">
  <p:tag name="EE4P_INTELLIGENT_ELEMENT" val="{Name}"/>
</p:tagLst>
</file>

<file path=ppt/tags/tag21.xml><?xml version="1.0" encoding="utf-8"?>
<p:tagLst xmlns:p="http://schemas.openxmlformats.org/presentationml/2006/main">
  <p:tag name="EE4P_INTELLIGENT_ELEMENT" val="{Name}"/>
</p:tagLst>
</file>

<file path=ppt/tags/tag22.xml><?xml version="1.0" encoding="utf-8"?>
<p:tagLst xmlns:p="http://schemas.openxmlformats.org/presentationml/2006/main">
  <p:tag name="EE4P_INTELLIGENT_ELEMENT" val="{Name}"/>
</p:tagLst>
</file>

<file path=ppt/tags/tag23.xml><?xml version="1.0" encoding="utf-8"?>
<p:tagLst xmlns:p="http://schemas.openxmlformats.org/presentationml/2006/main">
  <p:tag name="EE4P_INTELLIGENT_ELEMENT" val="{Name}"/>
</p:tagLst>
</file>

<file path=ppt/tags/tag24.xml><?xml version="1.0" encoding="utf-8"?>
<p:tagLst xmlns:p="http://schemas.openxmlformats.org/presentationml/2006/main">
  <p:tag name="THINKCELLSHAPEDONOTDELETE" val="thinkcellActiveDocDoNotDelete"/>
</p:tagLst>
</file>

<file path=ppt/tags/tag25.xml><?xml version="1.0" encoding="utf-8"?>
<p:tagLst xmlns:p="http://schemas.openxmlformats.org/presentationml/2006/main">
  <p:tag name="EE4P_INTELLIGENT_ELEMENT" val="{Name}"/>
</p:tagLst>
</file>

<file path=ppt/tags/tag26.xml><?xml version="1.0" encoding="utf-8"?>
<p:tagLst xmlns:p="http://schemas.openxmlformats.org/presentationml/2006/main">
  <p:tag name="EE4P_INTELLIGENT_ELEMENT" val="{Name}"/>
</p:tagLst>
</file>

<file path=ppt/tags/tag27.xml><?xml version="1.0" encoding="utf-8"?>
<p:tagLst xmlns:p="http://schemas.openxmlformats.org/presentationml/2006/main">
  <p:tag name="EE4P_INTELLIGENT_ELEMENT" val="{Name}"/>
</p:tagLst>
</file>

<file path=ppt/tags/tag28.xml><?xml version="1.0" encoding="utf-8"?>
<p:tagLst xmlns:p="http://schemas.openxmlformats.org/presentationml/2006/main">
  <p:tag name="EE4P_INTELLIGENT_ELEMENT" val="{Name}"/>
</p:tagLst>
</file>

<file path=ppt/tags/tag29.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EE4P_MASTERWIZARD" val="TitleAndEndImages"/>
</p:tagLst>
</file>

<file path=ppt/tags/tag30.xml><?xml version="1.0" encoding="utf-8"?>
<p:tagLst xmlns:p="http://schemas.openxmlformats.org/presentationml/2006/main">
  <p:tag name="EE4P_MASTERWIZARD" val="TitleAndEndImages"/>
</p:tagLst>
</file>

<file path=ppt/tags/tag31.xml><?xml version="1.0" encoding="utf-8"?>
<p:tagLst xmlns:p="http://schemas.openxmlformats.org/presentationml/2006/main">
  <p:tag name="EE4P_MASTERWIZARD" val="TitleAndEndLogos"/>
</p:tagLst>
</file>

<file path=ppt/tags/tag32.xml><?xml version="1.0" encoding="utf-8"?>
<p:tagLst xmlns:p="http://schemas.openxmlformats.org/presentationml/2006/main">
  <p:tag name="EE4P_INTELLIGENT_ELEMENT" val="{Name}"/>
</p:tagLst>
</file>

<file path=ppt/tags/tag33.xml><?xml version="1.0" encoding="utf-8"?>
<p:tagLst xmlns:p="http://schemas.openxmlformats.org/presentationml/2006/main">
  <p:tag name="THINKCELLSHAPEDONOTDELETE" val="thinkcellActiveDocDoNotDelete"/>
</p:tagLst>
</file>

<file path=ppt/tags/tag34.xml><?xml version="1.0" encoding="utf-8"?>
<p:tagLst xmlns:p="http://schemas.openxmlformats.org/presentationml/2006/main">
  <p:tag name="THINKCELLSHAPEDONOTDELETE" val="tk0gDn1l7TlyrFhv1Bb7CDw"/>
</p:tagLst>
</file>

<file path=ppt/tags/tag35.xml><?xml version="1.0" encoding="utf-8"?>
<p:tagLst xmlns:p="http://schemas.openxmlformats.org/presentationml/2006/main">
  <p:tag name="EE4P_MASTERWIZARD" val="TitleAndEndImages"/>
</p:tagLst>
</file>

<file path=ppt/tags/tag36.xml><?xml version="1.0" encoding="utf-8"?>
<p:tagLst xmlns:p="http://schemas.openxmlformats.org/presentationml/2006/main">
  <p:tag name="EE4P_MASTERWIZARD" val="TitleAndEndLogos"/>
</p:tagLst>
</file>

<file path=ppt/tags/tag37.xml><?xml version="1.0" encoding="utf-8"?>
<p:tagLst xmlns:p="http://schemas.openxmlformats.org/presentationml/2006/main">
  <p:tag name="EE4P_INTELLIGENT_ELEMENT" val="{Name}"/>
</p:tagLst>
</file>

<file path=ppt/tags/tag38.xml><?xml version="1.0" encoding="utf-8"?>
<p:tagLst xmlns:p="http://schemas.openxmlformats.org/presentationml/2006/main">
  <p:tag name="EE4P_INTELLIGENT_ELEMENT" val="{Name}"/>
</p:tagLst>
</file>

<file path=ppt/tags/tag39.xml><?xml version="1.0" encoding="utf-8"?>
<p:tagLst xmlns:p="http://schemas.openxmlformats.org/presentationml/2006/main">
  <p:tag name="EE4P_INTELLIGENT_ELEMENT" val="{Name}"/>
</p:tagLst>
</file>

<file path=ppt/tags/tag4.xml><?xml version="1.0" encoding="utf-8"?>
<p:tagLst xmlns:p="http://schemas.openxmlformats.org/presentationml/2006/main">
  <p:tag name="EE4P_MASTERWIZARD" val="TitleAndEndLogos"/>
</p:tagLst>
</file>

<file path=ppt/tags/tag40.xml><?xml version="1.0" encoding="utf-8"?>
<p:tagLst xmlns:p="http://schemas.openxmlformats.org/presentationml/2006/main">
  <p:tag name="EE4P_INTELLIGENT_ELEMENT" val="{Name}"/>
</p:tagLst>
</file>

<file path=ppt/tags/tag41.xml><?xml version="1.0" encoding="utf-8"?>
<p:tagLst xmlns:p="http://schemas.openxmlformats.org/presentationml/2006/main">
  <p:tag name="EE4P_INTELLIGENT_ELEMENT" val="{Name}"/>
</p:tagLst>
</file>

<file path=ppt/tags/tag42.xml><?xml version="1.0" encoding="utf-8"?>
<p:tagLst xmlns:p="http://schemas.openxmlformats.org/presentationml/2006/main">
  <p:tag name="EE4P_INTELLIGENT_ELEMENT" val="{Name}"/>
</p:tagLst>
</file>

<file path=ppt/tags/tag43.xml><?xml version="1.0" encoding="utf-8"?>
<p:tagLst xmlns:p="http://schemas.openxmlformats.org/presentationml/2006/main">
  <p:tag name="EE4P_INTELLIGENT_ELEMENT" val="{Name}"/>
</p:tagLst>
</file>

<file path=ppt/tags/tag44.xml><?xml version="1.0" encoding="utf-8"?>
<p:tagLst xmlns:p="http://schemas.openxmlformats.org/presentationml/2006/main">
  <p:tag name="EE4P_INTELLIGENT_ELEMENT" val="{Name}"/>
</p:tagLst>
</file>

<file path=ppt/tags/tag45.xml><?xml version="1.0" encoding="utf-8"?>
<p:tagLst xmlns:p="http://schemas.openxmlformats.org/presentationml/2006/main">
  <p:tag name="EE4P_INTELLIGENT_ELEMENT" val="{Name}"/>
</p:tagLst>
</file>

<file path=ppt/tags/tag46.xml><?xml version="1.0" encoding="utf-8"?>
<p:tagLst xmlns:p="http://schemas.openxmlformats.org/presentationml/2006/main">
  <p:tag name="THINKCELLSHAPEDONOTDELETE" val="thinkcellActiveDocDoNotDelete"/>
</p:tagLst>
</file>

<file path=ppt/tags/tag47.xml><?xml version="1.0" encoding="utf-8"?>
<p:tagLst xmlns:p="http://schemas.openxmlformats.org/presentationml/2006/main">
  <p:tag name="EE4P_INTELLIGENT_ELEMENT" val="{Name}"/>
</p:tagLst>
</file>

<file path=ppt/tags/tag48.xml><?xml version="1.0" encoding="utf-8"?>
<p:tagLst xmlns:p="http://schemas.openxmlformats.org/presentationml/2006/main">
  <p:tag name="EE4P_INTELLIGENT_ELEMENT" val="{Name}"/>
</p:tagLst>
</file>

<file path=ppt/tags/tag49.xml><?xml version="1.0" encoding="utf-8"?>
<p:tagLst xmlns:p="http://schemas.openxmlformats.org/presentationml/2006/main">
  <p:tag name="EE4P_INTELLIGENT_ELEMENT" val="{Name}"/>
</p:tagLst>
</file>

<file path=ppt/tags/tag5.xml><?xml version="1.0" encoding="utf-8"?>
<p:tagLst xmlns:p="http://schemas.openxmlformats.org/presentationml/2006/main">
  <p:tag name="EE4P_INTELLIGENT_ELEMENT" val="{Name}"/>
</p:tagLst>
</file>

<file path=ppt/tags/tag50.xml><?xml version="1.0" encoding="utf-8"?>
<p:tagLst xmlns:p="http://schemas.openxmlformats.org/presentationml/2006/main">
  <p:tag name="EE4P_INTELLIGENT_ELEMENT" val="{Name}"/>
</p:tagLst>
</file>

<file path=ppt/tags/tag51.xml><?xml version="1.0" encoding="utf-8"?>
<p:tagLst xmlns:p="http://schemas.openxmlformats.org/presentationml/2006/main">
  <p:tag name="EE4P_INTELLIGENT_ELEMENT" val="{Name}"/>
</p:tagLst>
</file>

<file path=ppt/tags/tag52.xml><?xml version="1.0" encoding="utf-8"?>
<p:tagLst xmlns:p="http://schemas.openxmlformats.org/presentationml/2006/main">
  <p:tag name="EE4P_INTELLIGENT_ELEMENT" val="{Name}"/>
</p:tagLst>
</file>

<file path=ppt/tags/tag53.xml><?xml version="1.0" encoding="utf-8"?>
<p:tagLst xmlns:p="http://schemas.openxmlformats.org/presentationml/2006/main">
  <p:tag name="EE4P_INTELLIGENT_ELEMENT" val="{Name}"/>
</p:tagLst>
</file>

<file path=ppt/tags/tag54.xml><?xml version="1.0" encoding="utf-8"?>
<p:tagLst xmlns:p="http://schemas.openxmlformats.org/presentationml/2006/main">
  <p:tag name="EE4P_INTELLIGENT_ELEMENT" val="{Name}"/>
</p:tagLst>
</file>

<file path=ppt/tags/tag55.xml><?xml version="1.0" encoding="utf-8"?>
<p:tagLst xmlns:p="http://schemas.openxmlformats.org/presentationml/2006/main">
  <p:tag name="EE4P_INTELLIGENT_ELEMENT" val="{Name}"/>
</p:tagLst>
</file>

<file path=ppt/tags/tag56.xml><?xml version="1.0" encoding="utf-8"?>
<p:tagLst xmlns:p="http://schemas.openxmlformats.org/presentationml/2006/main">
  <p:tag name="EE4P_INTELLIGENT_ELEMENT" val="{Name}"/>
</p:tagLst>
</file>

<file path=ppt/tags/tag57.xml><?xml version="1.0" encoding="utf-8"?>
<p:tagLst xmlns:p="http://schemas.openxmlformats.org/presentationml/2006/main">
  <p:tag name="THINKCELLSHAPEDONOTDELETE" val="thinkcellActiveDocDoNotDelete"/>
</p:tagLst>
</file>

<file path=ppt/tags/tag58.xml><?xml version="1.0" encoding="utf-8"?>
<p:tagLst xmlns:p="http://schemas.openxmlformats.org/presentationml/2006/main">
  <p:tag name="EE4P_INTELLIGENT_ELEMENT" val="{Name}"/>
</p:tagLst>
</file>

<file path=ppt/tags/tag59.xml><?xml version="1.0" encoding="utf-8"?>
<p:tagLst xmlns:p="http://schemas.openxmlformats.org/presentationml/2006/main">
  <p:tag name="EE4P_INTELLIGENT_ELEMENT" val="{Name}"/>
</p:tagLst>
</file>

<file path=ppt/tags/tag6.xml><?xml version="1.0" encoding="utf-8"?>
<p:tagLst xmlns:p="http://schemas.openxmlformats.org/presentationml/2006/main">
  <p:tag name="EE4P_INTELLIGENT_ELEMENT" val="{Name}"/>
</p:tagLst>
</file>

<file path=ppt/tags/tag60.xml><?xml version="1.0" encoding="utf-8"?>
<p:tagLst xmlns:p="http://schemas.openxmlformats.org/presentationml/2006/main">
  <p:tag name="EE4P_INTELLIGENT_ELEMENT" val="{Name}"/>
</p:tagLst>
</file>

<file path=ppt/tags/tag61.xml><?xml version="1.0" encoding="utf-8"?>
<p:tagLst xmlns:p="http://schemas.openxmlformats.org/presentationml/2006/main">
  <p:tag name="EE4P_INTELLIGENT_ELEMENT" val="{Name}"/>
</p:tagLst>
</file>

<file path=ppt/tags/tag62.xml><?xml version="1.0" encoding="utf-8"?>
<p:tagLst xmlns:p="http://schemas.openxmlformats.org/presentationml/2006/main">
  <p:tag name="EE4P_INTELLIGENT_ELEMENT" val="{Name}"/>
</p:tagLst>
</file>

<file path=ppt/tags/tag63.xml><?xml version="1.0" encoding="utf-8"?>
<p:tagLst xmlns:p="http://schemas.openxmlformats.org/presentationml/2006/main">
  <p:tag name="THINKCELLSHAPEDONOTDELETE" val="thinkcellActiveDocDoNotDelete"/>
</p:tagLst>
</file>

<file path=ppt/tags/tag64.xml><?xml version="1.0" encoding="utf-8"?>
<p:tagLst xmlns:p="http://schemas.openxmlformats.org/presentationml/2006/main">
  <p:tag name="EE4P_MASTERWIZARD" val="TitleAndEndImages"/>
</p:tagLst>
</file>

<file path=ppt/tags/tag65.xml><?xml version="1.0" encoding="utf-8"?>
<p:tagLst xmlns:p="http://schemas.openxmlformats.org/presentationml/2006/main">
  <p:tag name="EE4P_MASTERWIZARD" val="TitleAndEndLogos"/>
</p:tagLst>
</file>

<file path=ppt/tags/tag66.xml><?xml version="1.0" encoding="utf-8"?>
<p:tagLst xmlns:p="http://schemas.openxmlformats.org/presentationml/2006/main">
  <p:tag name="EE4P_INTELLIGENT_ELEMENT" val="{Name}"/>
</p:tagLst>
</file>

<file path=ppt/tags/tag67.xml><?xml version="1.0" encoding="utf-8"?>
<p:tagLst xmlns:p="http://schemas.openxmlformats.org/presentationml/2006/main">
  <p:tag name="THINKCELLSHAPEDONOTDELETE" val="thinkcellActiveDocDoNotDelete"/>
</p:tagLst>
</file>

<file path=ppt/tags/tag68.xml><?xml version="1.0" encoding="utf-8"?>
<p:tagLst xmlns:p="http://schemas.openxmlformats.org/presentationml/2006/main">
  <p:tag name="EE4P_AGENDAWIZARD" val="element"/>
  <p:tag name="EE4P_AGENDAWIZARD_CONTENT" val="/DATE"/>
  <p:tag name="EE4P_AGENDAWIZARD_PROPERTIES" val="197.597/369.3848/123.634/115.6044"/>
</p:tagLst>
</file>

<file path=ppt/tags/tag69.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EE4P_INTELLIGENT_ELEMENT" val="{Name}"/>
</p:tagLst>
</file>

<file path=ppt/tags/tag70.xml><?xml version="1.0" encoding="utf-8"?>
<p:tagLst xmlns:p="http://schemas.openxmlformats.org/presentationml/2006/main">
  <p:tag name="THINKCELLSHAPEDONOTDELETE" val="thinkcellActiveDocDoNotDelete"/>
</p:tagLst>
</file>

<file path=ppt/tags/tag71.xml><?xml version="1.0" encoding="utf-8"?>
<p:tagLst xmlns:p="http://schemas.openxmlformats.org/presentationml/2006/main">
  <p:tag name="THINKCELLSHAPEDONOTDELETE" val="thinkcellActiveDocDoNotDelete"/>
</p:tagLst>
</file>

<file path=ppt/tags/tag72.xml><?xml version="1.0" encoding="utf-8"?>
<p:tagLst xmlns:p="http://schemas.openxmlformats.org/presentationml/2006/main">
  <p:tag name="EE4P_INTELLIGENT_ELEMENT" val="{Name}"/>
</p:tagLst>
</file>

<file path=ppt/tags/tag73.xml><?xml version="1.0" encoding="utf-8"?>
<p:tagLst xmlns:p="http://schemas.openxmlformats.org/presentationml/2006/main">
  <p:tag name="THINKCELLSHAPEDONOTDELETE" val="thinkcellActiveDocDoNotDelete"/>
</p:tagLst>
</file>

<file path=ppt/tags/tag74.xml><?xml version="1.0" encoding="utf-8"?>
<p:tagLst xmlns:p="http://schemas.openxmlformats.org/presentationml/2006/main">
  <p:tag name="EE4P_AGENDAWIZARD" val="element"/>
  <p:tag name="EE4P_AGENDAWIZARD_CONTENT" val="/DATE"/>
  <p:tag name="EE4P_AGENDAWIZARD_PROPERTIES" val="197.597/369.3848/123.634/115.6044"/>
</p:tagLst>
</file>

<file path=ppt/tags/tag75.xml><?xml version="1.0" encoding="utf-8"?>
<p:tagLst xmlns:p="http://schemas.openxmlformats.org/presentationml/2006/main">
  <p:tag name="THINKCELLSHAPEDONOTDELETE" val="thinkcellActiveDocDoNotDelete"/>
</p:tagLst>
</file>

<file path=ppt/tags/tag76.xml><?xml version="1.0" encoding="utf-8"?>
<p:tagLst xmlns:p="http://schemas.openxmlformats.org/presentationml/2006/main">
  <p:tag name="THINKCELLSHAPEDONOTDELETE" val="thinkcellActiveDocDoNotDelete"/>
</p:tagLst>
</file>

<file path=ppt/tags/tag77.xml><?xml version="1.0" encoding="utf-8"?>
<p:tagLst xmlns:p="http://schemas.openxmlformats.org/presentationml/2006/main">
  <p:tag name="THINKCELLSHAPEDONOTDELETE" val="thinkcellActiveDocDoNotDelete"/>
</p:tagLst>
</file>

<file path=ppt/tags/tag78.xml><?xml version="1.0" encoding="utf-8"?>
<p:tagLst xmlns:p="http://schemas.openxmlformats.org/presentationml/2006/main">
  <p:tag name="EE4P_INTELLIGENT_ELEMENT" val="{Name}"/>
</p:tagLst>
</file>

<file path=ppt/tags/tag79.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EE4P_INTELLIGENT_ELEMENT" val="{Name}"/>
</p:tagLst>
</file>

<file path=ppt/tags/tag80.xml><?xml version="1.0" encoding="utf-8"?>
<p:tagLst xmlns:p="http://schemas.openxmlformats.org/presentationml/2006/main">
  <p:tag name="THINKCELLSHAPEDONOTDELETE" val="thinkcellActiveDocDoNotDelete"/>
</p:tagLst>
</file>

<file path=ppt/tags/tag81.xml><?xml version="1.0" encoding="utf-8"?>
<p:tagLst xmlns:p="http://schemas.openxmlformats.org/presentationml/2006/main">
  <p:tag name="THINKCELLSHAPEDONOTDELETE" val="thinkcellActiveDocDoNotDelete"/>
</p:tagLst>
</file>

<file path=ppt/tags/tag82.xml><?xml version="1.0" encoding="utf-8"?>
<p:tagLst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9.xml><?xml version="1.0" encoding="utf-8"?>
<p:tagLst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spPr>
      <a:bodyPr rot="0" spcFirstLastPara="0" vertOverflow="overflow" horzOverflow="overflow" vert="horz" wrap="none" lIns="91440" tIns="45720" rIns="91440" bIns="45720" numCol="1" spcCol="0" rtlCol="0" fromWordArt="0" anchor="ctr" anchorCtr="0" forceAA="0" compatLnSpc="1">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850</Words>
  <Application>WPS Presentation</Application>
  <PresentationFormat>Widescreen</PresentationFormat>
  <Paragraphs>14</Paragraphs>
  <Slides>1</Slides>
  <Notes>1</Notes>
  <HiddenSlides>0</HiddenSlides>
  <MMClips>0</MMClips>
  <ScaleCrop>false</ScaleCrop>
  <HeadingPairs>
    <vt:vector size="10" baseType="variant">
      <vt:variant>
        <vt:lpstr>已用的字体</vt:lpstr>
      </vt:variant>
      <vt:variant>
        <vt:i4>6</vt:i4>
      </vt:variant>
      <vt:variant>
        <vt:lpstr>主题</vt:lpstr>
      </vt:variant>
      <vt:variant>
        <vt:i4>1</vt:i4>
      </vt:variant>
      <vt:variant>
        <vt:lpstr>嵌入 OLE 服务器</vt:lpstr>
      </vt:variant>
      <vt:variant>
        <vt:i4>19</vt:i4>
      </vt:variant>
      <vt:variant>
        <vt:lpstr>幻灯片标题</vt:lpstr>
      </vt:variant>
      <vt:variant>
        <vt:i4>1</vt:i4>
      </vt:variant>
      <vt:variant>
        <vt:lpstr>自定义放映</vt:lpstr>
      </vt:variant>
      <vt:variant>
        <vt:i4>1</vt:i4>
      </vt:variant>
    </vt:vector>
  </HeadingPairs>
  <TitlesOfParts>
    <vt:vector size="28" baseType="lpstr">
      <vt:lpstr>Arial</vt:lpstr>
      <vt:lpstr>SimSun</vt:lpstr>
      <vt:lpstr>Wingdings</vt:lpstr>
      <vt:lpstr>Trebuchet MS</vt:lpstr>
      <vt:lpstr>Microsoft YaHei</vt:lpstr>
      <vt:lpstr>Arial Unicode MS</vt:lpstr>
      <vt:lpstr>BCG Grid 16:9</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Executive summary template</vt:lpstr>
      <vt:lpstr>Format Guide Workshop</vt:lpstr>
    </vt:vector>
  </TitlesOfParts>
  <Company>The Boston Consulting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DIGVIJAY</cp:lastModifiedBy>
  <cp:revision>452</cp:revision>
  <cp:lastPrinted>2016-04-06T18:59:00Z</cp:lastPrinted>
  <dcterms:created xsi:type="dcterms:W3CDTF">2016-11-04T11:46:00Z</dcterms:created>
  <dcterms:modified xsi:type="dcterms:W3CDTF">2023-04-18T22:32:55Z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ICV">
    <vt:lpwstr>9E41E0CE8A034286AA14C72E67DAFEC0</vt:lpwstr>
  </property>
  <property fmtid="{D5CDD505-2E9C-101B-9397-08002B2CF9AE}" pid="8" name="KSOProductBuildVer">
    <vt:lpwstr>1033-11.2.0.11219</vt:lpwstr>
  </property>
</Properties>
</file>