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en-GB" dirty="0"/>
          </a:p>
          <a:p>
            <a:r>
              <a:rPr lang="en-GB" dirty="0"/>
              <a:t>Web scraping to gain company insights</a:t>
            </a:r>
            <a:endParaRPr lang="en-GB" dirty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51" y="204216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" y="165100"/>
            <a:ext cx="11238230" cy="3361690"/>
          </a:xfrm>
        </p:spPr>
        <p:txBody>
          <a:bodyPr>
            <a:normAutofit fontScale="90000"/>
          </a:bodyPr>
          <a:p>
            <a:r>
              <a:rPr lang="en-IN" altLang="en-US" sz="2000"/>
              <a:t>From analysing 1000 reviews of British Airways, we can observe the following:</a:t>
            </a:r>
            <a:br>
              <a:rPr lang="en-US"/>
            </a:br>
            <a:r>
              <a:rPr lang="en-US" sz="2000"/>
              <a:t>Positive</a:t>
            </a:r>
            <a:r>
              <a:rPr lang="en-IN" altLang="en-US" sz="2000"/>
              <a:t> Reviews: </a:t>
            </a:r>
            <a:r>
              <a:rPr lang="en-US" sz="2000"/>
              <a:t> </a:t>
            </a:r>
            <a:r>
              <a:rPr lang="en-IN" altLang="en-US" sz="2000"/>
              <a:t>  </a:t>
            </a:r>
            <a:r>
              <a:rPr lang="en-US" sz="2000"/>
              <a:t>512</a:t>
            </a:r>
            <a:r>
              <a:rPr lang="en-IN" altLang="en-US" sz="2000"/>
              <a:t> (51.2%)</a:t>
            </a:r>
            <a:br>
              <a:rPr lang="en-US" sz="2000"/>
            </a:br>
            <a:r>
              <a:rPr lang="en-US" sz="2000"/>
              <a:t>Negative</a:t>
            </a:r>
            <a:r>
              <a:rPr lang="en-IN" altLang="en-US" sz="2000"/>
              <a:t> </a:t>
            </a:r>
            <a:r>
              <a:rPr lang="en-IN" altLang="en-US" sz="2000">
                <a:sym typeface="+mn-ea"/>
              </a:rPr>
              <a:t>Reviews</a:t>
            </a:r>
            <a:r>
              <a:rPr lang="en-US" sz="2000"/>
              <a:t>   382</a:t>
            </a:r>
            <a:r>
              <a:rPr lang="en-IN" altLang="en-US" sz="2000"/>
              <a:t> (38.2%)</a:t>
            </a:r>
            <a:br>
              <a:rPr lang="en-US" sz="2000"/>
            </a:br>
            <a:r>
              <a:rPr lang="en-US" sz="2000"/>
              <a:t>Neutral </a:t>
            </a:r>
            <a:r>
              <a:rPr lang="en-IN" altLang="en-US" sz="2000">
                <a:sym typeface="+mn-ea"/>
              </a:rPr>
              <a:t>Reviews: </a:t>
            </a:r>
            <a:r>
              <a:rPr lang="en-US" sz="2000"/>
              <a:t> </a:t>
            </a:r>
            <a:r>
              <a:rPr lang="en-IN" altLang="en-US" sz="2000"/>
              <a:t>  </a:t>
            </a:r>
            <a:r>
              <a:rPr lang="en-US" sz="2000"/>
              <a:t>106</a:t>
            </a:r>
            <a:r>
              <a:rPr lang="en-IN" altLang="en-US" sz="2000"/>
              <a:t> (10.6%)</a:t>
            </a:r>
            <a:br>
              <a:rPr lang="en-IN" altLang="en-US" sz="2000"/>
            </a:br>
            <a:br>
              <a:rPr lang="en-US"/>
            </a:br>
            <a:r>
              <a:rPr lang="en-IN" altLang="en-US" sz="2000"/>
              <a:t>Most of the reviews are positive but still there are quite large number of negative reviews.</a:t>
            </a:r>
            <a:br>
              <a:rPr lang="en-IN" altLang="en-US" sz="2000"/>
            </a:br>
            <a:r>
              <a:rPr lang="en-IN" altLang="en-US" sz="2000"/>
              <a:t>We should connect/engage with the individuals giving negative reviews and ask them </a:t>
            </a:r>
            <a:br>
              <a:rPr lang="en-IN" altLang="en-US" sz="2000"/>
            </a:br>
            <a:r>
              <a:rPr lang="en-IN" altLang="en-US" sz="2000"/>
              <a:t>what can we do better to help them.</a:t>
            </a:r>
            <a:br>
              <a:rPr lang="en-IN" altLang="en-US" sz="2000"/>
            </a:br>
            <a:br>
              <a:rPr lang="en-IN" altLang="en-US" sz="2000"/>
            </a:br>
            <a:r>
              <a:rPr lang="en-IN" altLang="en-US" sz="2000"/>
              <a:t>We should find the item in the review text which is getting the most number of negative</a:t>
            </a:r>
            <a:br>
              <a:rPr lang="en-IN" altLang="en-US" sz="2000"/>
            </a:br>
            <a:r>
              <a:rPr lang="en-IN" altLang="en-US" sz="2000"/>
              <a:t>review should target it first and so on.</a:t>
            </a:r>
            <a:br>
              <a:rPr lang="en-IN" altLang="en-US" sz="2000"/>
            </a:br>
            <a:endParaRPr lang="en-IN" altLang="en-US" sz="2000"/>
          </a:p>
        </p:txBody>
      </p:sp>
      <p:pic>
        <p:nvPicPr>
          <p:cNvPr id="5" name="Content Placeholder 4" descr="piecha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21650" y="165100"/>
            <a:ext cx="3588385" cy="3437890"/>
          </a:xfrm>
          <a:prstGeom prst="rect">
            <a:avLst/>
          </a:prstGeom>
        </p:spPr>
      </p:pic>
      <p:pic>
        <p:nvPicPr>
          <p:cNvPr id="7" name="Content Placeholder 6" descr="wc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4042410"/>
            <a:ext cx="3900170" cy="2084070"/>
          </a:xfrm>
          <a:prstGeom prst="rect">
            <a:avLst/>
          </a:prstGeom>
        </p:spPr>
      </p:pic>
      <p:pic>
        <p:nvPicPr>
          <p:cNvPr id="8" name="Picture 7" descr="w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45" y="3985895"/>
            <a:ext cx="4005580" cy="2140585"/>
          </a:xfrm>
          <a:prstGeom prst="rect">
            <a:avLst/>
          </a:prstGeom>
        </p:spPr>
      </p:pic>
      <p:pic>
        <p:nvPicPr>
          <p:cNvPr id="9" name="Picture 8" descr="wc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65" y="4043045"/>
            <a:ext cx="3896995" cy="2083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Presentation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DIGVIJAY</cp:lastModifiedBy>
  <cp:revision>9</cp:revision>
  <dcterms:created xsi:type="dcterms:W3CDTF">2022-12-06T11:13:00Z</dcterms:created>
  <dcterms:modified xsi:type="dcterms:W3CDTF">2023-04-11T16:55:43Z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91948F90B7064BF4A7BCB407A8ECF345</vt:lpwstr>
  </property>
  <property fmtid="{D5CDD505-2E9C-101B-9397-08002B2CF9AE}" pid="3" name="KSOProductBuildVer">
    <vt:lpwstr>1033-11.2.0.11219</vt:lpwstr>
  </property>
</Properties>
</file>