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en-GB" dirty="0"/>
          </a:p>
          <a:p>
            <a:r>
              <a:rPr lang="en-GB" dirty="0"/>
              <a:t>Predicting customer buying behaviour</a:t>
            </a:r>
            <a:endParaRPr lang="en-GB" dirty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51" y="204216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br>
              <a:rPr lang="en-IN" altLang="en-US" sz="2000"/>
            </a:br>
            <a:endParaRPr lang="en-IN" altLang="en-US" sz="200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041390" y="2376170"/>
            <a:ext cx="4669155" cy="26543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feature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76675" y="1198245"/>
            <a:ext cx="8184515" cy="52889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0500" y="123825"/>
            <a:ext cx="1015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We have gathered data related to customers purchasing the flights ticket and trained the model the predict  purchasing behaviour of the customers with the accuracy of 89.96% and f1 score of 90% respectively.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250190" y="768985"/>
            <a:ext cx="43567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From the feature importance graph we can see that:</a:t>
            </a:r>
            <a:endParaRPr lang="en-IN" altLang="en-US"/>
          </a:p>
          <a:p>
            <a:r>
              <a:rPr lang="en-IN" altLang="en-US"/>
              <a:t>1. Sales_channel_mobile is the most </a:t>
            </a:r>
            <a:endParaRPr lang="en-IN" altLang="en-US"/>
          </a:p>
          <a:p>
            <a:r>
              <a:rPr lang="en-IN" altLang="en-US"/>
              <a:t>influential factor which was originally</a:t>
            </a:r>
            <a:endParaRPr lang="en-IN" altLang="en-US"/>
          </a:p>
          <a:p>
            <a:r>
              <a:rPr lang="en-IN" altLang="en-US"/>
              <a:t>derived from the feature sales_channel</a:t>
            </a:r>
            <a:endParaRPr lang="en-IN" altLang="en-US"/>
          </a:p>
          <a:p>
            <a:r>
              <a:rPr lang="en-IN" altLang="en-US"/>
              <a:t>2. Second most influential factor is </a:t>
            </a:r>
            <a:endParaRPr lang="en-IN" altLang="en-US"/>
          </a:p>
          <a:p>
            <a:r>
              <a:rPr lang="en-IN" altLang="en-US"/>
              <a:t>trip_type_OneWay which was </a:t>
            </a:r>
            <a:endParaRPr lang="en-IN" altLang="en-US"/>
          </a:p>
          <a:p>
            <a:r>
              <a:rPr lang="en-IN" altLang="en-US"/>
              <a:t>originally derived from  the feature</a:t>
            </a:r>
            <a:endParaRPr lang="en-IN" altLang="en-US"/>
          </a:p>
          <a:p>
            <a:r>
              <a:rPr lang="en-IN" altLang="en-US"/>
              <a:t>trip_type.</a:t>
            </a:r>
            <a:endParaRPr lang="en-IN" altLang="en-US"/>
          </a:p>
          <a:p>
            <a:r>
              <a:rPr lang="en-IN" altLang="en-US"/>
              <a:t>3.</a:t>
            </a:r>
            <a:r>
              <a:rPr lang="en-IN" altLang="en-US">
                <a:sym typeface="+mn-ea"/>
              </a:rPr>
              <a:t> Third most influential factor is </a:t>
            </a:r>
            <a:endParaRPr lang="en-IN" altLang="en-US"/>
          </a:p>
          <a:p>
            <a:r>
              <a:rPr lang="en-IN" altLang="en-US">
                <a:sym typeface="+mn-ea"/>
              </a:rPr>
              <a:t>trip_type_RoundTrip which was </a:t>
            </a:r>
            <a:endParaRPr lang="en-IN" altLang="en-US"/>
          </a:p>
          <a:p>
            <a:r>
              <a:rPr lang="en-IN" altLang="en-US">
                <a:sym typeface="+mn-ea"/>
              </a:rPr>
              <a:t>originally derived from  the feature</a:t>
            </a:r>
            <a:endParaRPr lang="en-IN" altLang="en-US"/>
          </a:p>
          <a:p>
            <a:r>
              <a:rPr lang="en-IN" altLang="en-US">
                <a:sym typeface="+mn-ea"/>
              </a:rPr>
              <a:t>trip_type.</a:t>
            </a:r>
            <a:endParaRPr lang="en-IN" altLang="en-US"/>
          </a:p>
          <a:p>
            <a:r>
              <a:rPr lang="en-IN" altLang="en-US"/>
              <a:t>4. The rest of the factors in importance feature graph are derived from the route </a:t>
            </a:r>
            <a:endParaRPr lang="en-IN" altLang="en-US"/>
          </a:p>
          <a:p>
            <a:r>
              <a:rPr lang="en-IN" altLang="en-US"/>
              <a:t>variable.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Hence, sales_channel, trip_type and </a:t>
            </a:r>
            <a:endParaRPr lang="en-IN" altLang="en-US"/>
          </a:p>
          <a:p>
            <a:r>
              <a:rPr lang="en-IN" altLang="en-US"/>
              <a:t>route are the top 3 influential factor </a:t>
            </a:r>
            <a:endParaRPr lang="en-IN" altLang="en-US"/>
          </a:p>
          <a:p>
            <a:r>
              <a:rPr lang="en-IN" altLang="en-US"/>
              <a:t>of the model.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DIGVIJAY</cp:lastModifiedBy>
  <cp:revision>22</cp:revision>
  <dcterms:created xsi:type="dcterms:W3CDTF">2022-12-06T11:13:00Z</dcterms:created>
  <dcterms:modified xsi:type="dcterms:W3CDTF">2023-04-12T18:08:01Z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91948F90B7064BF4A7BCB407A8ECF345</vt:lpwstr>
  </property>
  <property fmtid="{D5CDD505-2E9C-101B-9397-08002B2CF9AE}" pid="3" name="KSOProductBuildVer">
    <vt:lpwstr>1033-11.2.0.11219</vt:lpwstr>
  </property>
</Properties>
</file>