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2/24/2025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2/24/2025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2/24/2025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631216"/>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pc="-1" dirty="0">
                <a:solidFill>
                  <a:srgbClr val="1482AC"/>
                </a:solidFill>
                <a:latin typeface="Arial"/>
                <a:ea typeface="Noto Sans CJK SC"/>
              </a:rPr>
              <a:t>Digvijay Pravin Shinde</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 </a:t>
            </a:r>
            <a:r>
              <a:rPr lang="en-US" sz="2000" b="1" spc="-1" dirty="0" err="1">
                <a:solidFill>
                  <a:srgbClr val="1482AC"/>
                </a:solidFill>
              </a:rPr>
              <a:t>Vishwaniketan's</a:t>
            </a:r>
            <a:r>
              <a:rPr lang="en-US" sz="2000" b="1" spc="-1" dirty="0">
                <a:solidFill>
                  <a:srgbClr val="1482AC"/>
                </a:solidFill>
              </a:rPr>
              <a:t> Institute of Management Entrepreneurship and Engineering Technology( Computer Engineering)</a:t>
            </a: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dirty="0">
                <a:solidFill>
                  <a:srgbClr val="404040"/>
                </a:solidFill>
                <a:latin typeface="Franklin Gothic Book"/>
              </a:rPr>
              <a:t>Libraries Used: CV2</a:t>
            </a:r>
            <a:endParaRPr lang="en-US" sz="1700" spc="-1" dirty="0">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Platforms: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Operating System:</a:t>
            </a:r>
            <a:r>
              <a:rPr lang="en-IN" sz="1700" b="0" strike="noStrike" spc="-1" dirty="0">
                <a:solidFill>
                  <a:srgbClr val="404040"/>
                </a:solidFill>
                <a:latin typeface="Franklin Gothic Book"/>
              </a:rPr>
              <a:t> Windows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pc="-1" dirty="0">
                <a:solidFill>
                  <a:srgbClr val="404040"/>
                </a:solidFill>
                <a:latin typeface="Franklin Gothic Book"/>
              </a:rPr>
              <a:t>Ram</a:t>
            </a:r>
            <a:r>
              <a:rPr lang="en-IN" sz="1700" b="1" strike="noStrike" spc="-1" dirty="0">
                <a:solidFill>
                  <a:srgbClr val="404040"/>
                </a:solidFill>
                <a:latin typeface="Franklin Gothic Book"/>
              </a:rPr>
              <a:t>:</a:t>
            </a:r>
            <a:r>
              <a:rPr lang="en-IN" sz="1700" b="0" strike="noStrike" spc="-1" dirty="0">
                <a:solidFill>
                  <a:srgbClr val="404040"/>
                </a:solidFill>
                <a:latin typeface="Franklin Gothic Book"/>
              </a:rPr>
              <a:t> 8GB</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pc="-1" dirty="0">
                <a:solidFill>
                  <a:srgbClr val="404040"/>
                </a:solidFill>
                <a:latin typeface="Franklin Gothic Book"/>
              </a:rPr>
              <a:t>Processor</a:t>
            </a:r>
            <a:r>
              <a:rPr lang="en-IN" sz="1700" b="1" strike="noStrike" spc="-1" dirty="0">
                <a:solidFill>
                  <a:srgbClr val="404040"/>
                </a:solidFill>
                <a:latin typeface="Franklin Gothic Book"/>
              </a:rPr>
              <a:t>:</a:t>
            </a:r>
            <a:r>
              <a:rPr lang="en-IN" sz="1700" spc="-1" dirty="0">
                <a:solidFill>
                  <a:srgbClr val="404040"/>
                </a:solidFill>
                <a:latin typeface="Franklin Gothic Book"/>
              </a:rPr>
              <a:t> Core i7</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Additional Points: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Steganography Method:</a:t>
            </a:r>
            <a:r>
              <a:rPr lang="en-IN" sz="1700" b="0" strike="noStrike" spc="-1" dirty="0">
                <a:solidFill>
                  <a:srgbClr val="404040"/>
                </a:solidFill>
                <a:latin typeface="Franklin Gothic Book"/>
              </a:rPr>
              <a:t> Least Significant Bit (LSB) Encoding</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Data Handling:</a:t>
            </a:r>
            <a:r>
              <a:rPr lang="en-IN" sz="1700" b="0" strike="noStrike" spc="-1" dirty="0">
                <a:solidFill>
                  <a:srgbClr val="404040"/>
                </a:solidFill>
                <a:latin typeface="Franklin Gothic Book"/>
              </a:rPr>
              <a:t> Embeds and extracts text data from images </a:t>
            </a:r>
            <a:endParaRPr lang="en-US" sz="1700" b="0" strike="noStrike" spc="-1" dirty="0">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dirty="0">
                <a:solidFill>
                  <a:srgbClr val="0F0F0F"/>
                </a:solidFill>
                <a:latin typeface="Franklin Gothic Book"/>
              </a:rPr>
              <a:t>1. LSB-Based Steganography – Hides data in the Least Significant Bit, ensuring security without visible image changes.</a:t>
            </a: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r>
              <a:rPr lang="en-IN" sz="1800" b="1" strike="noStrike" spc="-1" dirty="0">
                <a:solidFill>
                  <a:srgbClr val="0F0F0F"/>
                </a:solidFill>
                <a:latin typeface="Franklin Gothic Book"/>
              </a:rPr>
              <a:t>2. Lossless BMP Processing – Works with uncompressed BMP images to maintain data integrity.</a:t>
            </a: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r>
              <a:rPr lang="en-IN" sz="1800" b="1" strike="noStrike" spc="-1" dirty="0">
                <a:solidFill>
                  <a:srgbClr val="0F0F0F"/>
                </a:solidFill>
                <a:latin typeface="Franklin Gothic Book"/>
              </a:rPr>
              <a:t>3. Lightweight &amp; Fast – Written in C for high efficiency, outperforming Python/Java-based tools.</a:t>
            </a: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r>
              <a:rPr lang="en-IN" sz="1800" b="1" strike="noStrike" spc="-1" dirty="0">
                <a:solidFill>
                  <a:srgbClr val="0F0F0F"/>
                </a:solidFill>
                <a:latin typeface="Franklin Gothic Book"/>
              </a:rPr>
              <a:t>4. Simple CLI Interface – Easy command-line usage for embedding and extracting data, ideal for automation.</a:t>
            </a:r>
            <a:endParaRPr lang="en-US" sz="1800" b="0" strike="noStrike" spc="-1" dirty="0">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1" strike="noStrike" spc="-1" dirty="0">
                <a:solidFill>
                  <a:srgbClr val="404040"/>
                </a:solidFill>
                <a:latin typeface="Franklin Gothic Book"/>
              </a:rPr>
              <a:t>1. Cybersecurity Professionals</a:t>
            </a:r>
            <a:r>
              <a:rPr lang="en-IN" sz="1700" b="0" strike="noStrike" spc="-1" dirty="0">
                <a:solidFill>
                  <a:srgbClr val="404040"/>
                </a:solidFill>
                <a:latin typeface="Franklin Gothic Book"/>
              </a:rPr>
              <a:t> – Use steganography for secure data transmission and covert communication.</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1" strike="noStrike" spc="-1" dirty="0">
                <a:solidFill>
                  <a:srgbClr val="404040"/>
                </a:solidFill>
                <a:latin typeface="Franklin Gothic Book"/>
              </a:rPr>
              <a:t>2. Forensic Experts</a:t>
            </a:r>
            <a:r>
              <a:rPr lang="en-IN" sz="1700" b="0" strike="noStrike" spc="-1" dirty="0">
                <a:solidFill>
                  <a:srgbClr val="404040"/>
                </a:solidFill>
                <a:latin typeface="Franklin Gothic Book"/>
              </a:rPr>
              <a:t> – Extract hidden information from images for digital investigations.</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1" strike="noStrike" spc="-1" dirty="0">
                <a:solidFill>
                  <a:srgbClr val="404040"/>
                </a:solidFill>
                <a:latin typeface="Franklin Gothic Book"/>
              </a:rPr>
              <a:t>3. Government &amp; </a:t>
            </a:r>
            <a:r>
              <a:rPr lang="en-IN" sz="1700" b="1" strike="noStrike" spc="-1" dirty="0" err="1">
                <a:solidFill>
                  <a:srgbClr val="404040"/>
                </a:solidFill>
                <a:latin typeface="Franklin Gothic Book"/>
              </a:rPr>
              <a:t>Defense</a:t>
            </a:r>
            <a:r>
              <a:rPr lang="en-IN" sz="1700" b="1" strike="noStrike" spc="-1" dirty="0">
                <a:solidFill>
                  <a:srgbClr val="404040"/>
                </a:solidFill>
                <a:latin typeface="Franklin Gothic Book"/>
              </a:rPr>
              <a:t> Agencies</a:t>
            </a:r>
            <a:r>
              <a:rPr lang="en-IN" sz="1700" b="0" strike="noStrike" spc="-1" dirty="0">
                <a:solidFill>
                  <a:srgbClr val="404040"/>
                </a:solidFill>
                <a:latin typeface="Franklin Gothic Book"/>
              </a:rPr>
              <a:t> – Securely embed sensitive data in images for intelligence and confidential operations.</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a:solidFill>
                  <a:srgbClr val="404040"/>
                </a:solidFill>
                <a:latin typeface="Franklin Gothic Book"/>
              </a:rPr>
              <a:t>4. </a:t>
            </a:r>
            <a:r>
              <a:rPr lang="en-IN" sz="1700" b="1" strike="noStrike" spc="-1" dirty="0">
                <a:solidFill>
                  <a:srgbClr val="404040"/>
                </a:solidFill>
                <a:latin typeface="Franklin Gothic Book"/>
              </a:rPr>
              <a:t>Researchers &amp; Academics</a:t>
            </a:r>
            <a:r>
              <a:rPr lang="en-IN" sz="1700" b="0" strike="noStrike" spc="-1" dirty="0">
                <a:solidFill>
                  <a:srgbClr val="404040"/>
                </a:solidFill>
                <a:latin typeface="Franklin Gothic Book"/>
              </a:rPr>
              <a:t> – Study and improve steganographic techniques for data security and cryptography.</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a:solidFill>
                  <a:srgbClr val="404040"/>
                </a:solidFill>
                <a:latin typeface="Franklin Gothic Book"/>
              </a:rPr>
              <a:t>5. </a:t>
            </a:r>
            <a:r>
              <a:rPr lang="en-IN" sz="1700" b="1" strike="noStrike" spc="-1" dirty="0">
                <a:solidFill>
                  <a:srgbClr val="404040"/>
                </a:solidFill>
                <a:latin typeface="Franklin Gothic Book"/>
              </a:rPr>
              <a:t>Privacy-Conscious Users</a:t>
            </a:r>
            <a:r>
              <a:rPr lang="en-IN" sz="1700" b="0" strike="noStrike" spc="-1" dirty="0">
                <a:solidFill>
                  <a:srgbClr val="404040"/>
                </a:solidFill>
                <a:latin typeface="Franklin Gothic Book"/>
              </a:rPr>
              <a:t> – Individuals who want to protect personal or confidential information from unauthorized access.</a:t>
            </a:r>
            <a:endParaRPr lang="en-US" sz="1700" b="0" strike="noStrike" spc="-1" dirty="0">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3" name="Picture 2">
            <a:extLst>
              <a:ext uri="{FF2B5EF4-FFF2-40B4-BE49-F238E27FC236}">
                <a16:creationId xmlns:a16="http://schemas.microsoft.com/office/drawing/2014/main" id="{51C986E3-B5B3-43C8-B735-F6BF05A86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96" y="1231920"/>
            <a:ext cx="4057429" cy="5404550"/>
          </a:xfrm>
          <a:prstGeom prst="rect">
            <a:avLst/>
          </a:prstGeom>
        </p:spPr>
      </p:pic>
      <p:pic>
        <p:nvPicPr>
          <p:cNvPr id="5" name="Picture 4">
            <a:extLst>
              <a:ext uri="{FF2B5EF4-FFF2-40B4-BE49-F238E27FC236}">
                <a16:creationId xmlns:a16="http://schemas.microsoft.com/office/drawing/2014/main" id="{672EFF4A-B95A-4CFB-838B-D50243D30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166" y="1147079"/>
            <a:ext cx="5071621" cy="5404550"/>
          </a:xfrm>
          <a:prstGeom prst="rect">
            <a:avLst/>
          </a:prstGeom>
        </p:spPr>
      </p:pic>
      <p:pic>
        <p:nvPicPr>
          <p:cNvPr id="7" name="Picture 6">
            <a:extLst>
              <a:ext uri="{FF2B5EF4-FFF2-40B4-BE49-F238E27FC236}">
                <a16:creationId xmlns:a16="http://schemas.microsoft.com/office/drawing/2014/main" id="{17F3DBC5-F3BB-4CD4-804B-E4AAF1A9D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0023" y="3602846"/>
            <a:ext cx="6740165" cy="30336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a:solidFill>
                  <a:srgbClr val="A1467E"/>
                </a:solidFill>
                <a:latin typeface="Franklin Gothic Book"/>
              </a:rPr>
              <a:t>https://github.com/Digvijay970/Digvijay.git</a:t>
            </a:r>
            <a:endParaRPr lang="en-US" sz="1700" b="0" strike="noStrike" spc="-1" dirty="0">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97</TotalTime>
  <Words>545</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Arial</vt:lpstr>
      <vt:lpstr>DejaVu Sans</vt:lpstr>
      <vt:lpstr>Franklin Gothic Book</vt:lpstr>
      <vt:lpstr>Franklin Gothic Demi</vt:lpstr>
      <vt:lpstr>Noto Sans CJK SC</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admin</cp:lastModifiedBy>
  <cp:revision>29</cp:revision>
  <dcterms:created xsi:type="dcterms:W3CDTF">2021-05-26T16:50:10Z</dcterms:created>
  <dcterms:modified xsi:type="dcterms:W3CDTF">2025-02-24T08:32:39Z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