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9" r:id="rId7"/>
    <p:sldId id="260" r:id="rId8"/>
    <p:sldId id="258" r:id="rId9"/>
    <p:sldId id="261" r:id="rId10"/>
    <p:sldId id="262" r:id="rId11"/>
    <p:sldId id="266" r:id="rId12"/>
    <p:sldId id="263" r:id="rId13"/>
    <p:sldId id="264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Customer Retention 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6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023" y="1097280"/>
            <a:ext cx="5172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20% customers strongly agree for </a:t>
            </a:r>
            <a:r>
              <a:rPr lang="en-US" dirty="0"/>
              <a:t>Shopping on the website gives you the sense of </a:t>
            </a:r>
            <a:r>
              <a:rPr lang="en-US" dirty="0" smtClean="0"/>
              <a:t>adventure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9714" y="3879669"/>
            <a:ext cx="3879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r>
              <a:rPr lang="en-US" dirty="0"/>
              <a:t> </a:t>
            </a:r>
            <a:r>
              <a:rPr lang="en-US" dirty="0" smtClean="0"/>
              <a:t>17.8% customers </a:t>
            </a:r>
            <a:r>
              <a:rPr lang="en-US" dirty="0"/>
              <a:t>strongly agree </a:t>
            </a:r>
            <a:r>
              <a:rPr lang="en-US" dirty="0" smtClean="0"/>
              <a:t>Shopping </a:t>
            </a:r>
            <a:r>
              <a:rPr lang="en-US" dirty="0"/>
              <a:t>on your preferred e-</a:t>
            </a:r>
            <a:r>
              <a:rPr lang="en-US" dirty="0" err="1"/>
              <a:t>tailer</a:t>
            </a:r>
            <a:r>
              <a:rPr lang="en-US" dirty="0"/>
              <a:t> enhances your social </a:t>
            </a:r>
            <a:r>
              <a:rPr lang="en-US" dirty="0" smtClean="0"/>
              <a:t>status.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908" y="3353885"/>
            <a:ext cx="4689567" cy="28789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410" y="533312"/>
            <a:ext cx="4689568" cy="269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76994" y="2939143"/>
            <a:ext cx="8961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 have created multiple graphs to check the relationship between the customers  with respect to some observations.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customers are strongly disagree that online shopping help them to save the money. To that customers we can send the discount coupons.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City wise people are rejecting the online shopping because of trust issue, In this case we can try to improve delivery system and product quality.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this analysis we can try to retain our customers.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4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Analyzing the Dataset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9531" y="2664823"/>
            <a:ext cx="998002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Check the Column names with its datatypes.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Check the NULL values in columns along with the actual data in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Relationship between different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Handle the data Group wise in columns.</a:t>
            </a:r>
          </a:p>
          <a:p>
            <a:r>
              <a:rPr lang="en-US" dirty="0"/>
              <a:t>	</a:t>
            </a:r>
            <a:r>
              <a:rPr lang="en-US" dirty="0" smtClean="0"/>
              <a:t>Most of the columns data is categorical , so We can check the unique values from every column and assign it one numerical value Or We can directly use the Label Encode.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467" y="4740109"/>
            <a:ext cx="7667400" cy="511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467" y="5449118"/>
            <a:ext cx="463921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8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7726" y="2795451"/>
            <a:ext cx="859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the Correlation between all the columns. Using this functionality we can check the relationship between different columns of dataset.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179" y="3503559"/>
            <a:ext cx="16668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7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5554" y="1058091"/>
            <a:ext cx="8242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start with the Data Analysis of all the columns. Lets start with the Gender of customers with respect to Age of the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easily understand for </a:t>
            </a:r>
            <a:r>
              <a:rPr lang="en-US" dirty="0"/>
              <a:t>all the age groups </a:t>
            </a:r>
            <a:r>
              <a:rPr lang="en-US" dirty="0" smtClean="0"/>
              <a:t>females are more active in online shopping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217" y="2299198"/>
            <a:ext cx="83820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02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1097280"/>
            <a:ext cx="8660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Devices Used to access for online shopping by the people having online shopping experience  </a:t>
            </a:r>
            <a:r>
              <a:rPr lang="en-US" dirty="0" smtClean="0"/>
              <a:t>less </a:t>
            </a:r>
            <a:r>
              <a:rPr lang="en-US" dirty="0"/>
              <a:t>than 1 </a:t>
            </a:r>
            <a:r>
              <a:rPr lang="en-US" dirty="0" smtClean="0"/>
              <a:t>to 5 and above.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Mostly </a:t>
            </a:r>
            <a:r>
              <a:rPr lang="en-US" dirty="0" err="1"/>
              <a:t>SmartPhones</a:t>
            </a:r>
            <a:r>
              <a:rPr lang="en-US" dirty="0"/>
              <a:t> are used for online </a:t>
            </a:r>
            <a:r>
              <a:rPr lang="en-US" dirty="0" smtClean="0"/>
              <a:t>Shopping.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974" y="2153058"/>
            <a:ext cx="84963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7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0606" y="1254034"/>
            <a:ext cx="96012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Also we are checking devices used for online shopping vs web browser used to access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Gender wise How </a:t>
            </a:r>
            <a:r>
              <a:rPr lang="en-US" dirty="0"/>
              <a:t>frequently </a:t>
            </a:r>
            <a:r>
              <a:rPr lang="en-US" dirty="0" smtClean="0"/>
              <a:t>customers are abandon </a:t>
            </a:r>
            <a:r>
              <a:rPr lang="en-US" dirty="0"/>
              <a:t>(selecting an items and leaving without making payment) your shopping </a:t>
            </a:r>
            <a:r>
              <a:rPr lang="en-US" dirty="0" smtClean="0"/>
              <a:t>cart.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are checking the age wise count of </a:t>
            </a:r>
            <a:r>
              <a:rPr lang="en-US" dirty="0"/>
              <a:t>customers who are thinking </a:t>
            </a:r>
            <a:r>
              <a:rPr lang="en-US" dirty="0"/>
              <a:t>online shopping </a:t>
            </a:r>
            <a:r>
              <a:rPr lang="en-US" dirty="0" smtClean="0"/>
              <a:t>gives them </a:t>
            </a:r>
            <a:r>
              <a:rPr lang="en-US" dirty="0"/>
              <a:t>monetary benefit and </a:t>
            </a:r>
            <a:r>
              <a:rPr lang="en-US" dirty="0" smtClean="0"/>
              <a:t>discounts. To unhappy customers we can provide the shopping vouchers or discount vouchers to attract unhappy customers.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the Gender/Age wise Statistics of some columns</a:t>
            </a:r>
          </a:p>
          <a:p>
            <a:pPr lvl="1"/>
            <a:r>
              <a:rPr lang="en-US" sz="1600" dirty="0"/>
              <a:t># Online purchase in the past 1 year  </a:t>
            </a:r>
          </a:p>
          <a:p>
            <a:pPr lvl="1"/>
            <a:r>
              <a:rPr lang="en-US" sz="1600" dirty="0"/>
              <a:t># How do you access the internet while shopping on-line</a:t>
            </a:r>
          </a:p>
          <a:p>
            <a:pPr lvl="1"/>
            <a:r>
              <a:rPr lang="en-US" sz="1600" dirty="0"/>
              <a:t># Which device do you use to access the online shopping</a:t>
            </a:r>
          </a:p>
          <a:p>
            <a:pPr lvl="1"/>
            <a:r>
              <a:rPr lang="en-US" sz="1600" dirty="0"/>
              <a:t># What browser do you run on your device to access the website</a:t>
            </a:r>
          </a:p>
          <a:p>
            <a:pPr lvl="1"/>
            <a:r>
              <a:rPr lang="en-US" sz="1600" dirty="0"/>
              <a:t># Which channel did you follow to arrive at your favorite online store for the first time</a:t>
            </a:r>
          </a:p>
          <a:p>
            <a:pPr lvl="1"/>
            <a:r>
              <a:rPr lang="en-US" sz="1600" dirty="0"/>
              <a:t># After first visit how do you reach the online retail store</a:t>
            </a:r>
          </a:p>
          <a:p>
            <a:pPr lvl="1"/>
            <a:r>
              <a:rPr lang="en-US" sz="1600" dirty="0"/>
              <a:t># How much time do you explore the e- retail store before making a purchase decision</a:t>
            </a:r>
          </a:p>
          <a:p>
            <a:pPr lvl="1"/>
            <a:r>
              <a:rPr lang="en-US" sz="1600" dirty="0"/>
              <a:t># What is your preferred payment Option</a:t>
            </a:r>
          </a:p>
          <a:p>
            <a:pPr lvl="1"/>
            <a:r>
              <a:rPr lang="en-US" sz="1600" dirty="0"/>
              <a:t># How frequently do you abandon (selecting an items and leaving without making payment) your shopping </a:t>
            </a:r>
            <a:r>
              <a:rPr lang="en-US" sz="1600" dirty="0" smtClean="0"/>
              <a:t>cart</a:t>
            </a:r>
            <a:endParaRPr lang="en-US" sz="1600" dirty="0"/>
          </a:p>
          <a:p>
            <a:pPr lvl="1"/>
            <a:r>
              <a:rPr lang="en-US" sz="1600" dirty="0"/>
              <a:t># Why did you abandon the “Bag”, “Shopping Cart”</a:t>
            </a:r>
          </a:p>
        </p:txBody>
      </p:sp>
    </p:spTree>
    <p:extLst>
      <p:ext uri="{BB962C8B-B14F-4D97-AF65-F5344CB8AC3E}">
        <p14:creationId xmlns:p14="http://schemas.microsoft.com/office/powerpoint/2010/main" val="106727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64" y="708251"/>
            <a:ext cx="5129893" cy="17392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989" y="708251"/>
            <a:ext cx="4993958" cy="17392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567" y="2668030"/>
            <a:ext cx="7900580" cy="351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14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Check the Unhappy Customers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794" y="2717074"/>
            <a:ext cx="94575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are checking the happy and unhappy customers.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Accordingly we can improve our services to retain all of the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all the customers ,Return </a:t>
            </a:r>
            <a:r>
              <a:rPr lang="en-US" dirty="0"/>
              <a:t>and replacement policy of the e-</a:t>
            </a:r>
            <a:r>
              <a:rPr lang="en-US" dirty="0" err="1"/>
              <a:t>tailer</a:t>
            </a:r>
            <a:r>
              <a:rPr lang="en-US" dirty="0"/>
              <a:t> is important for purchase decision for online </a:t>
            </a:r>
            <a:r>
              <a:rPr lang="en-US" dirty="0" smtClean="0"/>
              <a:t>shopping. Most of the customer (73%) are strongly agree with this policy.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Customer thinks money </a:t>
            </a:r>
            <a:r>
              <a:rPr lang="en-US" dirty="0"/>
              <a:t>spent for Online </a:t>
            </a:r>
            <a:r>
              <a:rPr lang="en-US" dirty="0" smtClean="0"/>
              <a:t>Shopping products is value for money.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thinking  Shopping on the website gives </a:t>
            </a:r>
            <a:r>
              <a:rPr lang="en-US" dirty="0" smtClean="0"/>
              <a:t>them </a:t>
            </a:r>
            <a:r>
              <a:rPr lang="en-US" dirty="0"/>
              <a:t>the sense of </a:t>
            </a:r>
            <a:r>
              <a:rPr lang="en-US" dirty="0" smtClean="0"/>
              <a:t>adventure.</a:t>
            </a:r>
            <a:br>
              <a:rPr lang="en-US" dirty="0" smtClean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1599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53" y="1400039"/>
            <a:ext cx="5600700" cy="3248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88720" y="653143"/>
            <a:ext cx="9353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all the customers ,Return and replacement policy of the e-</a:t>
            </a:r>
            <a:r>
              <a:rPr lang="en-US" dirty="0" err="1"/>
              <a:t>tailer</a:t>
            </a:r>
            <a:r>
              <a:rPr lang="en-US" dirty="0"/>
              <a:t> is important for purchase decision for online shopping. Most of the customer (73%) are strongly agree with this policy.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89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74B38A4406F541BD981772333061DC" ma:contentTypeVersion="9" ma:contentTypeDescription="Create a new document." ma:contentTypeScope="" ma:versionID="3e0f52f641bf1c4596ef852c13f622b6">
  <xsd:schema xmlns:xsd="http://www.w3.org/2001/XMLSchema" xmlns:xs="http://www.w3.org/2001/XMLSchema" xmlns:p="http://schemas.microsoft.com/office/2006/metadata/properties" xmlns:ns3="3aacaa73-7b26-4681-9528-7dd103949f07" targetNamespace="http://schemas.microsoft.com/office/2006/metadata/properties" ma:root="true" ma:fieldsID="d13eaf2cd487920603f8bf0f50dced85" ns3:_="">
    <xsd:import namespace="3aacaa73-7b26-4681-9528-7dd103949f0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acaa73-7b26-4681-9528-7dd103949f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10FC1B-F8FB-4EAF-BE2A-58BBAE8BC9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acaa73-7b26-4681-9528-7dd103949f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A3E060-5B84-4770-860E-CF795DAAC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B21B88-A292-4653-A153-427C39FD1844}">
  <ds:schemaRefs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3aacaa73-7b26-4681-9528-7dd103949f07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</TotalTime>
  <Words>625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Customer Retention Case Study</vt:lpstr>
      <vt:lpstr>Analyzing the Dataset</vt:lpstr>
      <vt:lpstr>Analyzing the Data</vt:lpstr>
      <vt:lpstr>PowerPoint Presentation</vt:lpstr>
      <vt:lpstr>PowerPoint Presentation</vt:lpstr>
      <vt:lpstr>PowerPoint Presentation</vt:lpstr>
      <vt:lpstr>PowerPoint Presentation</vt:lpstr>
      <vt:lpstr>  Check the Unhappy Customers  </vt:lpstr>
      <vt:lpstr>PowerPoint Presentation</vt:lpstr>
      <vt:lpstr>PowerPoint Presentation</vt:lpstr>
      <vt:lpstr>Conclusion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 Case Study</dc:title>
  <dc:creator>Bhosale, Digvijay (Cognizant)</dc:creator>
  <cp:lastModifiedBy>Bhosale, Digvijay (Cognizant)</cp:lastModifiedBy>
  <cp:revision>8</cp:revision>
  <dcterms:created xsi:type="dcterms:W3CDTF">2021-05-06T09:04:28Z</dcterms:created>
  <dcterms:modified xsi:type="dcterms:W3CDTF">2021-05-06T10:03:07Z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0x010100DD74B38A4406F541BD981772333061DC</vt:lpwstr>
  </property>
</Properties>
</file>