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23B7D-0FF4-43EF-AE2E-D05ECDBDCF20}" v="1239" dt="2020-11-26T11:03:33.8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gvijay Chauhan" userId="221a3d33eba9dc90" providerId="Windows Live" clId="Web-{03F23B7D-0FF4-43EF-AE2E-D05ECDBDCF20}"/>
    <pc:docChg chg="addSld modSld">
      <pc:chgData name="Digvijay Chauhan" userId="221a3d33eba9dc90" providerId="Windows Live" clId="Web-{03F23B7D-0FF4-43EF-AE2E-D05ECDBDCF20}" dt="2020-11-26T11:03:33.823" v="1200" actId="14100"/>
      <pc:docMkLst>
        <pc:docMk/>
      </pc:docMkLst>
      <pc:sldChg chg="addSp delSp modSp">
        <pc:chgData name="Digvijay Chauhan" userId="221a3d33eba9dc90" providerId="Windows Live" clId="Web-{03F23B7D-0FF4-43EF-AE2E-D05ECDBDCF20}" dt="2020-11-26T11:03:33.823" v="1200" actId="14100"/>
        <pc:sldMkLst>
          <pc:docMk/>
          <pc:sldMk cId="109857222" sldId="256"/>
        </pc:sldMkLst>
        <pc:spChg chg="mod">
          <ac:chgData name="Digvijay Chauhan" userId="221a3d33eba9dc90" providerId="Windows Live" clId="Web-{03F23B7D-0FF4-43EF-AE2E-D05ECDBDCF20}" dt="2020-11-26T10:20:57.090" v="174" actId="1076"/>
          <ac:spMkLst>
            <pc:docMk/>
            <pc:sldMk cId="109857222" sldId="256"/>
            <ac:spMk id="2" creationId="{00000000-0000-0000-0000-000000000000}"/>
          </ac:spMkLst>
        </pc:spChg>
        <pc:spChg chg="mod">
          <ac:chgData name="Digvijay Chauhan" userId="221a3d33eba9dc90" providerId="Windows Live" clId="Web-{03F23B7D-0FF4-43EF-AE2E-D05ECDBDCF20}" dt="2020-11-26T10:21:01.872" v="175" actId="1076"/>
          <ac:spMkLst>
            <pc:docMk/>
            <pc:sldMk cId="109857222" sldId="256"/>
            <ac:spMk id="3" creationId="{00000000-0000-0000-0000-000000000000}"/>
          </ac:spMkLst>
        </pc:spChg>
        <pc:spChg chg="add del mod">
          <ac:chgData name="Digvijay Chauhan" userId="221a3d33eba9dc90" providerId="Windows Live" clId="Web-{03F23B7D-0FF4-43EF-AE2E-D05ECDBDCF20}" dt="2020-11-26T10:14:17.923" v="3"/>
          <ac:spMkLst>
            <pc:docMk/>
            <pc:sldMk cId="109857222" sldId="256"/>
            <ac:spMk id="4" creationId="{2F432AED-E079-4E1B-BEAD-A8AAAF80C888}"/>
          </ac:spMkLst>
        </pc:spChg>
        <pc:spChg chg="add mod">
          <ac:chgData name="Digvijay Chauhan" userId="221a3d33eba9dc90" providerId="Windows Live" clId="Web-{03F23B7D-0FF4-43EF-AE2E-D05ECDBDCF20}" dt="2020-11-26T11:03:33.823" v="1200" actId="14100"/>
          <ac:spMkLst>
            <pc:docMk/>
            <pc:sldMk cId="109857222" sldId="256"/>
            <ac:spMk id="5" creationId="{B589F9FF-80DF-43DC-A721-F64BB0ACC6C5}"/>
          </ac:spMkLst>
        </pc:spChg>
      </pc:sldChg>
      <pc:sldChg chg="addSp delSp modSp new">
        <pc:chgData name="Digvijay Chauhan" userId="221a3d33eba9dc90" providerId="Windows Live" clId="Web-{03F23B7D-0FF4-43EF-AE2E-D05ECDBDCF20}" dt="2020-11-26T10:35:30.899" v="637" actId="14100"/>
        <pc:sldMkLst>
          <pc:docMk/>
          <pc:sldMk cId="1128302160" sldId="257"/>
        </pc:sldMkLst>
        <pc:spChg chg="add mod">
          <ac:chgData name="Digvijay Chauhan" userId="221a3d33eba9dc90" providerId="Windows Live" clId="Web-{03F23B7D-0FF4-43EF-AE2E-D05ECDBDCF20}" dt="2020-11-26T10:22:44.332" v="192" actId="20577"/>
          <ac:spMkLst>
            <pc:docMk/>
            <pc:sldMk cId="1128302160" sldId="257"/>
            <ac:spMk id="2" creationId="{8E703C82-A915-4FF9-AFA2-9029C7053A19}"/>
          </ac:spMkLst>
        </pc:spChg>
        <pc:spChg chg="add mod">
          <ac:chgData name="Digvijay Chauhan" userId="221a3d33eba9dc90" providerId="Windows Live" clId="Web-{03F23B7D-0FF4-43EF-AE2E-D05ECDBDCF20}" dt="2020-11-26T10:34:56.052" v="628" actId="20577"/>
          <ac:spMkLst>
            <pc:docMk/>
            <pc:sldMk cId="1128302160" sldId="257"/>
            <ac:spMk id="4" creationId="{838FF5B4-663E-417B-B9EC-EBC960F3139D}"/>
          </ac:spMkLst>
        </pc:spChg>
        <pc:picChg chg="add mod">
          <ac:chgData name="Digvijay Chauhan" userId="221a3d33eba9dc90" providerId="Windows Live" clId="Web-{03F23B7D-0FF4-43EF-AE2E-D05ECDBDCF20}" dt="2020-11-26T10:30:59.005" v="362" actId="14100"/>
          <ac:picMkLst>
            <pc:docMk/>
            <pc:sldMk cId="1128302160" sldId="257"/>
            <ac:picMk id="3" creationId="{D6F58A58-BC50-4AB2-A89D-535407AA9D44}"/>
          </ac:picMkLst>
        </pc:picChg>
        <pc:picChg chg="add del mod">
          <ac:chgData name="Digvijay Chauhan" userId="221a3d33eba9dc90" providerId="Windows Live" clId="Web-{03F23B7D-0FF4-43EF-AE2E-D05ECDBDCF20}" dt="2020-11-26T10:35:04.991" v="632"/>
          <ac:picMkLst>
            <pc:docMk/>
            <pc:sldMk cId="1128302160" sldId="257"/>
            <ac:picMk id="5" creationId="{0338CCF6-D0A1-4E01-9177-0A3000693678}"/>
          </ac:picMkLst>
        </pc:picChg>
        <pc:picChg chg="add mod">
          <ac:chgData name="Digvijay Chauhan" userId="221a3d33eba9dc90" providerId="Windows Live" clId="Web-{03F23B7D-0FF4-43EF-AE2E-D05ECDBDCF20}" dt="2020-11-26T10:35:30.899" v="637" actId="14100"/>
          <ac:picMkLst>
            <pc:docMk/>
            <pc:sldMk cId="1128302160" sldId="257"/>
            <ac:picMk id="6" creationId="{98D099D9-5554-425E-9056-FDE833E6CE84}"/>
          </ac:picMkLst>
        </pc:picChg>
      </pc:sldChg>
      <pc:sldChg chg="addSp delSp modSp new">
        <pc:chgData name="Digvijay Chauhan" userId="221a3d33eba9dc90" providerId="Windows Live" clId="Web-{03F23B7D-0FF4-43EF-AE2E-D05ECDBDCF20}" dt="2020-11-26T10:34:11.315" v="545" actId="20577"/>
        <pc:sldMkLst>
          <pc:docMk/>
          <pc:sldMk cId="584940433" sldId="258"/>
        </pc:sldMkLst>
        <pc:spChg chg="add mod">
          <ac:chgData name="Digvijay Chauhan" userId="221a3d33eba9dc90" providerId="Windows Live" clId="Web-{03F23B7D-0FF4-43EF-AE2E-D05ECDBDCF20}" dt="2020-11-26T10:26:55.099" v="266" actId="20577"/>
          <ac:spMkLst>
            <pc:docMk/>
            <pc:sldMk cId="584940433" sldId="258"/>
            <ac:spMk id="3" creationId="{E2B11AAD-3584-4A83-952C-304665B3F05F}"/>
          </ac:spMkLst>
        </pc:spChg>
        <pc:spChg chg="add mod">
          <ac:chgData name="Digvijay Chauhan" userId="221a3d33eba9dc90" providerId="Windows Live" clId="Web-{03F23B7D-0FF4-43EF-AE2E-D05ECDBDCF20}" dt="2020-11-26T10:34:11.315" v="545" actId="20577"/>
          <ac:spMkLst>
            <pc:docMk/>
            <pc:sldMk cId="584940433" sldId="258"/>
            <ac:spMk id="7" creationId="{927551B4-04A5-4935-B969-45E543500385}"/>
          </ac:spMkLst>
        </pc:spChg>
        <pc:picChg chg="add del">
          <ac:chgData name="Digvijay Chauhan" userId="221a3d33eba9dc90" providerId="Windows Live" clId="Web-{03F23B7D-0FF4-43EF-AE2E-D05ECDBDCF20}" dt="2020-11-26T10:27:13.772" v="278"/>
          <ac:picMkLst>
            <pc:docMk/>
            <pc:sldMk cId="584940433" sldId="258"/>
            <ac:picMk id="5" creationId="{2BA456D8-3B8E-4F7D-BD54-3C997504AB2C}"/>
          </ac:picMkLst>
        </pc:picChg>
        <pc:picChg chg="add mod">
          <ac:chgData name="Digvijay Chauhan" userId="221a3d33eba9dc90" providerId="Windows Live" clId="Web-{03F23B7D-0FF4-43EF-AE2E-D05ECDBDCF20}" dt="2020-11-26T10:33:33.891" v="485" actId="1076"/>
          <ac:picMkLst>
            <pc:docMk/>
            <pc:sldMk cId="584940433" sldId="258"/>
            <ac:picMk id="8" creationId="{889F9A94-97A4-4858-8A53-63BE0D95589A}"/>
          </ac:picMkLst>
        </pc:picChg>
        <pc:picChg chg="add del mod">
          <ac:chgData name="Digvijay Chauhan" userId="221a3d33eba9dc90" providerId="Windows Live" clId="Web-{03F23B7D-0FF4-43EF-AE2E-D05ECDBDCF20}" dt="2020-11-26T10:30:29.394" v="353"/>
          <ac:picMkLst>
            <pc:docMk/>
            <pc:sldMk cId="584940433" sldId="258"/>
            <ac:picMk id="9" creationId="{4BA63E04-7CE8-44E4-9D96-5A12047850B7}"/>
          </ac:picMkLst>
        </pc:picChg>
        <pc:picChg chg="add mod">
          <ac:chgData name="Digvijay Chauhan" userId="221a3d33eba9dc90" providerId="Windows Live" clId="Web-{03F23B7D-0FF4-43EF-AE2E-D05ECDBDCF20}" dt="2020-11-26T10:33:35.922" v="486" actId="1076"/>
          <ac:picMkLst>
            <pc:docMk/>
            <pc:sldMk cId="584940433" sldId="258"/>
            <ac:picMk id="10" creationId="{310AC2DF-56EF-4C77-B9A6-68791E1E0DE4}"/>
          </ac:picMkLst>
        </pc:picChg>
      </pc:sldChg>
      <pc:sldChg chg="addSp delSp modSp new">
        <pc:chgData name="Digvijay Chauhan" userId="221a3d33eba9dc90" providerId="Windows Live" clId="Web-{03F23B7D-0FF4-43EF-AE2E-D05ECDBDCF20}" dt="2020-11-26T10:38:50.334" v="688" actId="1076"/>
        <pc:sldMkLst>
          <pc:docMk/>
          <pc:sldMk cId="811190746" sldId="259"/>
        </pc:sldMkLst>
        <pc:spChg chg="add del mod">
          <ac:chgData name="Digvijay Chauhan" userId="221a3d33eba9dc90" providerId="Windows Live" clId="Web-{03F23B7D-0FF4-43EF-AE2E-D05ECDBDCF20}" dt="2020-11-26T10:37:18.374" v="677" actId="20577"/>
          <ac:spMkLst>
            <pc:docMk/>
            <pc:sldMk cId="811190746" sldId="259"/>
            <ac:spMk id="3" creationId="{F4B1FD11-D520-44F9-8E3B-B38D186E76D4}"/>
          </ac:spMkLst>
        </pc:spChg>
        <pc:spChg chg="add del mod">
          <ac:chgData name="Digvijay Chauhan" userId="221a3d33eba9dc90" providerId="Windows Live" clId="Web-{03F23B7D-0FF4-43EF-AE2E-D05ECDBDCF20}" dt="2020-11-26T10:38:43.958" v="684" actId="20577"/>
          <ac:spMkLst>
            <pc:docMk/>
            <pc:sldMk cId="811190746" sldId="259"/>
            <ac:spMk id="5" creationId="{818F88C3-E465-4843-A58B-136761674B69}"/>
          </ac:spMkLst>
        </pc:spChg>
        <pc:picChg chg="add del">
          <ac:chgData name="Digvijay Chauhan" userId="221a3d33eba9dc90" providerId="Windows Live" clId="Web-{03F23B7D-0FF4-43EF-AE2E-D05ECDBDCF20}" dt="2020-11-26T10:36:54.467" v="651"/>
          <ac:picMkLst>
            <pc:docMk/>
            <pc:sldMk cId="811190746" sldId="259"/>
            <ac:picMk id="7" creationId="{75DD221F-F927-4DB8-9A68-947E67CEA3E1}"/>
          </ac:picMkLst>
        </pc:picChg>
        <pc:picChg chg="add del">
          <ac:chgData name="Digvijay Chauhan" userId="221a3d33eba9dc90" providerId="Windows Live" clId="Web-{03F23B7D-0FF4-43EF-AE2E-D05ECDBDCF20}" dt="2020-11-26T10:36:55.560" v="652"/>
          <ac:picMkLst>
            <pc:docMk/>
            <pc:sldMk cId="811190746" sldId="259"/>
            <ac:picMk id="9" creationId="{88138A86-E9A7-4A57-BC28-44A40B81E4AD}"/>
          </ac:picMkLst>
        </pc:picChg>
        <pc:picChg chg="add mod">
          <ac:chgData name="Digvijay Chauhan" userId="221a3d33eba9dc90" providerId="Windows Live" clId="Web-{03F23B7D-0FF4-43EF-AE2E-D05ECDBDCF20}" dt="2020-11-26T10:38:50.334" v="688" actId="1076"/>
          <ac:picMkLst>
            <pc:docMk/>
            <pc:sldMk cId="811190746" sldId="259"/>
            <ac:picMk id="10" creationId="{AB337888-8034-4E12-96B9-6521298FC1CB}"/>
          </ac:picMkLst>
        </pc:picChg>
      </pc:sldChg>
      <pc:sldChg chg="addSp delSp modSp new">
        <pc:chgData name="Digvijay Chauhan" userId="221a3d33eba9dc90" providerId="Windows Live" clId="Web-{03F23B7D-0FF4-43EF-AE2E-D05ECDBDCF20}" dt="2020-11-26T10:43:15.555" v="807" actId="20577"/>
        <pc:sldMkLst>
          <pc:docMk/>
          <pc:sldMk cId="1458330569" sldId="260"/>
        </pc:sldMkLst>
        <pc:spChg chg="add mod">
          <ac:chgData name="Digvijay Chauhan" userId="221a3d33eba9dc90" providerId="Windows Live" clId="Web-{03F23B7D-0FF4-43EF-AE2E-D05ECDBDCF20}" dt="2020-11-26T10:41:12.718" v="735" actId="20577"/>
          <ac:spMkLst>
            <pc:docMk/>
            <pc:sldMk cId="1458330569" sldId="260"/>
            <ac:spMk id="3" creationId="{15C8E563-345E-41E3-82E4-50F5CA930836}"/>
          </ac:spMkLst>
        </pc:spChg>
        <pc:spChg chg="add mod">
          <ac:chgData name="Digvijay Chauhan" userId="221a3d33eba9dc90" providerId="Windows Live" clId="Web-{03F23B7D-0FF4-43EF-AE2E-D05ECDBDCF20}" dt="2020-11-26T10:43:15.555" v="807" actId="20577"/>
          <ac:spMkLst>
            <pc:docMk/>
            <pc:sldMk cId="1458330569" sldId="260"/>
            <ac:spMk id="5" creationId="{34F57C3A-8432-4A56-A71D-538E23E943A9}"/>
          </ac:spMkLst>
        </pc:spChg>
        <pc:picChg chg="add del">
          <ac:chgData name="Digvijay Chauhan" userId="221a3d33eba9dc90" providerId="Windows Live" clId="Web-{03F23B7D-0FF4-43EF-AE2E-D05ECDBDCF20}" dt="2020-11-26T10:40:03.167" v="705"/>
          <ac:picMkLst>
            <pc:docMk/>
            <pc:sldMk cId="1458330569" sldId="260"/>
            <ac:picMk id="7" creationId="{8DF883E5-1E6E-4C5D-B644-8896BB89BEBD}"/>
          </ac:picMkLst>
        </pc:picChg>
        <pc:picChg chg="add mod">
          <ac:chgData name="Digvijay Chauhan" userId="221a3d33eba9dc90" providerId="Windows Live" clId="Web-{03F23B7D-0FF4-43EF-AE2E-D05ECDBDCF20}" dt="2020-11-26T10:40:29.872" v="708" actId="1076"/>
          <ac:picMkLst>
            <pc:docMk/>
            <pc:sldMk cId="1458330569" sldId="260"/>
            <ac:picMk id="8" creationId="{C17464FF-2A0A-4441-A562-1814C71B010E}"/>
          </ac:picMkLst>
        </pc:picChg>
      </pc:sldChg>
      <pc:sldChg chg="addSp delSp modSp new">
        <pc:chgData name="Digvijay Chauhan" userId="221a3d33eba9dc90" providerId="Windows Live" clId="Web-{03F23B7D-0FF4-43EF-AE2E-D05ECDBDCF20}" dt="2020-11-26T10:44:50.389" v="912" actId="20577"/>
        <pc:sldMkLst>
          <pc:docMk/>
          <pc:sldMk cId="2056205602" sldId="261"/>
        </pc:sldMkLst>
        <pc:spChg chg="add mod">
          <ac:chgData name="Digvijay Chauhan" userId="221a3d33eba9dc90" providerId="Windows Live" clId="Web-{03F23B7D-0FF4-43EF-AE2E-D05ECDBDCF20}" dt="2020-11-26T10:43:49.432" v="835" actId="20577"/>
          <ac:spMkLst>
            <pc:docMk/>
            <pc:sldMk cId="2056205602" sldId="261"/>
            <ac:spMk id="3" creationId="{9997BF55-D7FE-41E9-A464-3E8D99357876}"/>
          </ac:spMkLst>
        </pc:spChg>
        <pc:spChg chg="add mod">
          <ac:chgData name="Digvijay Chauhan" userId="221a3d33eba9dc90" providerId="Windows Live" clId="Web-{03F23B7D-0FF4-43EF-AE2E-D05ECDBDCF20}" dt="2020-11-26T10:44:50.389" v="912" actId="20577"/>
          <ac:spMkLst>
            <pc:docMk/>
            <pc:sldMk cId="2056205602" sldId="261"/>
            <ac:spMk id="5" creationId="{DBE54908-95CB-4AF9-8743-1005C9AF52BD}"/>
          </ac:spMkLst>
        </pc:spChg>
        <pc:picChg chg="add del">
          <ac:chgData name="Digvijay Chauhan" userId="221a3d33eba9dc90" providerId="Windows Live" clId="Web-{03F23B7D-0FF4-43EF-AE2E-D05ECDBDCF20}" dt="2020-11-26T10:43:51.838" v="838"/>
          <ac:picMkLst>
            <pc:docMk/>
            <pc:sldMk cId="2056205602" sldId="261"/>
            <ac:picMk id="7" creationId="{D1EC97BD-321A-4D2B-9DD4-DB219B37AC95}"/>
          </ac:picMkLst>
        </pc:picChg>
        <pc:picChg chg="add mod">
          <ac:chgData name="Digvijay Chauhan" userId="221a3d33eba9dc90" providerId="Windows Live" clId="Web-{03F23B7D-0FF4-43EF-AE2E-D05ECDBDCF20}" dt="2020-11-26T10:44:13.168" v="840" actId="14100"/>
          <ac:picMkLst>
            <pc:docMk/>
            <pc:sldMk cId="2056205602" sldId="261"/>
            <ac:picMk id="8" creationId="{7F5DBB83-841F-4449-9B71-C6A55698D1ED}"/>
          </ac:picMkLst>
        </pc:picChg>
      </pc:sldChg>
      <pc:sldChg chg="addSp delSp modSp new">
        <pc:chgData name="Digvijay Chauhan" userId="221a3d33eba9dc90" providerId="Windows Live" clId="Web-{03F23B7D-0FF4-43EF-AE2E-D05ECDBDCF20}" dt="2020-11-26T10:55:50.902" v="1012" actId="20577"/>
        <pc:sldMkLst>
          <pc:docMk/>
          <pc:sldMk cId="2056942281" sldId="262"/>
        </pc:sldMkLst>
        <pc:spChg chg="add mod">
          <ac:chgData name="Digvijay Chauhan" userId="221a3d33eba9dc90" providerId="Windows Live" clId="Web-{03F23B7D-0FF4-43EF-AE2E-D05ECDBDCF20}" dt="2020-11-26T10:48:15.700" v="975" actId="20577"/>
          <ac:spMkLst>
            <pc:docMk/>
            <pc:sldMk cId="2056942281" sldId="262"/>
            <ac:spMk id="3" creationId="{35506E9E-F25C-4FA7-B479-67C971C8D63F}"/>
          </ac:spMkLst>
        </pc:spChg>
        <pc:spChg chg="add mod">
          <ac:chgData name="Digvijay Chauhan" userId="221a3d33eba9dc90" providerId="Windows Live" clId="Web-{03F23B7D-0FF4-43EF-AE2E-D05ECDBDCF20}" dt="2020-11-26T10:55:50.902" v="1012" actId="20577"/>
          <ac:spMkLst>
            <pc:docMk/>
            <pc:sldMk cId="2056942281" sldId="262"/>
            <ac:spMk id="5" creationId="{B4F00691-21BE-48C5-8324-B451EDA90546}"/>
          </ac:spMkLst>
        </pc:spChg>
        <pc:picChg chg="add del">
          <ac:chgData name="Digvijay Chauhan" userId="221a3d33eba9dc90" providerId="Windows Live" clId="Web-{03F23B7D-0FF4-43EF-AE2E-D05ECDBDCF20}" dt="2020-11-26T10:48:16.434" v="977"/>
          <ac:picMkLst>
            <pc:docMk/>
            <pc:sldMk cId="2056942281" sldId="262"/>
            <ac:picMk id="7" creationId="{A5DE672B-9B17-480C-8E11-7CC280D3B874}"/>
          </ac:picMkLst>
        </pc:picChg>
        <pc:picChg chg="add mod">
          <ac:chgData name="Digvijay Chauhan" userId="221a3d33eba9dc90" providerId="Windows Live" clId="Web-{03F23B7D-0FF4-43EF-AE2E-D05ECDBDCF20}" dt="2020-11-26T10:49:00.171" v="985" actId="14100"/>
          <ac:picMkLst>
            <pc:docMk/>
            <pc:sldMk cId="2056942281" sldId="262"/>
            <ac:picMk id="8" creationId="{FBB178DC-974B-46AE-83C1-6D4891BCCE5C}"/>
          </ac:picMkLst>
        </pc:picChg>
        <pc:picChg chg="add mod">
          <ac:chgData name="Digvijay Chauhan" userId="221a3d33eba9dc90" providerId="Windows Live" clId="Web-{03F23B7D-0FF4-43EF-AE2E-D05ECDBDCF20}" dt="2020-11-26T10:49:09.172" v="988" actId="14100"/>
          <ac:picMkLst>
            <pc:docMk/>
            <pc:sldMk cId="2056942281" sldId="262"/>
            <ac:picMk id="9" creationId="{24823C7D-BA92-4A2C-BFFC-988472512BB0}"/>
          </ac:picMkLst>
        </pc:picChg>
        <pc:picChg chg="add mod">
          <ac:chgData name="Digvijay Chauhan" userId="221a3d33eba9dc90" providerId="Windows Live" clId="Web-{03F23B7D-0FF4-43EF-AE2E-D05ECDBDCF20}" dt="2020-11-26T10:49:49.191" v="997" actId="1076"/>
          <ac:picMkLst>
            <pc:docMk/>
            <pc:sldMk cId="2056942281" sldId="262"/>
            <ac:picMk id="10" creationId="{32495E82-86E5-45C4-BBEC-B608D24ACECF}"/>
          </ac:picMkLst>
        </pc:picChg>
      </pc:sldChg>
      <pc:sldChg chg="addSp delSp modSp new">
        <pc:chgData name="Digvijay Chauhan" userId="221a3d33eba9dc90" providerId="Windows Live" clId="Web-{03F23B7D-0FF4-43EF-AE2E-D05ECDBDCF20}" dt="2020-11-26T10:59:12.728" v="1035" actId="20577"/>
        <pc:sldMkLst>
          <pc:docMk/>
          <pc:sldMk cId="1285445604" sldId="263"/>
        </pc:sldMkLst>
        <pc:spChg chg="add mod">
          <ac:chgData name="Digvijay Chauhan" userId="221a3d33eba9dc90" providerId="Windows Live" clId="Web-{03F23B7D-0FF4-43EF-AE2E-D05ECDBDCF20}" dt="2020-11-26T10:56:13.185" v="1020" actId="20577"/>
          <ac:spMkLst>
            <pc:docMk/>
            <pc:sldMk cId="1285445604" sldId="263"/>
            <ac:spMk id="3" creationId="{989CAC14-D0D5-43A3-945E-B9F49FBB1DC8}"/>
          </ac:spMkLst>
        </pc:spChg>
        <pc:spChg chg="add mod">
          <ac:chgData name="Digvijay Chauhan" userId="221a3d33eba9dc90" providerId="Windows Live" clId="Web-{03F23B7D-0FF4-43EF-AE2E-D05ECDBDCF20}" dt="2020-11-26T10:59:12.728" v="1035" actId="20577"/>
          <ac:spMkLst>
            <pc:docMk/>
            <pc:sldMk cId="1285445604" sldId="263"/>
            <ac:spMk id="5" creationId="{9206E7BA-7C5A-4BF5-8FD9-C0D0EB00EEC8}"/>
          </ac:spMkLst>
        </pc:spChg>
        <pc:picChg chg="add del">
          <ac:chgData name="Digvijay Chauhan" userId="221a3d33eba9dc90" providerId="Windows Live" clId="Web-{03F23B7D-0FF4-43EF-AE2E-D05ECDBDCF20}" dt="2020-11-26T10:56:15.325" v="1023"/>
          <ac:picMkLst>
            <pc:docMk/>
            <pc:sldMk cId="1285445604" sldId="263"/>
            <ac:picMk id="7" creationId="{CC2B4BB8-E32B-4B35-A8D3-04EABC1FCAC6}"/>
          </ac:picMkLst>
        </pc:picChg>
        <pc:picChg chg="add del">
          <ac:chgData name="Digvijay Chauhan" userId="221a3d33eba9dc90" providerId="Windows Live" clId="Web-{03F23B7D-0FF4-43EF-AE2E-D05ECDBDCF20}" dt="2020-11-26T10:56:16.529" v="1024"/>
          <ac:picMkLst>
            <pc:docMk/>
            <pc:sldMk cId="1285445604" sldId="263"/>
            <ac:picMk id="9" creationId="{BDEEF364-A0B4-461D-9DBC-2EB6E14C78A7}"/>
          </ac:picMkLst>
        </pc:picChg>
        <pc:picChg chg="add del">
          <ac:chgData name="Digvijay Chauhan" userId="221a3d33eba9dc90" providerId="Windows Live" clId="Web-{03F23B7D-0FF4-43EF-AE2E-D05ECDBDCF20}" dt="2020-11-26T10:56:18.091" v="1025"/>
          <ac:picMkLst>
            <pc:docMk/>
            <pc:sldMk cId="1285445604" sldId="263"/>
            <ac:picMk id="11" creationId="{25E80B1E-998D-4D25-9023-73071377A6ED}"/>
          </ac:picMkLst>
        </pc:picChg>
        <pc:picChg chg="add mod">
          <ac:chgData name="Digvijay Chauhan" userId="221a3d33eba9dc90" providerId="Windows Live" clId="Web-{03F23B7D-0FF4-43EF-AE2E-D05ECDBDCF20}" dt="2020-11-26T10:56:40.827" v="1030" actId="14100"/>
          <ac:picMkLst>
            <pc:docMk/>
            <pc:sldMk cId="1285445604" sldId="263"/>
            <ac:picMk id="12" creationId="{095C1A27-A40D-47CC-95DA-15B2557FA2E6}"/>
          </ac:picMkLst>
        </pc:picChg>
        <pc:picChg chg="add mod">
          <ac:chgData name="Digvijay Chauhan" userId="221a3d33eba9dc90" providerId="Windows Live" clId="Web-{03F23B7D-0FF4-43EF-AE2E-D05ECDBDCF20}" dt="2020-11-26T10:56:47.312" v="1033" actId="1076"/>
          <ac:picMkLst>
            <pc:docMk/>
            <pc:sldMk cId="1285445604" sldId="263"/>
            <ac:picMk id="13" creationId="{A4A55A4B-1097-4A63-AB8A-4BBA38D4F6E7}"/>
          </ac:picMkLst>
        </pc:picChg>
      </pc:sldChg>
      <pc:sldChg chg="addSp delSp modSp new">
        <pc:chgData name="Digvijay Chauhan" userId="221a3d33eba9dc90" providerId="Windows Live" clId="Web-{03F23B7D-0FF4-43EF-AE2E-D05ECDBDCF20}" dt="2020-11-26T11:01:13.267" v="1139" actId="20577"/>
        <pc:sldMkLst>
          <pc:docMk/>
          <pc:sldMk cId="177941485" sldId="264"/>
        </pc:sldMkLst>
        <pc:spChg chg="add mod">
          <ac:chgData name="Digvijay Chauhan" userId="221a3d33eba9dc90" providerId="Windows Live" clId="Web-{03F23B7D-0FF4-43EF-AE2E-D05ECDBDCF20}" dt="2020-11-26T10:59:52.512" v="1043" actId="20577"/>
          <ac:spMkLst>
            <pc:docMk/>
            <pc:sldMk cId="177941485" sldId="264"/>
            <ac:spMk id="3" creationId="{CCC61EE2-E2AA-4F11-89A8-D857F41F6B29}"/>
          </ac:spMkLst>
        </pc:spChg>
        <pc:spChg chg="add mod">
          <ac:chgData name="Digvijay Chauhan" userId="221a3d33eba9dc90" providerId="Windows Live" clId="Web-{03F23B7D-0FF4-43EF-AE2E-D05ECDBDCF20}" dt="2020-11-26T11:01:13.267" v="1139" actId="20577"/>
          <ac:spMkLst>
            <pc:docMk/>
            <pc:sldMk cId="177941485" sldId="264"/>
            <ac:spMk id="5" creationId="{4284523C-6283-47B3-B146-3E8BF9FE0793}"/>
          </ac:spMkLst>
        </pc:spChg>
        <pc:picChg chg="add del">
          <ac:chgData name="Digvijay Chauhan" userId="221a3d33eba9dc90" providerId="Windows Live" clId="Web-{03F23B7D-0FF4-43EF-AE2E-D05ECDBDCF20}" dt="2020-11-26T10:59:54.356" v="1046"/>
          <ac:picMkLst>
            <pc:docMk/>
            <pc:sldMk cId="177941485" sldId="264"/>
            <ac:picMk id="7" creationId="{348247F9-8A6B-4C77-BFE9-E69E8B62EBB7}"/>
          </ac:picMkLst>
        </pc:picChg>
        <pc:picChg chg="add mod">
          <ac:chgData name="Digvijay Chauhan" userId="221a3d33eba9dc90" providerId="Windows Live" clId="Web-{03F23B7D-0FF4-43EF-AE2E-D05ECDBDCF20}" dt="2020-11-26T11:00:24.248" v="1053" actId="14100"/>
          <ac:picMkLst>
            <pc:docMk/>
            <pc:sldMk cId="177941485" sldId="264"/>
            <ac:picMk id="8" creationId="{330BE83F-7196-45AF-91AD-8EA60F3CB6C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7343" y="-704349"/>
            <a:ext cx="9144000" cy="2387600"/>
          </a:xfrm>
        </p:spPr>
        <p:txBody>
          <a:bodyPr>
            <a:normAutofit/>
          </a:bodyPr>
          <a:lstStyle/>
          <a:p>
            <a:r>
              <a:rPr lang="en-US" sz="8000" b="1" dirty="0">
                <a:cs typeface="Calibri Light"/>
              </a:rPr>
              <a:t>SAMS</a:t>
            </a:r>
            <a:endParaRPr lang="en-US" sz="8000" b="1" dirty="0"/>
          </a:p>
        </p:txBody>
      </p:sp>
      <p:sp>
        <p:nvSpPr>
          <p:cNvPr id="3" name="Subtitle 2"/>
          <p:cNvSpPr>
            <a:spLocks noGrp="1"/>
          </p:cNvSpPr>
          <p:nvPr>
            <p:ph type="subTitle" idx="1"/>
          </p:nvPr>
        </p:nvSpPr>
        <p:spPr>
          <a:xfrm>
            <a:off x="1127343" y="1911024"/>
            <a:ext cx="9144000" cy="1655762"/>
          </a:xfrm>
        </p:spPr>
        <p:txBody>
          <a:bodyPr vert="horz" lIns="91440" tIns="45720" rIns="91440" bIns="45720" rtlCol="0" anchor="t">
            <a:normAutofit/>
          </a:bodyPr>
          <a:lstStyle/>
          <a:p>
            <a:r>
              <a:rPr lang="en-US" dirty="0">
                <a:cs typeface="Calibri"/>
              </a:rPr>
              <a:t>Student Attendance Management System</a:t>
            </a:r>
          </a:p>
          <a:p>
            <a:endParaRPr lang="en-US" dirty="0">
              <a:cs typeface="Calibri"/>
            </a:endParaRPr>
          </a:p>
        </p:txBody>
      </p:sp>
      <p:sp>
        <p:nvSpPr>
          <p:cNvPr id="5" name="TextBox 4">
            <a:extLst>
              <a:ext uri="{FF2B5EF4-FFF2-40B4-BE49-F238E27FC236}">
                <a16:creationId xmlns:a16="http://schemas.microsoft.com/office/drawing/2014/main" id="{B589F9FF-80DF-43DC-A721-F64BB0ACC6C5}"/>
              </a:ext>
            </a:extLst>
          </p:cNvPr>
          <p:cNvSpPr txBox="1"/>
          <p:nvPr/>
        </p:nvSpPr>
        <p:spPr>
          <a:xfrm>
            <a:off x="2250509" y="3002071"/>
            <a:ext cx="762834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As per the name, this CRUD based project to use for manage student's attendance details. </a:t>
            </a:r>
            <a:endParaRPr lang="en-US"/>
          </a:p>
          <a:p>
            <a:r>
              <a:rPr lang="en-US" sz="2000" dirty="0">
                <a:ea typeface="+mn-lt"/>
                <a:cs typeface="+mn-lt"/>
              </a:rPr>
              <a:t>It has Add, Read, Update, and delete functionality. </a:t>
            </a:r>
            <a:endParaRPr lang="en-US"/>
          </a:p>
          <a:p>
            <a:r>
              <a:rPr lang="en-US" sz="2000" dirty="0">
                <a:ea typeface="+mn-lt"/>
                <a:cs typeface="+mn-lt"/>
              </a:rPr>
              <a:t>This project useful for facilities. The use of this project is very easy.</a:t>
            </a:r>
            <a:endParaRPr lang="en-US" dirty="0"/>
          </a:p>
          <a:p>
            <a:r>
              <a:rPr lang="en-US" sz="2000" dirty="0">
                <a:ea typeface="+mn-lt"/>
                <a:cs typeface="+mn-lt"/>
              </a:rPr>
              <a:t>You can add student, take attendance of class, and also later you can update it.</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703C82-A915-4FF9-AFA2-9029C7053A19}"/>
              </a:ext>
            </a:extLst>
          </p:cNvPr>
          <p:cNvSpPr txBox="1"/>
          <p:nvPr/>
        </p:nvSpPr>
        <p:spPr>
          <a:xfrm>
            <a:off x="1133605" y="329852"/>
            <a:ext cx="2743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t>Home page</a:t>
            </a:r>
            <a:endParaRPr lang="en-US" sz="4000" dirty="0">
              <a:cs typeface="Calibri"/>
            </a:endParaRPr>
          </a:p>
        </p:txBody>
      </p:sp>
      <p:pic>
        <p:nvPicPr>
          <p:cNvPr id="3" name="Picture 3" descr="Table&#10;&#10;Description automatically generated">
            <a:extLst>
              <a:ext uri="{FF2B5EF4-FFF2-40B4-BE49-F238E27FC236}">
                <a16:creationId xmlns:a16="http://schemas.microsoft.com/office/drawing/2014/main" id="{D6F58A58-BC50-4AB2-A89D-535407AA9D44}"/>
              </a:ext>
            </a:extLst>
          </p:cNvPr>
          <p:cNvPicPr>
            <a:picLocks noChangeAspect="1"/>
          </p:cNvPicPr>
          <p:nvPr/>
        </p:nvPicPr>
        <p:blipFill>
          <a:blip r:embed="rId2"/>
          <a:stretch>
            <a:fillRect/>
          </a:stretch>
        </p:blipFill>
        <p:spPr>
          <a:xfrm>
            <a:off x="517743" y="1196105"/>
            <a:ext cx="5968652" cy="3014858"/>
          </a:xfrm>
          <a:prstGeom prst="rect">
            <a:avLst/>
          </a:prstGeom>
        </p:spPr>
      </p:pic>
      <p:sp>
        <p:nvSpPr>
          <p:cNvPr id="4" name="TextBox 3">
            <a:extLst>
              <a:ext uri="{FF2B5EF4-FFF2-40B4-BE49-F238E27FC236}">
                <a16:creationId xmlns:a16="http://schemas.microsoft.com/office/drawing/2014/main" id="{838FF5B4-663E-417B-B9EC-EBC960F3139D}"/>
              </a:ext>
            </a:extLst>
          </p:cNvPr>
          <p:cNvSpPr txBox="1"/>
          <p:nvPr/>
        </p:nvSpPr>
        <p:spPr>
          <a:xfrm>
            <a:off x="883085" y="4463441"/>
            <a:ext cx="738826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On this page, we can show general information about students.</a:t>
            </a:r>
            <a:endParaRPr lang="en-US" dirty="0"/>
          </a:p>
          <a:p>
            <a:r>
              <a:rPr lang="en-US" dirty="0">
                <a:ea typeface="+mn-lt"/>
                <a:cs typeface="+mn-lt"/>
              </a:rPr>
              <a:t>All page contains a navigation bar, so the user can navigate easily.</a:t>
            </a:r>
          </a:p>
          <a:p>
            <a:r>
              <a:rPr lang="en-US" dirty="0">
                <a:ea typeface="+mn-lt"/>
                <a:cs typeface="+mn-lt"/>
              </a:rPr>
              <a:t>This page connects with the database, so when you update any data it's updated in the main table of the database.</a:t>
            </a:r>
          </a:p>
          <a:p>
            <a:r>
              <a:rPr lang="en-US" dirty="0">
                <a:cs typeface="Calibri" panose="020F0502020204030204"/>
              </a:rPr>
              <a:t>In this table general information store of students like Name, Roll Number, Email Address.</a:t>
            </a:r>
          </a:p>
        </p:txBody>
      </p:sp>
      <p:pic>
        <p:nvPicPr>
          <p:cNvPr id="6" name="Picture 6" descr="Graphical user interface, text, application, email&#10;&#10;Description automatically generated">
            <a:extLst>
              <a:ext uri="{FF2B5EF4-FFF2-40B4-BE49-F238E27FC236}">
                <a16:creationId xmlns:a16="http://schemas.microsoft.com/office/drawing/2014/main" id="{98D099D9-5554-425E-9056-FDE833E6CE84}"/>
              </a:ext>
            </a:extLst>
          </p:cNvPr>
          <p:cNvPicPr>
            <a:picLocks noChangeAspect="1"/>
          </p:cNvPicPr>
          <p:nvPr/>
        </p:nvPicPr>
        <p:blipFill>
          <a:blip r:embed="rId3"/>
          <a:stretch>
            <a:fillRect/>
          </a:stretch>
        </p:blipFill>
        <p:spPr>
          <a:xfrm>
            <a:off x="6874702" y="1279612"/>
            <a:ext cx="5133583" cy="2889597"/>
          </a:xfrm>
          <a:prstGeom prst="rect">
            <a:avLst/>
          </a:prstGeom>
        </p:spPr>
      </p:pic>
    </p:spTree>
    <p:extLst>
      <p:ext uri="{BB962C8B-B14F-4D97-AF65-F5344CB8AC3E}">
        <p14:creationId xmlns:p14="http://schemas.microsoft.com/office/powerpoint/2010/main" val="1128302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B11AAD-3584-4A83-952C-304665B3F05F}"/>
              </a:ext>
            </a:extLst>
          </p:cNvPr>
          <p:cNvSpPr txBox="1"/>
          <p:nvPr/>
        </p:nvSpPr>
        <p:spPr>
          <a:xfrm>
            <a:off x="1133605" y="329852"/>
            <a:ext cx="2743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t>Add page</a:t>
            </a:r>
            <a:endParaRPr lang="en-US" sz="4000" dirty="0">
              <a:cs typeface="Calibri"/>
            </a:endParaRPr>
          </a:p>
        </p:txBody>
      </p:sp>
      <p:sp>
        <p:nvSpPr>
          <p:cNvPr id="7" name="TextBox 6">
            <a:extLst>
              <a:ext uri="{FF2B5EF4-FFF2-40B4-BE49-F238E27FC236}">
                <a16:creationId xmlns:a16="http://schemas.microsoft.com/office/drawing/2014/main" id="{927551B4-04A5-4935-B969-45E543500385}"/>
              </a:ext>
            </a:extLst>
          </p:cNvPr>
          <p:cNvSpPr txBox="1"/>
          <p:nvPr/>
        </p:nvSpPr>
        <p:spPr>
          <a:xfrm>
            <a:off x="883085" y="4463441"/>
            <a:ext cx="738826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On this page, we can add students. </a:t>
            </a:r>
            <a:endParaRPr lang="en-US"/>
          </a:p>
          <a:p>
            <a:r>
              <a:rPr lang="en-US" dirty="0">
                <a:ea typeface="+mn-lt"/>
                <a:cs typeface="+mn-lt"/>
              </a:rPr>
              <a:t>This page connects with the database, so when you submit data it's updated in the main table of the database. </a:t>
            </a:r>
          </a:p>
          <a:p>
            <a:r>
              <a:rPr lang="en-US" dirty="0">
                <a:cs typeface="Calibri"/>
              </a:rPr>
              <a:t>Also it's create new table st_1. Here 1 is presents roll number.</a:t>
            </a:r>
          </a:p>
          <a:p>
            <a:r>
              <a:rPr lang="en-US" dirty="0">
                <a:cs typeface="Calibri"/>
              </a:rPr>
              <a:t>This table contains date and Attendance status.</a:t>
            </a:r>
          </a:p>
        </p:txBody>
      </p:sp>
      <p:pic>
        <p:nvPicPr>
          <p:cNvPr id="8" name="Picture 8" descr="Graphical user interface&#10;&#10;Description automatically generated">
            <a:extLst>
              <a:ext uri="{FF2B5EF4-FFF2-40B4-BE49-F238E27FC236}">
                <a16:creationId xmlns:a16="http://schemas.microsoft.com/office/drawing/2014/main" id="{889F9A94-97A4-4858-8A53-63BE0D95589A}"/>
              </a:ext>
            </a:extLst>
          </p:cNvPr>
          <p:cNvPicPr>
            <a:picLocks noChangeAspect="1"/>
          </p:cNvPicPr>
          <p:nvPr/>
        </p:nvPicPr>
        <p:blipFill>
          <a:blip r:embed="rId2"/>
          <a:stretch>
            <a:fillRect/>
          </a:stretch>
        </p:blipFill>
        <p:spPr>
          <a:xfrm>
            <a:off x="204592" y="1279613"/>
            <a:ext cx="5018761" cy="2023214"/>
          </a:xfrm>
          <a:prstGeom prst="rect">
            <a:avLst/>
          </a:prstGeom>
        </p:spPr>
      </p:pic>
      <p:pic>
        <p:nvPicPr>
          <p:cNvPr id="10" name="Picture 10" descr="Graphical user interface, text, application, email&#10;&#10;Description automatically generated">
            <a:extLst>
              <a:ext uri="{FF2B5EF4-FFF2-40B4-BE49-F238E27FC236}">
                <a16:creationId xmlns:a16="http://schemas.microsoft.com/office/drawing/2014/main" id="{310AC2DF-56EF-4C77-B9A6-68791E1E0DE4}"/>
              </a:ext>
            </a:extLst>
          </p:cNvPr>
          <p:cNvPicPr>
            <a:picLocks noChangeAspect="1"/>
          </p:cNvPicPr>
          <p:nvPr/>
        </p:nvPicPr>
        <p:blipFill>
          <a:blip r:embed="rId3"/>
          <a:stretch>
            <a:fillRect/>
          </a:stretch>
        </p:blipFill>
        <p:spPr>
          <a:xfrm>
            <a:off x="5584103" y="897707"/>
            <a:ext cx="6427938" cy="2785214"/>
          </a:xfrm>
          <a:prstGeom prst="rect">
            <a:avLst/>
          </a:prstGeom>
        </p:spPr>
      </p:pic>
    </p:spTree>
    <p:extLst>
      <p:ext uri="{BB962C8B-B14F-4D97-AF65-F5344CB8AC3E}">
        <p14:creationId xmlns:p14="http://schemas.microsoft.com/office/powerpoint/2010/main" val="584940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B1FD11-D520-44F9-8E3B-B38D186E76D4}"/>
              </a:ext>
            </a:extLst>
          </p:cNvPr>
          <p:cNvSpPr txBox="1"/>
          <p:nvPr/>
        </p:nvSpPr>
        <p:spPr>
          <a:xfrm>
            <a:off x="1133605" y="329852"/>
            <a:ext cx="660539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t>Take Attendance page</a:t>
            </a:r>
            <a:endParaRPr lang="en-US" sz="4000" dirty="0" err="1">
              <a:cs typeface="Calibri"/>
            </a:endParaRPr>
          </a:p>
        </p:txBody>
      </p:sp>
      <p:sp>
        <p:nvSpPr>
          <p:cNvPr id="5" name="TextBox 4">
            <a:extLst>
              <a:ext uri="{FF2B5EF4-FFF2-40B4-BE49-F238E27FC236}">
                <a16:creationId xmlns:a16="http://schemas.microsoft.com/office/drawing/2014/main" id="{818F88C3-E465-4843-A58B-136761674B69}"/>
              </a:ext>
            </a:extLst>
          </p:cNvPr>
          <p:cNvSpPr txBox="1"/>
          <p:nvPr/>
        </p:nvSpPr>
        <p:spPr>
          <a:xfrm>
            <a:off x="883085" y="4463441"/>
            <a:ext cx="738826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On this page, we can add the student's attendance details. </a:t>
            </a:r>
            <a:endParaRPr lang="en-US"/>
          </a:p>
          <a:p>
            <a:r>
              <a:rPr lang="en-US" dirty="0">
                <a:ea typeface="+mn-lt"/>
                <a:cs typeface="+mn-lt"/>
              </a:rPr>
              <a:t>This page connects with the database, so when you submit data it's updated in the [</a:t>
            </a:r>
            <a:r>
              <a:rPr lang="en-US" dirty="0" err="1">
                <a:ea typeface="+mn-lt"/>
                <a:cs typeface="+mn-lt"/>
              </a:rPr>
              <a:t>st_rollno</a:t>
            </a:r>
            <a:r>
              <a:rPr lang="en-US" dirty="0">
                <a:ea typeface="+mn-lt"/>
                <a:cs typeface="+mn-lt"/>
              </a:rPr>
              <a:t>] table of the database. </a:t>
            </a:r>
            <a:endParaRPr lang="en-US"/>
          </a:p>
        </p:txBody>
      </p:sp>
      <p:pic>
        <p:nvPicPr>
          <p:cNvPr id="10" name="Picture 10" descr="Table&#10;&#10;Description automatically generated">
            <a:extLst>
              <a:ext uri="{FF2B5EF4-FFF2-40B4-BE49-F238E27FC236}">
                <a16:creationId xmlns:a16="http://schemas.microsoft.com/office/drawing/2014/main" id="{AB337888-8034-4E12-96B9-6521298FC1CB}"/>
              </a:ext>
            </a:extLst>
          </p:cNvPr>
          <p:cNvPicPr>
            <a:picLocks noChangeAspect="1"/>
          </p:cNvPicPr>
          <p:nvPr/>
        </p:nvPicPr>
        <p:blipFill>
          <a:blip r:embed="rId2"/>
          <a:stretch>
            <a:fillRect/>
          </a:stretch>
        </p:blipFill>
        <p:spPr>
          <a:xfrm>
            <a:off x="3649250" y="1196105"/>
            <a:ext cx="5373665" cy="3014858"/>
          </a:xfrm>
          <a:prstGeom prst="rect">
            <a:avLst/>
          </a:prstGeom>
        </p:spPr>
      </p:pic>
    </p:spTree>
    <p:extLst>
      <p:ext uri="{BB962C8B-B14F-4D97-AF65-F5344CB8AC3E}">
        <p14:creationId xmlns:p14="http://schemas.microsoft.com/office/powerpoint/2010/main" val="81119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C8E563-345E-41E3-82E4-50F5CA930836}"/>
              </a:ext>
            </a:extLst>
          </p:cNvPr>
          <p:cNvSpPr txBox="1"/>
          <p:nvPr/>
        </p:nvSpPr>
        <p:spPr>
          <a:xfrm>
            <a:off x="1133605" y="329852"/>
            <a:ext cx="660539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dirty="0"/>
              <a:t>READ Show Attendance page</a:t>
            </a:r>
            <a:endParaRPr lang="en-US" sz="2500" dirty="0">
              <a:cs typeface="Calibri"/>
            </a:endParaRPr>
          </a:p>
          <a:p>
            <a:r>
              <a:rPr lang="en-US" sz="2500" dirty="0">
                <a:cs typeface="Calibri"/>
              </a:rPr>
              <a:t>Show class attendance</a:t>
            </a:r>
          </a:p>
        </p:txBody>
      </p:sp>
      <p:sp>
        <p:nvSpPr>
          <p:cNvPr id="5" name="TextBox 4">
            <a:extLst>
              <a:ext uri="{FF2B5EF4-FFF2-40B4-BE49-F238E27FC236}">
                <a16:creationId xmlns:a16="http://schemas.microsoft.com/office/drawing/2014/main" id="{34F57C3A-8432-4A56-A71D-538E23E943A9}"/>
              </a:ext>
            </a:extLst>
          </p:cNvPr>
          <p:cNvSpPr txBox="1"/>
          <p:nvPr/>
        </p:nvSpPr>
        <p:spPr>
          <a:xfrm>
            <a:off x="883085" y="4463441"/>
            <a:ext cx="738826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On this page, we can show the class attendance details on a particular date. </a:t>
            </a:r>
            <a:endParaRPr lang="en-US">
              <a:ea typeface="+mn-lt"/>
              <a:cs typeface="+mn-lt"/>
            </a:endParaRPr>
          </a:p>
          <a:p>
            <a:r>
              <a:rPr lang="en-US" dirty="0">
                <a:ea typeface="+mn-lt"/>
                <a:cs typeface="+mn-lt"/>
              </a:rPr>
              <a:t>Ex, you want to show the attendance detail of class on 12th January, so just enter the date.</a:t>
            </a:r>
            <a:endParaRPr lang="en-US" dirty="0"/>
          </a:p>
        </p:txBody>
      </p:sp>
      <p:pic>
        <p:nvPicPr>
          <p:cNvPr id="8" name="Picture 8" descr="Graphical user interface, application&#10;&#10;Description automatically generated">
            <a:extLst>
              <a:ext uri="{FF2B5EF4-FFF2-40B4-BE49-F238E27FC236}">
                <a16:creationId xmlns:a16="http://schemas.microsoft.com/office/drawing/2014/main" id="{C17464FF-2A0A-4441-A562-1814C71B010E}"/>
              </a:ext>
            </a:extLst>
          </p:cNvPr>
          <p:cNvPicPr>
            <a:picLocks noChangeAspect="1"/>
          </p:cNvPicPr>
          <p:nvPr/>
        </p:nvPicPr>
        <p:blipFill>
          <a:blip r:embed="rId2"/>
          <a:stretch>
            <a:fillRect/>
          </a:stretch>
        </p:blipFill>
        <p:spPr>
          <a:xfrm>
            <a:off x="883085" y="1227421"/>
            <a:ext cx="5384104" cy="3025296"/>
          </a:xfrm>
          <a:prstGeom prst="rect">
            <a:avLst/>
          </a:prstGeom>
        </p:spPr>
      </p:pic>
    </p:spTree>
    <p:extLst>
      <p:ext uri="{BB962C8B-B14F-4D97-AF65-F5344CB8AC3E}">
        <p14:creationId xmlns:p14="http://schemas.microsoft.com/office/powerpoint/2010/main" val="1458330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97BF55-D7FE-41E9-A464-3E8D99357876}"/>
              </a:ext>
            </a:extLst>
          </p:cNvPr>
          <p:cNvSpPr txBox="1"/>
          <p:nvPr/>
        </p:nvSpPr>
        <p:spPr>
          <a:xfrm>
            <a:off x="1133605" y="329852"/>
            <a:ext cx="660539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dirty="0"/>
              <a:t>READ Show Attendance page</a:t>
            </a:r>
            <a:endParaRPr lang="en-US" sz="2500" dirty="0">
              <a:cs typeface="Calibri"/>
            </a:endParaRPr>
          </a:p>
          <a:p>
            <a:r>
              <a:rPr lang="en-US" sz="2500" dirty="0">
                <a:cs typeface="Calibri"/>
              </a:rPr>
              <a:t>Show Student attendance</a:t>
            </a:r>
          </a:p>
        </p:txBody>
      </p:sp>
      <p:sp>
        <p:nvSpPr>
          <p:cNvPr id="5" name="TextBox 4">
            <a:extLst>
              <a:ext uri="{FF2B5EF4-FFF2-40B4-BE49-F238E27FC236}">
                <a16:creationId xmlns:a16="http://schemas.microsoft.com/office/drawing/2014/main" id="{DBE54908-95CB-4AF9-8743-1005C9AF52BD}"/>
              </a:ext>
            </a:extLst>
          </p:cNvPr>
          <p:cNvSpPr txBox="1"/>
          <p:nvPr/>
        </p:nvSpPr>
        <p:spPr>
          <a:xfrm>
            <a:off x="883085" y="4463441"/>
            <a:ext cx="738826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On this page, we can show the student attendance details on a particular date. </a:t>
            </a:r>
          </a:p>
          <a:p>
            <a:r>
              <a:rPr lang="en-US" dirty="0">
                <a:ea typeface="+mn-lt"/>
                <a:cs typeface="+mn-lt"/>
              </a:rPr>
              <a:t>Ex, you want to show the attendance detail of student on 12th January, so just enter the date and roll number of student.</a:t>
            </a:r>
            <a:endParaRPr lang="en-US" dirty="0"/>
          </a:p>
        </p:txBody>
      </p:sp>
      <p:pic>
        <p:nvPicPr>
          <p:cNvPr id="8" name="Picture 8" descr="Graphical user interface, application&#10;&#10;Description automatically generated">
            <a:extLst>
              <a:ext uri="{FF2B5EF4-FFF2-40B4-BE49-F238E27FC236}">
                <a16:creationId xmlns:a16="http://schemas.microsoft.com/office/drawing/2014/main" id="{7F5DBB83-841F-4449-9B71-C6A55698D1ED}"/>
              </a:ext>
            </a:extLst>
          </p:cNvPr>
          <p:cNvPicPr>
            <a:picLocks noChangeAspect="1"/>
          </p:cNvPicPr>
          <p:nvPr/>
        </p:nvPicPr>
        <p:blipFill>
          <a:blip r:embed="rId2"/>
          <a:stretch>
            <a:fillRect/>
          </a:stretch>
        </p:blipFill>
        <p:spPr>
          <a:xfrm>
            <a:off x="1981200" y="1123315"/>
            <a:ext cx="5486400" cy="3077210"/>
          </a:xfrm>
          <a:prstGeom prst="rect">
            <a:avLst/>
          </a:prstGeom>
        </p:spPr>
      </p:pic>
    </p:spTree>
    <p:extLst>
      <p:ext uri="{BB962C8B-B14F-4D97-AF65-F5344CB8AC3E}">
        <p14:creationId xmlns:p14="http://schemas.microsoft.com/office/powerpoint/2010/main" val="2056205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506E9E-F25C-4FA7-B479-67C971C8D63F}"/>
              </a:ext>
            </a:extLst>
          </p:cNvPr>
          <p:cNvSpPr txBox="1"/>
          <p:nvPr/>
        </p:nvSpPr>
        <p:spPr>
          <a:xfrm>
            <a:off x="1133605" y="329852"/>
            <a:ext cx="660539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dirty="0"/>
              <a:t>UPDATE</a:t>
            </a:r>
            <a:endParaRPr lang="en-US" sz="2500" dirty="0">
              <a:cs typeface="Calibri"/>
            </a:endParaRPr>
          </a:p>
          <a:p>
            <a:r>
              <a:rPr lang="en-US" sz="2500" dirty="0">
                <a:cs typeface="Calibri"/>
              </a:rPr>
              <a:t>Update Student attendance details</a:t>
            </a:r>
          </a:p>
        </p:txBody>
      </p:sp>
      <p:sp>
        <p:nvSpPr>
          <p:cNvPr id="5" name="TextBox 4">
            <a:extLst>
              <a:ext uri="{FF2B5EF4-FFF2-40B4-BE49-F238E27FC236}">
                <a16:creationId xmlns:a16="http://schemas.microsoft.com/office/drawing/2014/main" id="{B4F00691-21BE-48C5-8324-B451EDA90546}"/>
              </a:ext>
            </a:extLst>
          </p:cNvPr>
          <p:cNvSpPr txBox="1"/>
          <p:nvPr/>
        </p:nvSpPr>
        <p:spPr>
          <a:xfrm>
            <a:off x="883085" y="4463441"/>
            <a:ext cx="978908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On the first page, you can see 2 buttons. One for Update Student attendance details and second for Update Student personal details .</a:t>
            </a:r>
            <a:endParaRPr lang="en-US" dirty="0"/>
          </a:p>
          <a:p>
            <a:r>
              <a:rPr lang="en-US" dirty="0">
                <a:ea typeface="+mn-lt"/>
                <a:cs typeface="+mn-lt"/>
              </a:rPr>
              <a:t>After selecting the first button as you show it redirects to another page. On this page, you enter the student roll number and date and so, you can see in the third-page student's old details and you reenter new detail and submit it.</a:t>
            </a:r>
            <a:endParaRPr lang="en-US" dirty="0"/>
          </a:p>
          <a:p>
            <a:endParaRPr lang="en-US" dirty="0">
              <a:cs typeface="Calibri"/>
            </a:endParaRPr>
          </a:p>
        </p:txBody>
      </p:sp>
      <p:pic>
        <p:nvPicPr>
          <p:cNvPr id="8" name="Picture 8" descr="Text, email&#10;&#10;Description automatically generated">
            <a:extLst>
              <a:ext uri="{FF2B5EF4-FFF2-40B4-BE49-F238E27FC236}">
                <a16:creationId xmlns:a16="http://schemas.microsoft.com/office/drawing/2014/main" id="{FBB178DC-974B-46AE-83C1-6D4891BCCE5C}"/>
              </a:ext>
            </a:extLst>
          </p:cNvPr>
          <p:cNvPicPr>
            <a:picLocks noChangeAspect="1"/>
          </p:cNvPicPr>
          <p:nvPr/>
        </p:nvPicPr>
        <p:blipFill>
          <a:blip r:embed="rId2"/>
          <a:stretch>
            <a:fillRect/>
          </a:stretch>
        </p:blipFill>
        <p:spPr>
          <a:xfrm>
            <a:off x="89770" y="1352680"/>
            <a:ext cx="3724405" cy="2085844"/>
          </a:xfrm>
          <a:prstGeom prst="rect">
            <a:avLst/>
          </a:prstGeom>
        </p:spPr>
      </p:pic>
      <p:pic>
        <p:nvPicPr>
          <p:cNvPr id="9" name="Picture 9">
            <a:extLst>
              <a:ext uri="{FF2B5EF4-FFF2-40B4-BE49-F238E27FC236}">
                <a16:creationId xmlns:a16="http://schemas.microsoft.com/office/drawing/2014/main" id="{24823C7D-BA92-4A2C-BFFC-988472512BB0}"/>
              </a:ext>
            </a:extLst>
          </p:cNvPr>
          <p:cNvPicPr>
            <a:picLocks noChangeAspect="1"/>
          </p:cNvPicPr>
          <p:nvPr/>
        </p:nvPicPr>
        <p:blipFill>
          <a:blip r:embed="rId3"/>
          <a:stretch>
            <a:fillRect/>
          </a:stretch>
        </p:blipFill>
        <p:spPr>
          <a:xfrm>
            <a:off x="3972839" y="1352681"/>
            <a:ext cx="3724404" cy="2085844"/>
          </a:xfrm>
          <a:prstGeom prst="rect">
            <a:avLst/>
          </a:prstGeom>
        </p:spPr>
      </p:pic>
      <p:pic>
        <p:nvPicPr>
          <p:cNvPr id="10" name="Picture 10" descr="Graphical user interface, application&#10;&#10;Description automatically generated">
            <a:extLst>
              <a:ext uri="{FF2B5EF4-FFF2-40B4-BE49-F238E27FC236}">
                <a16:creationId xmlns:a16="http://schemas.microsoft.com/office/drawing/2014/main" id="{32495E82-86E5-45C4-BBEC-B608D24ACECF}"/>
              </a:ext>
            </a:extLst>
          </p:cNvPr>
          <p:cNvPicPr>
            <a:picLocks noChangeAspect="1"/>
          </p:cNvPicPr>
          <p:nvPr/>
        </p:nvPicPr>
        <p:blipFill>
          <a:blip r:embed="rId4"/>
          <a:stretch>
            <a:fillRect/>
          </a:stretch>
        </p:blipFill>
        <p:spPr>
          <a:xfrm>
            <a:off x="7835029" y="1185666"/>
            <a:ext cx="4194133" cy="2357244"/>
          </a:xfrm>
          <a:prstGeom prst="rect">
            <a:avLst/>
          </a:prstGeom>
        </p:spPr>
      </p:pic>
    </p:spTree>
    <p:extLst>
      <p:ext uri="{BB962C8B-B14F-4D97-AF65-F5344CB8AC3E}">
        <p14:creationId xmlns:p14="http://schemas.microsoft.com/office/powerpoint/2010/main" val="2056942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9CAC14-D0D5-43A3-945E-B9F49FBB1DC8}"/>
              </a:ext>
            </a:extLst>
          </p:cNvPr>
          <p:cNvSpPr txBox="1"/>
          <p:nvPr/>
        </p:nvSpPr>
        <p:spPr>
          <a:xfrm>
            <a:off x="1133605" y="329852"/>
            <a:ext cx="660539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dirty="0"/>
              <a:t>UPDATE</a:t>
            </a:r>
            <a:endParaRPr lang="en-US" sz="2500" dirty="0">
              <a:cs typeface="Calibri"/>
            </a:endParaRPr>
          </a:p>
          <a:p>
            <a:r>
              <a:rPr lang="en-US" sz="2500" dirty="0">
                <a:cs typeface="Calibri"/>
              </a:rPr>
              <a:t>Update Student Personal details</a:t>
            </a:r>
          </a:p>
        </p:txBody>
      </p:sp>
      <p:sp>
        <p:nvSpPr>
          <p:cNvPr id="5" name="TextBox 4">
            <a:extLst>
              <a:ext uri="{FF2B5EF4-FFF2-40B4-BE49-F238E27FC236}">
                <a16:creationId xmlns:a16="http://schemas.microsoft.com/office/drawing/2014/main" id="{9206E7BA-7C5A-4BF5-8FD9-C0D0EB00EEC8}"/>
              </a:ext>
            </a:extLst>
          </p:cNvPr>
          <p:cNvSpPr txBox="1"/>
          <p:nvPr/>
        </p:nvSpPr>
        <p:spPr>
          <a:xfrm>
            <a:off x="883085" y="4463441"/>
            <a:ext cx="97890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On the first page, you enter the student's roll number.</a:t>
            </a:r>
          </a:p>
          <a:p>
            <a:r>
              <a:rPr lang="en-US" dirty="0">
                <a:ea typeface="+mn-lt"/>
                <a:cs typeface="+mn-lt"/>
              </a:rPr>
              <a:t>After you enter roll no, it shows student details and here you reenter details and submit it.</a:t>
            </a:r>
          </a:p>
          <a:p>
            <a:endParaRPr lang="en-US"/>
          </a:p>
        </p:txBody>
      </p:sp>
      <p:pic>
        <p:nvPicPr>
          <p:cNvPr id="12" name="Picture 12" descr="Graphical user interface, text, application&#10;&#10;Description automatically generated">
            <a:extLst>
              <a:ext uri="{FF2B5EF4-FFF2-40B4-BE49-F238E27FC236}">
                <a16:creationId xmlns:a16="http://schemas.microsoft.com/office/drawing/2014/main" id="{095C1A27-A40D-47CC-95DA-15B2557FA2E6}"/>
              </a:ext>
            </a:extLst>
          </p:cNvPr>
          <p:cNvPicPr>
            <a:picLocks noChangeAspect="1"/>
          </p:cNvPicPr>
          <p:nvPr/>
        </p:nvPicPr>
        <p:blipFill>
          <a:blip r:embed="rId2"/>
          <a:stretch>
            <a:fillRect/>
          </a:stretch>
        </p:blipFill>
        <p:spPr>
          <a:xfrm>
            <a:off x="1422400" y="1428115"/>
            <a:ext cx="4716049" cy="2649515"/>
          </a:xfrm>
          <a:prstGeom prst="rect">
            <a:avLst/>
          </a:prstGeom>
        </p:spPr>
      </p:pic>
      <p:pic>
        <p:nvPicPr>
          <p:cNvPr id="13" name="Picture 13" descr="Graphical user interface, website&#10;&#10;Description automatically generated">
            <a:extLst>
              <a:ext uri="{FF2B5EF4-FFF2-40B4-BE49-F238E27FC236}">
                <a16:creationId xmlns:a16="http://schemas.microsoft.com/office/drawing/2014/main" id="{A4A55A4B-1097-4A63-AB8A-4BBA38D4F6E7}"/>
              </a:ext>
            </a:extLst>
          </p:cNvPr>
          <p:cNvPicPr>
            <a:picLocks noChangeAspect="1"/>
          </p:cNvPicPr>
          <p:nvPr/>
        </p:nvPicPr>
        <p:blipFill>
          <a:blip r:embed="rId3"/>
          <a:stretch>
            <a:fillRect/>
          </a:stretch>
        </p:blipFill>
        <p:spPr>
          <a:xfrm>
            <a:off x="6894187" y="1430341"/>
            <a:ext cx="4423775" cy="2503378"/>
          </a:xfrm>
          <a:prstGeom prst="rect">
            <a:avLst/>
          </a:prstGeom>
        </p:spPr>
      </p:pic>
    </p:spTree>
    <p:extLst>
      <p:ext uri="{BB962C8B-B14F-4D97-AF65-F5344CB8AC3E}">
        <p14:creationId xmlns:p14="http://schemas.microsoft.com/office/powerpoint/2010/main" val="1285445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C61EE2-E2AA-4F11-89A8-D857F41F6B29}"/>
              </a:ext>
            </a:extLst>
          </p:cNvPr>
          <p:cNvSpPr txBox="1"/>
          <p:nvPr/>
        </p:nvSpPr>
        <p:spPr>
          <a:xfrm>
            <a:off x="1133605" y="329852"/>
            <a:ext cx="660539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t>Delete page</a:t>
            </a:r>
            <a:endParaRPr lang="en-US" sz="4000" dirty="0" err="1">
              <a:cs typeface="Calibri"/>
            </a:endParaRPr>
          </a:p>
        </p:txBody>
      </p:sp>
      <p:sp>
        <p:nvSpPr>
          <p:cNvPr id="5" name="TextBox 4">
            <a:extLst>
              <a:ext uri="{FF2B5EF4-FFF2-40B4-BE49-F238E27FC236}">
                <a16:creationId xmlns:a16="http://schemas.microsoft.com/office/drawing/2014/main" id="{4284523C-6283-47B3-B146-3E8BF9FE0793}"/>
              </a:ext>
            </a:extLst>
          </p:cNvPr>
          <p:cNvSpPr txBox="1"/>
          <p:nvPr/>
        </p:nvSpPr>
        <p:spPr>
          <a:xfrm>
            <a:off x="883085" y="4463441"/>
            <a:ext cx="738826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On this page, we can delete student's details. </a:t>
            </a:r>
            <a:endParaRPr lang="en-US" dirty="0"/>
          </a:p>
          <a:p>
            <a:r>
              <a:rPr lang="en-US" dirty="0">
                <a:ea typeface="+mn-lt"/>
                <a:cs typeface="+mn-lt"/>
              </a:rPr>
              <a:t>This page connects with the database, so when you submit roll number it delete student details.</a:t>
            </a:r>
            <a:endParaRPr lang="en-US" dirty="0"/>
          </a:p>
        </p:txBody>
      </p:sp>
      <p:pic>
        <p:nvPicPr>
          <p:cNvPr id="8" name="Picture 8" descr="Graphical user interface, text&#10;&#10;Description automatically generated">
            <a:extLst>
              <a:ext uri="{FF2B5EF4-FFF2-40B4-BE49-F238E27FC236}">
                <a16:creationId xmlns:a16="http://schemas.microsoft.com/office/drawing/2014/main" id="{330BE83F-7196-45AF-91AD-8EA60F3CB6C3}"/>
              </a:ext>
            </a:extLst>
          </p:cNvPr>
          <p:cNvPicPr>
            <a:picLocks noChangeAspect="1"/>
          </p:cNvPicPr>
          <p:nvPr/>
        </p:nvPicPr>
        <p:blipFill>
          <a:blip r:embed="rId2"/>
          <a:stretch>
            <a:fillRect/>
          </a:stretch>
        </p:blipFill>
        <p:spPr>
          <a:xfrm>
            <a:off x="3555305" y="924708"/>
            <a:ext cx="5206651" cy="2920912"/>
          </a:xfrm>
          <a:prstGeom prst="rect">
            <a:avLst/>
          </a:prstGeom>
        </p:spPr>
      </p:pic>
    </p:spTree>
    <p:extLst>
      <p:ext uri="{BB962C8B-B14F-4D97-AF65-F5344CB8AC3E}">
        <p14:creationId xmlns:p14="http://schemas.microsoft.com/office/powerpoint/2010/main" val="1779414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264</cp:revision>
  <dcterms:created xsi:type="dcterms:W3CDTF">2020-11-26T10:12:28Z</dcterms:created>
  <dcterms:modified xsi:type="dcterms:W3CDTF">2020-11-26T11:03:36Z</dcterms:modified>
</cp:coreProperties>
</file>