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8859" y="-1124326"/>
            <a:ext cx="7621914" cy="9106652"/>
            <a:chOff x="808859" y="-843245"/>
            <a:chExt cx="7621914" cy="682998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808859" y="4604005"/>
              <a:ext cx="1382739" cy="1382739"/>
              <a:chOff x="2986675" y="-380850"/>
              <a:chExt cx="823500" cy="823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048034" y="-843245"/>
              <a:ext cx="1382739" cy="1382739"/>
              <a:chOff x="2986675" y="-380850"/>
              <a:chExt cx="823500" cy="823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-110275" y="-378667"/>
            <a:ext cx="8541050" cy="7615333"/>
            <a:chOff x="-110275" y="-284000"/>
            <a:chExt cx="8541050" cy="5711500"/>
          </a:xfrm>
        </p:grpSpPr>
        <p:sp>
          <p:nvSpPr>
            <p:cNvPr id="21" name="Google Shape;21;p2"/>
            <p:cNvSpPr/>
            <p:nvPr/>
          </p:nvSpPr>
          <p:spPr>
            <a:xfrm>
              <a:off x="-110275" y="-28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07275" y="460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1601367"/>
            <a:ext cx="5053800" cy="28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808862" y="4700633"/>
            <a:ext cx="4416000" cy="55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903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-383312" y="-710472"/>
            <a:ext cx="9910712" cy="6673883"/>
            <a:chOff x="-383312" y="-532854"/>
            <a:chExt cx="9910712" cy="5005412"/>
          </a:xfrm>
        </p:grpSpPr>
        <p:grpSp>
          <p:nvGrpSpPr>
            <p:cNvPr id="144" name="Google Shape;144;p11"/>
            <p:cNvGrpSpPr/>
            <p:nvPr/>
          </p:nvGrpSpPr>
          <p:grpSpPr>
            <a:xfrm flipH="1">
              <a:off x="2620963" y="-532854"/>
              <a:ext cx="1072362" cy="1072362"/>
              <a:chOff x="2986675" y="-380850"/>
              <a:chExt cx="823500" cy="823500"/>
            </a:xfrm>
          </p:grpSpPr>
          <p:sp>
            <p:nvSpPr>
              <p:cNvPr id="145" name="Google Shape;145;p11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 flipH="1">
              <a:off x="8455038" y="2840721"/>
              <a:ext cx="1072362" cy="1072362"/>
              <a:chOff x="2986675" y="-380850"/>
              <a:chExt cx="823500" cy="823500"/>
            </a:xfrm>
          </p:grpSpPr>
          <p:sp>
            <p:nvSpPr>
              <p:cNvPr id="150" name="Google Shape;150;p11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 flipH="1">
              <a:off x="-383312" y="3400196"/>
              <a:ext cx="1072362" cy="1072362"/>
              <a:chOff x="2986675" y="-380850"/>
              <a:chExt cx="823500" cy="823500"/>
            </a:xfrm>
          </p:grpSpPr>
          <p:sp>
            <p:nvSpPr>
              <p:cNvPr id="155" name="Google Shape;155;p11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59" name="Google Shape;159;p11"/>
          <p:cNvGrpSpPr/>
          <p:nvPr/>
        </p:nvGrpSpPr>
        <p:grpSpPr>
          <a:xfrm>
            <a:off x="-339530" y="-412400"/>
            <a:ext cx="9742500" cy="7649067"/>
            <a:chOff x="-339530" y="-309300"/>
            <a:chExt cx="9742500" cy="5736800"/>
          </a:xfrm>
        </p:grpSpPr>
        <p:sp>
          <p:nvSpPr>
            <p:cNvPr id="160" name="Google Shape;160;p11"/>
            <p:cNvSpPr/>
            <p:nvPr/>
          </p:nvSpPr>
          <p:spPr>
            <a:xfrm flipH="1">
              <a:off x="-339530" y="-2152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11"/>
            <p:cNvSpPr/>
            <p:nvPr/>
          </p:nvSpPr>
          <p:spPr>
            <a:xfrm flipH="1">
              <a:off x="4955245" y="460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11"/>
            <p:cNvSpPr/>
            <p:nvPr/>
          </p:nvSpPr>
          <p:spPr>
            <a:xfrm flipH="1">
              <a:off x="8579470" y="-3093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3" name="Google Shape;163;p11"/>
          <p:cNvSpPr txBox="1">
            <a:spLocks noGrp="1"/>
          </p:cNvSpPr>
          <p:nvPr>
            <p:ph type="title" hasCustomPrompt="1"/>
          </p:nvPr>
        </p:nvSpPr>
        <p:spPr>
          <a:xfrm>
            <a:off x="2024300" y="1871800"/>
            <a:ext cx="5095500" cy="22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4" name="Google Shape;164;p11"/>
          <p:cNvSpPr txBox="1">
            <a:spLocks noGrp="1"/>
          </p:cNvSpPr>
          <p:nvPr>
            <p:ph type="subTitle" idx="1"/>
          </p:nvPr>
        </p:nvSpPr>
        <p:spPr>
          <a:xfrm>
            <a:off x="2024300" y="4171000"/>
            <a:ext cx="5095500" cy="612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389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00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3"/>
          <p:cNvGrpSpPr/>
          <p:nvPr/>
        </p:nvGrpSpPr>
        <p:grpSpPr>
          <a:xfrm>
            <a:off x="-289550" y="987067"/>
            <a:ext cx="9849400" cy="5346333"/>
            <a:chOff x="-289550" y="740300"/>
            <a:chExt cx="9849400" cy="4009750"/>
          </a:xfrm>
        </p:grpSpPr>
        <p:sp>
          <p:nvSpPr>
            <p:cNvPr id="168" name="Google Shape;168;p13"/>
            <p:cNvSpPr/>
            <p:nvPr/>
          </p:nvSpPr>
          <p:spPr>
            <a:xfrm>
              <a:off x="-289550" y="7403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8736350" y="39265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70" name="Google Shape;170;p13"/>
          <p:cNvGrpSpPr/>
          <p:nvPr/>
        </p:nvGrpSpPr>
        <p:grpSpPr>
          <a:xfrm>
            <a:off x="1953145" y="-1077771"/>
            <a:ext cx="4911262" cy="8646249"/>
            <a:chOff x="1953145" y="-808329"/>
            <a:chExt cx="4911262" cy="6484687"/>
          </a:xfrm>
        </p:grpSpPr>
        <p:grpSp>
          <p:nvGrpSpPr>
            <p:cNvPr id="171" name="Google Shape;171;p13"/>
            <p:cNvGrpSpPr/>
            <p:nvPr/>
          </p:nvGrpSpPr>
          <p:grpSpPr>
            <a:xfrm>
              <a:off x="1953145" y="-808329"/>
              <a:ext cx="1072362" cy="1072362"/>
              <a:chOff x="2986675" y="-380850"/>
              <a:chExt cx="823500" cy="823500"/>
            </a:xfrm>
          </p:grpSpPr>
          <p:sp>
            <p:nvSpPr>
              <p:cNvPr id="172" name="Google Shape;172;p13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6" name="Google Shape;176;p13"/>
            <p:cNvGrpSpPr/>
            <p:nvPr/>
          </p:nvGrpSpPr>
          <p:grpSpPr>
            <a:xfrm>
              <a:off x="5792045" y="4603996"/>
              <a:ext cx="1072362" cy="1072362"/>
              <a:chOff x="2986675" y="-380850"/>
              <a:chExt cx="823500" cy="823500"/>
            </a:xfrm>
          </p:grpSpPr>
          <p:sp>
            <p:nvSpPr>
              <p:cNvPr id="177" name="Google Shape;177;p13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81" name="Google Shape;181;p13"/>
          <p:cNvSpPr txBox="1">
            <a:spLocks noGrp="1"/>
          </p:cNvSpPr>
          <p:nvPr>
            <p:ph type="title" hasCustomPrompt="1"/>
          </p:nvPr>
        </p:nvSpPr>
        <p:spPr>
          <a:xfrm>
            <a:off x="1215875" y="1950900"/>
            <a:ext cx="1313700" cy="8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2" hasCustomPrompt="1"/>
          </p:nvPr>
        </p:nvSpPr>
        <p:spPr>
          <a:xfrm>
            <a:off x="1215875" y="3922136"/>
            <a:ext cx="1313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3" hasCustomPrompt="1"/>
          </p:nvPr>
        </p:nvSpPr>
        <p:spPr>
          <a:xfrm>
            <a:off x="3915125" y="1950900"/>
            <a:ext cx="1313700" cy="8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4" hasCustomPrompt="1"/>
          </p:nvPr>
        </p:nvSpPr>
        <p:spPr>
          <a:xfrm>
            <a:off x="3915125" y="3922136"/>
            <a:ext cx="1313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5" hasCustomPrompt="1"/>
          </p:nvPr>
        </p:nvSpPr>
        <p:spPr>
          <a:xfrm>
            <a:off x="6614425" y="1950900"/>
            <a:ext cx="1313700" cy="82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6" hasCustomPrompt="1"/>
          </p:nvPr>
        </p:nvSpPr>
        <p:spPr>
          <a:xfrm>
            <a:off x="6614425" y="3922136"/>
            <a:ext cx="1313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"/>
          </p:nvPr>
        </p:nvSpPr>
        <p:spPr>
          <a:xfrm>
            <a:off x="719975" y="2787733"/>
            <a:ext cx="23055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7"/>
          </p:nvPr>
        </p:nvSpPr>
        <p:spPr>
          <a:xfrm>
            <a:off x="3419250" y="2787733"/>
            <a:ext cx="23055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8"/>
          </p:nvPr>
        </p:nvSpPr>
        <p:spPr>
          <a:xfrm>
            <a:off x="6118525" y="2787733"/>
            <a:ext cx="23055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9"/>
          </p:nvPr>
        </p:nvSpPr>
        <p:spPr>
          <a:xfrm>
            <a:off x="719975" y="4698867"/>
            <a:ext cx="23055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13"/>
          </p:nvPr>
        </p:nvSpPr>
        <p:spPr>
          <a:xfrm>
            <a:off x="3419250" y="4698867"/>
            <a:ext cx="23055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4"/>
          </p:nvPr>
        </p:nvSpPr>
        <p:spPr>
          <a:xfrm>
            <a:off x="6118525" y="4698867"/>
            <a:ext cx="23055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5"/>
          </p:nvPr>
        </p:nvSpPr>
        <p:spPr>
          <a:xfrm>
            <a:off x="720000" y="5503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9462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4"/>
          <p:cNvGrpSpPr/>
          <p:nvPr/>
        </p:nvGrpSpPr>
        <p:grpSpPr>
          <a:xfrm>
            <a:off x="-528062" y="1039428"/>
            <a:ext cx="10185862" cy="4619016"/>
            <a:chOff x="-528062" y="779571"/>
            <a:chExt cx="10185862" cy="3464262"/>
          </a:xfrm>
        </p:grpSpPr>
        <p:grpSp>
          <p:nvGrpSpPr>
            <p:cNvPr id="196" name="Google Shape;196;p14"/>
            <p:cNvGrpSpPr/>
            <p:nvPr/>
          </p:nvGrpSpPr>
          <p:grpSpPr>
            <a:xfrm flipH="1">
              <a:off x="8585438" y="779571"/>
              <a:ext cx="1072362" cy="1072362"/>
              <a:chOff x="2986675" y="-380850"/>
              <a:chExt cx="823500" cy="823500"/>
            </a:xfrm>
          </p:grpSpPr>
          <p:sp>
            <p:nvSpPr>
              <p:cNvPr id="197" name="Google Shape;197;p14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01" name="Google Shape;201;p14"/>
            <p:cNvGrpSpPr/>
            <p:nvPr/>
          </p:nvGrpSpPr>
          <p:grpSpPr>
            <a:xfrm flipH="1">
              <a:off x="-528062" y="3171471"/>
              <a:ext cx="1072362" cy="1072362"/>
              <a:chOff x="2986675" y="-380850"/>
              <a:chExt cx="823500" cy="823500"/>
            </a:xfrm>
          </p:grpSpPr>
          <p:sp>
            <p:nvSpPr>
              <p:cNvPr id="202" name="Google Shape;202;p14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06" name="Google Shape;206;p14"/>
          <p:cNvGrpSpPr/>
          <p:nvPr/>
        </p:nvGrpSpPr>
        <p:grpSpPr>
          <a:xfrm>
            <a:off x="544296" y="-586300"/>
            <a:ext cx="7886475" cy="8114200"/>
            <a:chOff x="544295" y="-439725"/>
            <a:chExt cx="7886475" cy="6085650"/>
          </a:xfrm>
        </p:grpSpPr>
        <p:sp>
          <p:nvSpPr>
            <p:cNvPr id="207" name="Google Shape;207;p14"/>
            <p:cNvSpPr/>
            <p:nvPr/>
          </p:nvSpPr>
          <p:spPr>
            <a:xfrm flipH="1">
              <a:off x="544295" y="-4397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4"/>
            <p:cNvSpPr/>
            <p:nvPr/>
          </p:nvSpPr>
          <p:spPr>
            <a:xfrm flipH="1">
              <a:off x="7607270" y="48224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720000" y="5503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703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5"/>
          <p:cNvGrpSpPr/>
          <p:nvPr/>
        </p:nvGrpSpPr>
        <p:grpSpPr>
          <a:xfrm>
            <a:off x="-614280" y="-584066"/>
            <a:ext cx="8421500" cy="7986633"/>
            <a:chOff x="-614280" y="-438050"/>
            <a:chExt cx="8421500" cy="5989975"/>
          </a:xfrm>
        </p:grpSpPr>
        <p:sp>
          <p:nvSpPr>
            <p:cNvPr id="212" name="Google Shape;212;p15"/>
            <p:cNvSpPr/>
            <p:nvPr/>
          </p:nvSpPr>
          <p:spPr>
            <a:xfrm flipH="1">
              <a:off x="6983720" y="-4380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15"/>
            <p:cNvSpPr/>
            <p:nvPr/>
          </p:nvSpPr>
          <p:spPr>
            <a:xfrm flipH="1">
              <a:off x="5733545" y="47284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15"/>
            <p:cNvSpPr/>
            <p:nvPr/>
          </p:nvSpPr>
          <p:spPr>
            <a:xfrm flipH="1">
              <a:off x="-614280" y="25718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15" name="Google Shape;215;p15"/>
          <p:cNvGrpSpPr/>
          <p:nvPr/>
        </p:nvGrpSpPr>
        <p:grpSpPr>
          <a:xfrm>
            <a:off x="1390988" y="-674805"/>
            <a:ext cx="2337036" cy="7989316"/>
            <a:chOff x="1390988" y="-506104"/>
            <a:chExt cx="2337036" cy="5991987"/>
          </a:xfrm>
        </p:grpSpPr>
        <p:grpSp>
          <p:nvGrpSpPr>
            <p:cNvPr id="216" name="Google Shape;216;p15"/>
            <p:cNvGrpSpPr/>
            <p:nvPr/>
          </p:nvGrpSpPr>
          <p:grpSpPr>
            <a:xfrm flipH="1">
              <a:off x="1390988" y="-506104"/>
              <a:ext cx="1072362" cy="1072362"/>
              <a:chOff x="2986675" y="-380850"/>
              <a:chExt cx="823500" cy="823500"/>
            </a:xfrm>
          </p:grpSpPr>
          <p:sp>
            <p:nvSpPr>
              <p:cNvPr id="217" name="Google Shape;217;p15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21" name="Google Shape;221;p15"/>
            <p:cNvGrpSpPr/>
            <p:nvPr/>
          </p:nvGrpSpPr>
          <p:grpSpPr>
            <a:xfrm flipH="1">
              <a:off x="2655663" y="4413521"/>
              <a:ext cx="1072362" cy="1072362"/>
              <a:chOff x="2986675" y="-380850"/>
              <a:chExt cx="823500" cy="823500"/>
            </a:xfrm>
          </p:grpSpPr>
          <p:sp>
            <p:nvSpPr>
              <p:cNvPr id="222" name="Google Shape;222;p15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713225" y="4050965"/>
            <a:ext cx="45369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713225" y="1316200"/>
            <a:ext cx="5508600" cy="258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276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-511537" y="719329"/>
            <a:ext cx="10167062" cy="6796249"/>
            <a:chOff x="-511537" y="539496"/>
            <a:chExt cx="10167062" cy="5097187"/>
          </a:xfrm>
        </p:grpSpPr>
        <p:grpSp>
          <p:nvGrpSpPr>
            <p:cNvPr id="230" name="Google Shape;230;p16"/>
            <p:cNvGrpSpPr/>
            <p:nvPr/>
          </p:nvGrpSpPr>
          <p:grpSpPr>
            <a:xfrm flipH="1">
              <a:off x="8583163" y="539496"/>
              <a:ext cx="1072362" cy="1072362"/>
              <a:chOff x="2986675" y="-380850"/>
              <a:chExt cx="823500" cy="823500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35" name="Google Shape;235;p16"/>
            <p:cNvGrpSpPr/>
            <p:nvPr/>
          </p:nvGrpSpPr>
          <p:grpSpPr>
            <a:xfrm flipH="1">
              <a:off x="-511537" y="4564321"/>
              <a:ext cx="1072362" cy="1072362"/>
              <a:chOff x="2986675" y="-380850"/>
              <a:chExt cx="823500" cy="823500"/>
            </a:xfrm>
          </p:grpSpPr>
          <p:sp>
            <p:nvSpPr>
              <p:cNvPr id="236" name="Google Shape;236;p16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40" name="Google Shape;240;p16"/>
          <p:cNvGrpSpPr/>
          <p:nvPr/>
        </p:nvGrpSpPr>
        <p:grpSpPr>
          <a:xfrm>
            <a:off x="1302551" y="-555400"/>
            <a:ext cx="6583175" cy="7905067"/>
            <a:chOff x="1302550" y="-416550"/>
            <a:chExt cx="6583175" cy="5928800"/>
          </a:xfrm>
        </p:grpSpPr>
        <p:sp>
          <p:nvSpPr>
            <p:cNvPr id="241" name="Google Shape;241;p16"/>
            <p:cNvSpPr/>
            <p:nvPr/>
          </p:nvSpPr>
          <p:spPr>
            <a:xfrm>
              <a:off x="1302550" y="-4165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7062225" y="46887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4241100" y="4393767"/>
            <a:ext cx="39999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subTitle" idx="1"/>
          </p:nvPr>
        </p:nvSpPr>
        <p:spPr>
          <a:xfrm>
            <a:off x="4241100" y="5239767"/>
            <a:ext cx="39999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16"/>
          <p:cNvSpPr>
            <a:spLocks noGrp="1"/>
          </p:cNvSpPr>
          <p:nvPr>
            <p:ph type="pic" idx="2"/>
          </p:nvPr>
        </p:nvSpPr>
        <p:spPr>
          <a:xfrm>
            <a:off x="713236" y="681633"/>
            <a:ext cx="3237000" cy="54948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16"/>
          <p:cNvSpPr>
            <a:spLocks noGrp="1"/>
          </p:cNvSpPr>
          <p:nvPr>
            <p:ph type="pic" idx="3"/>
          </p:nvPr>
        </p:nvSpPr>
        <p:spPr>
          <a:xfrm>
            <a:off x="4244922" y="681633"/>
            <a:ext cx="1945500" cy="34840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16"/>
          <p:cNvSpPr>
            <a:spLocks noGrp="1"/>
          </p:cNvSpPr>
          <p:nvPr>
            <p:ph type="pic" idx="4"/>
          </p:nvPr>
        </p:nvSpPr>
        <p:spPr>
          <a:xfrm>
            <a:off x="6485175" y="681633"/>
            <a:ext cx="1945500" cy="3484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6453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7"/>
          <p:cNvGrpSpPr/>
          <p:nvPr/>
        </p:nvGrpSpPr>
        <p:grpSpPr>
          <a:xfrm>
            <a:off x="807588" y="-879506"/>
            <a:ext cx="8789912" cy="8156083"/>
            <a:chOff x="807588" y="-659629"/>
            <a:chExt cx="8789912" cy="6117062"/>
          </a:xfrm>
        </p:grpSpPr>
        <p:grpSp>
          <p:nvGrpSpPr>
            <p:cNvPr id="250" name="Google Shape;250;p17"/>
            <p:cNvGrpSpPr/>
            <p:nvPr/>
          </p:nvGrpSpPr>
          <p:grpSpPr>
            <a:xfrm rot="10800000">
              <a:off x="8525138" y="-659629"/>
              <a:ext cx="1072362" cy="1072362"/>
              <a:chOff x="2986675" y="-380850"/>
              <a:chExt cx="823500" cy="823500"/>
            </a:xfrm>
          </p:grpSpPr>
          <p:sp>
            <p:nvSpPr>
              <p:cNvPr id="251" name="Google Shape;251;p17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55" name="Google Shape;255;p17"/>
            <p:cNvGrpSpPr/>
            <p:nvPr/>
          </p:nvGrpSpPr>
          <p:grpSpPr>
            <a:xfrm rot="10800000">
              <a:off x="807588" y="4385071"/>
              <a:ext cx="1072362" cy="1072362"/>
              <a:chOff x="2986675" y="-380850"/>
              <a:chExt cx="823500" cy="823500"/>
            </a:xfrm>
          </p:grpSpPr>
          <p:sp>
            <p:nvSpPr>
              <p:cNvPr id="256" name="Google Shape;256;p17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60" name="Google Shape;260;p17"/>
          <p:cNvGrpSpPr/>
          <p:nvPr/>
        </p:nvGrpSpPr>
        <p:grpSpPr>
          <a:xfrm>
            <a:off x="-359130" y="442604"/>
            <a:ext cx="9832200" cy="6699467"/>
            <a:chOff x="-359130" y="331953"/>
            <a:chExt cx="9832200" cy="5024600"/>
          </a:xfrm>
        </p:grpSpPr>
        <p:sp>
          <p:nvSpPr>
            <p:cNvPr id="261" name="Google Shape;261;p17"/>
            <p:cNvSpPr/>
            <p:nvPr/>
          </p:nvSpPr>
          <p:spPr>
            <a:xfrm rot="10800000">
              <a:off x="-359130" y="331953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2" name="Google Shape;262;p17"/>
            <p:cNvSpPr/>
            <p:nvPr/>
          </p:nvSpPr>
          <p:spPr>
            <a:xfrm rot="10800000">
              <a:off x="8649570" y="4533053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63" name="Google Shape;263;p17"/>
          <p:cNvSpPr txBox="1">
            <a:spLocks noGrp="1"/>
          </p:cNvSpPr>
          <p:nvPr>
            <p:ph type="subTitle" idx="1"/>
          </p:nvPr>
        </p:nvSpPr>
        <p:spPr>
          <a:xfrm>
            <a:off x="772475" y="3134964"/>
            <a:ext cx="22740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2"/>
          </p:nvPr>
        </p:nvSpPr>
        <p:spPr>
          <a:xfrm>
            <a:off x="3434922" y="3134964"/>
            <a:ext cx="22740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subTitle" idx="3"/>
          </p:nvPr>
        </p:nvSpPr>
        <p:spPr>
          <a:xfrm>
            <a:off x="6097377" y="3134964"/>
            <a:ext cx="22740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4"/>
          </p:nvPr>
        </p:nvSpPr>
        <p:spPr>
          <a:xfrm>
            <a:off x="772475" y="2510500"/>
            <a:ext cx="2274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5"/>
          </p:nvPr>
        </p:nvSpPr>
        <p:spPr>
          <a:xfrm>
            <a:off x="3434926" y="2510500"/>
            <a:ext cx="2274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6"/>
          </p:nvPr>
        </p:nvSpPr>
        <p:spPr>
          <a:xfrm>
            <a:off x="6097377" y="2510500"/>
            <a:ext cx="2274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title"/>
          </p:nvPr>
        </p:nvSpPr>
        <p:spPr>
          <a:xfrm>
            <a:off x="720000" y="5503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7491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8"/>
          <p:cNvGrpSpPr/>
          <p:nvPr/>
        </p:nvGrpSpPr>
        <p:grpSpPr>
          <a:xfrm>
            <a:off x="-516637" y="-710471"/>
            <a:ext cx="10114137" cy="7987049"/>
            <a:chOff x="-516637" y="-532854"/>
            <a:chExt cx="10114137" cy="5990287"/>
          </a:xfrm>
        </p:grpSpPr>
        <p:grpSp>
          <p:nvGrpSpPr>
            <p:cNvPr id="272" name="Google Shape;272;p18"/>
            <p:cNvGrpSpPr/>
            <p:nvPr/>
          </p:nvGrpSpPr>
          <p:grpSpPr>
            <a:xfrm flipH="1">
              <a:off x="8525138" y="4385071"/>
              <a:ext cx="1072362" cy="1072362"/>
              <a:chOff x="2986675" y="-380850"/>
              <a:chExt cx="823500" cy="823500"/>
            </a:xfrm>
          </p:grpSpPr>
          <p:sp>
            <p:nvSpPr>
              <p:cNvPr id="273" name="Google Shape;273;p18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77" name="Google Shape;277;p18"/>
            <p:cNvGrpSpPr/>
            <p:nvPr/>
          </p:nvGrpSpPr>
          <p:grpSpPr>
            <a:xfrm flipH="1">
              <a:off x="-516637" y="-532854"/>
              <a:ext cx="1072362" cy="1072362"/>
              <a:chOff x="2986675" y="-380850"/>
              <a:chExt cx="823500" cy="823500"/>
            </a:xfrm>
          </p:grpSpPr>
          <p:sp>
            <p:nvSpPr>
              <p:cNvPr id="278" name="Google Shape;278;p18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82" name="Google Shape;282;p18"/>
          <p:cNvGrpSpPr/>
          <p:nvPr/>
        </p:nvGrpSpPr>
        <p:grpSpPr>
          <a:xfrm>
            <a:off x="-346755" y="-638900"/>
            <a:ext cx="8483600" cy="7838200"/>
            <a:chOff x="-346755" y="-479175"/>
            <a:chExt cx="8483600" cy="5878650"/>
          </a:xfrm>
        </p:grpSpPr>
        <p:sp>
          <p:nvSpPr>
            <p:cNvPr id="283" name="Google Shape;283;p18"/>
            <p:cNvSpPr/>
            <p:nvPr/>
          </p:nvSpPr>
          <p:spPr>
            <a:xfrm flipH="1">
              <a:off x="7313345" y="-47917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 flipH="1">
              <a:off x="-346755" y="457597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85" name="Google Shape;285;p18"/>
          <p:cNvSpPr txBox="1">
            <a:spLocks noGrp="1"/>
          </p:cNvSpPr>
          <p:nvPr>
            <p:ph type="subTitle" idx="1"/>
          </p:nvPr>
        </p:nvSpPr>
        <p:spPr>
          <a:xfrm>
            <a:off x="1080275" y="2350679"/>
            <a:ext cx="29571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subTitle" idx="2"/>
          </p:nvPr>
        </p:nvSpPr>
        <p:spPr>
          <a:xfrm>
            <a:off x="5106221" y="2350679"/>
            <a:ext cx="29571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ubTitle" idx="3"/>
          </p:nvPr>
        </p:nvSpPr>
        <p:spPr>
          <a:xfrm>
            <a:off x="1080275" y="4631112"/>
            <a:ext cx="29571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18"/>
          <p:cNvSpPr txBox="1">
            <a:spLocks noGrp="1"/>
          </p:cNvSpPr>
          <p:nvPr>
            <p:ph type="subTitle" idx="4"/>
          </p:nvPr>
        </p:nvSpPr>
        <p:spPr>
          <a:xfrm>
            <a:off x="5106221" y="4631112"/>
            <a:ext cx="29571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subTitle" idx="5"/>
          </p:nvPr>
        </p:nvSpPr>
        <p:spPr>
          <a:xfrm>
            <a:off x="1080276" y="1722817"/>
            <a:ext cx="2957100" cy="6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6"/>
          </p:nvPr>
        </p:nvSpPr>
        <p:spPr>
          <a:xfrm>
            <a:off x="1080276" y="4003251"/>
            <a:ext cx="2957100" cy="6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7"/>
          </p:nvPr>
        </p:nvSpPr>
        <p:spPr>
          <a:xfrm>
            <a:off x="5106194" y="1722817"/>
            <a:ext cx="2957100" cy="6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8"/>
          </p:nvPr>
        </p:nvSpPr>
        <p:spPr>
          <a:xfrm>
            <a:off x="5106194" y="4003251"/>
            <a:ext cx="2957100" cy="6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720000" y="5503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3860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19"/>
          <p:cNvGrpSpPr/>
          <p:nvPr/>
        </p:nvGrpSpPr>
        <p:grpSpPr>
          <a:xfrm>
            <a:off x="488763" y="-803739"/>
            <a:ext cx="7893012" cy="8615283"/>
            <a:chOff x="488763" y="-602804"/>
            <a:chExt cx="7893012" cy="6461462"/>
          </a:xfrm>
        </p:grpSpPr>
        <p:grpSp>
          <p:nvGrpSpPr>
            <p:cNvPr id="296" name="Google Shape;296;p19"/>
            <p:cNvGrpSpPr/>
            <p:nvPr/>
          </p:nvGrpSpPr>
          <p:grpSpPr>
            <a:xfrm flipH="1">
              <a:off x="488763" y="4786296"/>
              <a:ext cx="1072362" cy="1072362"/>
              <a:chOff x="2986675" y="-380850"/>
              <a:chExt cx="823500" cy="823500"/>
            </a:xfrm>
          </p:grpSpPr>
          <p:sp>
            <p:nvSpPr>
              <p:cNvPr id="297" name="Google Shape;297;p19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301" name="Google Shape;301;p19"/>
            <p:cNvGrpSpPr/>
            <p:nvPr/>
          </p:nvGrpSpPr>
          <p:grpSpPr>
            <a:xfrm flipH="1">
              <a:off x="7309413" y="-602804"/>
              <a:ext cx="1072362" cy="1072362"/>
              <a:chOff x="2986675" y="-380850"/>
              <a:chExt cx="823500" cy="823500"/>
            </a:xfrm>
          </p:grpSpPr>
          <p:sp>
            <p:nvSpPr>
              <p:cNvPr id="302" name="Google Shape;302;p19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306" name="Google Shape;306;p19"/>
          <p:cNvGrpSpPr/>
          <p:nvPr/>
        </p:nvGrpSpPr>
        <p:grpSpPr>
          <a:xfrm>
            <a:off x="-552505" y="719334"/>
            <a:ext cx="10133100" cy="4773500"/>
            <a:chOff x="-552505" y="539500"/>
            <a:chExt cx="10133100" cy="3580125"/>
          </a:xfrm>
        </p:grpSpPr>
        <p:sp>
          <p:nvSpPr>
            <p:cNvPr id="307" name="Google Shape;307;p19"/>
            <p:cNvSpPr/>
            <p:nvPr/>
          </p:nvSpPr>
          <p:spPr>
            <a:xfrm flipH="1">
              <a:off x="-552505" y="5395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8" name="Google Shape;308;p19"/>
            <p:cNvSpPr/>
            <p:nvPr/>
          </p:nvSpPr>
          <p:spPr>
            <a:xfrm flipH="1">
              <a:off x="8757095" y="32961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09" name="Google Shape;309;p19"/>
          <p:cNvSpPr txBox="1">
            <a:spLocks noGrp="1"/>
          </p:cNvSpPr>
          <p:nvPr>
            <p:ph type="subTitle" idx="1"/>
          </p:nvPr>
        </p:nvSpPr>
        <p:spPr>
          <a:xfrm>
            <a:off x="728685" y="2360200"/>
            <a:ext cx="20442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2"/>
          </p:nvPr>
        </p:nvSpPr>
        <p:spPr>
          <a:xfrm>
            <a:off x="3545947" y="2360200"/>
            <a:ext cx="20442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3"/>
          </p:nvPr>
        </p:nvSpPr>
        <p:spPr>
          <a:xfrm>
            <a:off x="728685" y="4642652"/>
            <a:ext cx="20442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4"/>
          </p:nvPr>
        </p:nvSpPr>
        <p:spPr>
          <a:xfrm>
            <a:off x="3545947" y="4642659"/>
            <a:ext cx="20442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5"/>
          </p:nvPr>
        </p:nvSpPr>
        <p:spPr>
          <a:xfrm>
            <a:off x="6371115" y="2360200"/>
            <a:ext cx="20442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6"/>
          </p:nvPr>
        </p:nvSpPr>
        <p:spPr>
          <a:xfrm>
            <a:off x="6371115" y="4642659"/>
            <a:ext cx="20442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7"/>
          </p:nvPr>
        </p:nvSpPr>
        <p:spPr>
          <a:xfrm>
            <a:off x="728675" y="1766843"/>
            <a:ext cx="20442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8"/>
          </p:nvPr>
        </p:nvSpPr>
        <p:spPr>
          <a:xfrm>
            <a:off x="3545947" y="1766843"/>
            <a:ext cx="20442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subTitle" idx="9"/>
          </p:nvPr>
        </p:nvSpPr>
        <p:spPr>
          <a:xfrm>
            <a:off x="6371115" y="1766843"/>
            <a:ext cx="20442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13"/>
          </p:nvPr>
        </p:nvSpPr>
        <p:spPr>
          <a:xfrm>
            <a:off x="728675" y="4049292"/>
            <a:ext cx="20442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subTitle" idx="14"/>
          </p:nvPr>
        </p:nvSpPr>
        <p:spPr>
          <a:xfrm>
            <a:off x="3545947" y="4049292"/>
            <a:ext cx="20442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0" name="Google Shape;320;p19"/>
          <p:cNvSpPr txBox="1">
            <a:spLocks noGrp="1"/>
          </p:cNvSpPr>
          <p:nvPr>
            <p:ph type="subTitle" idx="15"/>
          </p:nvPr>
        </p:nvSpPr>
        <p:spPr>
          <a:xfrm>
            <a:off x="6371115" y="4049292"/>
            <a:ext cx="20442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720000" y="5503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4973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0"/>
          <p:cNvGrpSpPr/>
          <p:nvPr/>
        </p:nvGrpSpPr>
        <p:grpSpPr>
          <a:xfrm>
            <a:off x="-202512" y="-412405"/>
            <a:ext cx="9622862" cy="5270416"/>
            <a:chOff x="-202512" y="-309304"/>
            <a:chExt cx="9622862" cy="3952812"/>
          </a:xfrm>
        </p:grpSpPr>
        <p:grpSp>
          <p:nvGrpSpPr>
            <p:cNvPr id="324" name="Google Shape;324;p20"/>
            <p:cNvGrpSpPr/>
            <p:nvPr/>
          </p:nvGrpSpPr>
          <p:grpSpPr>
            <a:xfrm flipH="1">
              <a:off x="8347988" y="-309304"/>
              <a:ext cx="1072362" cy="1072362"/>
              <a:chOff x="2986675" y="-380850"/>
              <a:chExt cx="823500" cy="823500"/>
            </a:xfrm>
          </p:grpSpPr>
          <p:sp>
            <p:nvSpPr>
              <p:cNvPr id="325" name="Google Shape;325;p20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329" name="Google Shape;329;p20"/>
            <p:cNvGrpSpPr/>
            <p:nvPr/>
          </p:nvGrpSpPr>
          <p:grpSpPr>
            <a:xfrm flipH="1">
              <a:off x="-202512" y="2571146"/>
              <a:ext cx="1072362" cy="1072362"/>
              <a:chOff x="2986675" y="-380850"/>
              <a:chExt cx="823500" cy="823500"/>
            </a:xfrm>
          </p:grpSpPr>
          <p:sp>
            <p:nvSpPr>
              <p:cNvPr id="330" name="Google Shape;330;p20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334" name="Google Shape;334;p20"/>
          <p:cNvGrpSpPr/>
          <p:nvPr/>
        </p:nvGrpSpPr>
        <p:grpSpPr>
          <a:xfrm>
            <a:off x="-338880" y="-412400"/>
            <a:ext cx="9759225" cy="8022000"/>
            <a:chOff x="-338880" y="-309300"/>
            <a:chExt cx="9759225" cy="6016500"/>
          </a:xfrm>
        </p:grpSpPr>
        <p:sp>
          <p:nvSpPr>
            <p:cNvPr id="335" name="Google Shape;335;p20"/>
            <p:cNvSpPr/>
            <p:nvPr/>
          </p:nvSpPr>
          <p:spPr>
            <a:xfrm flipH="1">
              <a:off x="-338880" y="-3093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20"/>
            <p:cNvSpPr/>
            <p:nvPr/>
          </p:nvSpPr>
          <p:spPr>
            <a:xfrm flipH="1">
              <a:off x="8596845" y="24634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20"/>
            <p:cNvSpPr/>
            <p:nvPr/>
          </p:nvSpPr>
          <p:spPr>
            <a:xfrm flipH="1">
              <a:off x="2694095" y="48837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38" name="Google Shape;338;p20"/>
          <p:cNvSpPr txBox="1">
            <a:spLocks noGrp="1"/>
          </p:cNvSpPr>
          <p:nvPr>
            <p:ph type="title" hasCustomPrompt="1"/>
          </p:nvPr>
        </p:nvSpPr>
        <p:spPr>
          <a:xfrm>
            <a:off x="2825688" y="2660400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9" name="Google Shape;339;p20"/>
          <p:cNvSpPr txBox="1">
            <a:spLocks noGrp="1"/>
          </p:cNvSpPr>
          <p:nvPr>
            <p:ph type="subTitle" idx="1"/>
          </p:nvPr>
        </p:nvSpPr>
        <p:spPr>
          <a:xfrm>
            <a:off x="2825688" y="3685600"/>
            <a:ext cx="3492600" cy="48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688" y="719319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1" name="Google Shape;341;p20"/>
          <p:cNvSpPr txBox="1">
            <a:spLocks noGrp="1"/>
          </p:cNvSpPr>
          <p:nvPr>
            <p:ph type="subTitle" idx="3"/>
          </p:nvPr>
        </p:nvSpPr>
        <p:spPr>
          <a:xfrm>
            <a:off x="2825688" y="1752748"/>
            <a:ext cx="3492600" cy="48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688" y="4609467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3" name="Google Shape;343;p20"/>
          <p:cNvSpPr txBox="1">
            <a:spLocks noGrp="1"/>
          </p:cNvSpPr>
          <p:nvPr>
            <p:ph type="subTitle" idx="5"/>
          </p:nvPr>
        </p:nvSpPr>
        <p:spPr>
          <a:xfrm>
            <a:off x="2825688" y="5630467"/>
            <a:ext cx="3492600" cy="48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624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-307175" y="-455800"/>
            <a:ext cx="9822150" cy="6844967"/>
            <a:chOff x="-307175" y="-341850"/>
            <a:chExt cx="9822150" cy="5133725"/>
          </a:xfrm>
        </p:grpSpPr>
        <p:sp>
          <p:nvSpPr>
            <p:cNvPr id="27" name="Google Shape;27;p3"/>
            <p:cNvSpPr/>
            <p:nvPr/>
          </p:nvSpPr>
          <p:spPr>
            <a:xfrm>
              <a:off x="8691475" y="241997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720575" y="-3418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307175" y="396837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-431605" y="-710472"/>
            <a:ext cx="8279762" cy="8417016"/>
            <a:chOff x="-431605" y="-532854"/>
            <a:chExt cx="8279762" cy="6312762"/>
          </a:xfrm>
        </p:grpSpPr>
        <p:grpSp>
          <p:nvGrpSpPr>
            <p:cNvPr id="31" name="Google Shape;31;p3"/>
            <p:cNvGrpSpPr/>
            <p:nvPr/>
          </p:nvGrpSpPr>
          <p:grpSpPr>
            <a:xfrm>
              <a:off x="6775795" y="4707546"/>
              <a:ext cx="1072362" cy="1072362"/>
              <a:chOff x="2986675" y="-380850"/>
              <a:chExt cx="823500" cy="8235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-431605" y="-532854"/>
              <a:ext cx="1072362" cy="1072362"/>
              <a:chOff x="2986675" y="-380850"/>
              <a:chExt cx="823500" cy="82350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4696425" y="3253584"/>
            <a:ext cx="3734400" cy="19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5717000" y="1694417"/>
            <a:ext cx="1693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50344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1"/>
          <p:cNvGrpSpPr/>
          <p:nvPr/>
        </p:nvGrpSpPr>
        <p:grpSpPr>
          <a:xfrm>
            <a:off x="-352300" y="291201"/>
            <a:ext cx="9827600" cy="5466967"/>
            <a:chOff x="-352300" y="218400"/>
            <a:chExt cx="9827600" cy="4100225"/>
          </a:xfrm>
        </p:grpSpPr>
        <p:sp>
          <p:nvSpPr>
            <p:cNvPr id="346" name="Google Shape;346;p21"/>
            <p:cNvSpPr/>
            <p:nvPr/>
          </p:nvSpPr>
          <p:spPr>
            <a:xfrm>
              <a:off x="8651800" y="2184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-352300" y="34951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48" name="Google Shape;348;p21"/>
          <p:cNvSpPr txBox="1"/>
          <p:nvPr/>
        </p:nvSpPr>
        <p:spPr>
          <a:xfrm>
            <a:off x="713225" y="4642100"/>
            <a:ext cx="38043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CREDITS:</a:t>
            </a:r>
            <a:r>
              <a:rPr lang="en"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endParaRPr sz="1200" b="1" u="sng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349" name="Google Shape;349;p21"/>
          <p:cNvGrpSpPr/>
          <p:nvPr/>
        </p:nvGrpSpPr>
        <p:grpSpPr>
          <a:xfrm>
            <a:off x="1955295" y="-872072"/>
            <a:ext cx="1072362" cy="1429816"/>
            <a:chOff x="2986675" y="-380850"/>
            <a:chExt cx="823500" cy="823500"/>
          </a:xfrm>
        </p:grpSpPr>
        <p:sp>
          <p:nvSpPr>
            <p:cNvPr id="350" name="Google Shape;350;p21"/>
            <p:cNvSpPr/>
            <p:nvPr/>
          </p:nvSpPr>
          <p:spPr>
            <a:xfrm>
              <a:off x="2986675" y="-380850"/>
              <a:ext cx="823500" cy="8235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3067575" y="-299950"/>
              <a:ext cx="661800" cy="661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160575" y="-206950"/>
              <a:ext cx="475800" cy="475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3238375" y="-129150"/>
              <a:ext cx="320100" cy="3201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713225" y="807200"/>
            <a:ext cx="38043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1"/>
          </p:nvPr>
        </p:nvSpPr>
        <p:spPr>
          <a:xfrm>
            <a:off x="713225" y="2104996"/>
            <a:ext cx="3804300" cy="14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6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2"/>
          <p:cNvGrpSpPr/>
          <p:nvPr/>
        </p:nvGrpSpPr>
        <p:grpSpPr>
          <a:xfrm>
            <a:off x="-359137" y="-261772"/>
            <a:ext cx="9862262" cy="5921083"/>
            <a:chOff x="-359137" y="-196329"/>
            <a:chExt cx="9862262" cy="4440812"/>
          </a:xfrm>
        </p:grpSpPr>
        <p:grpSp>
          <p:nvGrpSpPr>
            <p:cNvPr id="358" name="Google Shape;358;p22"/>
            <p:cNvGrpSpPr/>
            <p:nvPr/>
          </p:nvGrpSpPr>
          <p:grpSpPr>
            <a:xfrm flipH="1">
              <a:off x="-359137" y="3172121"/>
              <a:ext cx="1072362" cy="1072362"/>
              <a:chOff x="2986675" y="-380850"/>
              <a:chExt cx="823500" cy="823500"/>
            </a:xfrm>
          </p:grpSpPr>
          <p:sp>
            <p:nvSpPr>
              <p:cNvPr id="359" name="Google Shape;359;p22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61" name="Google Shape;361;p22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363" name="Google Shape;363;p22"/>
            <p:cNvGrpSpPr/>
            <p:nvPr/>
          </p:nvGrpSpPr>
          <p:grpSpPr>
            <a:xfrm flipH="1">
              <a:off x="8430763" y="-196329"/>
              <a:ext cx="1072362" cy="1072362"/>
              <a:chOff x="2986675" y="-380850"/>
              <a:chExt cx="823500" cy="823500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368" name="Google Shape;368;p22"/>
          <p:cNvGrpSpPr/>
          <p:nvPr/>
        </p:nvGrpSpPr>
        <p:grpSpPr>
          <a:xfrm>
            <a:off x="3307046" y="-378667"/>
            <a:ext cx="3810725" cy="7615333"/>
            <a:chOff x="3307045" y="-284000"/>
            <a:chExt cx="3810725" cy="5711500"/>
          </a:xfrm>
        </p:grpSpPr>
        <p:sp>
          <p:nvSpPr>
            <p:cNvPr id="369" name="Google Shape;369;p22"/>
            <p:cNvSpPr/>
            <p:nvPr/>
          </p:nvSpPr>
          <p:spPr>
            <a:xfrm flipH="1">
              <a:off x="3307045" y="-28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22"/>
            <p:cNvSpPr/>
            <p:nvPr/>
          </p:nvSpPr>
          <p:spPr>
            <a:xfrm flipH="1">
              <a:off x="6294270" y="460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230271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3"/>
          <p:cNvGrpSpPr/>
          <p:nvPr/>
        </p:nvGrpSpPr>
        <p:grpSpPr>
          <a:xfrm>
            <a:off x="-359137" y="1198691"/>
            <a:ext cx="9862262" cy="5921083"/>
            <a:chOff x="-359137" y="899018"/>
            <a:chExt cx="9862262" cy="4440812"/>
          </a:xfrm>
        </p:grpSpPr>
        <p:grpSp>
          <p:nvGrpSpPr>
            <p:cNvPr id="373" name="Google Shape;373;p23"/>
            <p:cNvGrpSpPr/>
            <p:nvPr/>
          </p:nvGrpSpPr>
          <p:grpSpPr>
            <a:xfrm rot="10800000">
              <a:off x="-359137" y="899018"/>
              <a:ext cx="1072362" cy="1072362"/>
              <a:chOff x="2986675" y="-380850"/>
              <a:chExt cx="823500" cy="823500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378" name="Google Shape;378;p23"/>
            <p:cNvGrpSpPr/>
            <p:nvPr/>
          </p:nvGrpSpPr>
          <p:grpSpPr>
            <a:xfrm rot="10800000">
              <a:off x="8430763" y="4267468"/>
              <a:ext cx="1072362" cy="1072362"/>
              <a:chOff x="2986675" y="-380850"/>
              <a:chExt cx="823500" cy="823500"/>
            </a:xfrm>
          </p:grpSpPr>
          <p:sp>
            <p:nvSpPr>
              <p:cNvPr id="379" name="Google Shape;379;p23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383" name="Google Shape;383;p23"/>
          <p:cNvGrpSpPr/>
          <p:nvPr/>
        </p:nvGrpSpPr>
        <p:grpSpPr>
          <a:xfrm>
            <a:off x="3307046" y="-378667"/>
            <a:ext cx="3810725" cy="7615333"/>
            <a:chOff x="3307045" y="-284000"/>
            <a:chExt cx="3810725" cy="5711500"/>
          </a:xfrm>
        </p:grpSpPr>
        <p:sp>
          <p:nvSpPr>
            <p:cNvPr id="384" name="Google Shape;384;p23"/>
            <p:cNvSpPr/>
            <p:nvPr/>
          </p:nvSpPr>
          <p:spPr>
            <a:xfrm rot="10800000">
              <a:off x="3307045" y="460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23"/>
            <p:cNvSpPr/>
            <p:nvPr/>
          </p:nvSpPr>
          <p:spPr>
            <a:xfrm rot="10800000">
              <a:off x="6294270" y="-28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868081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274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2570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1601367"/>
            <a:ext cx="5053800" cy="28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808862" y="4700633"/>
            <a:ext cx="4416000" cy="55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3702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514546" y="-710472"/>
            <a:ext cx="9192587" cy="7850883"/>
            <a:chOff x="514545" y="-532854"/>
            <a:chExt cx="9192587" cy="5888162"/>
          </a:xfrm>
        </p:grpSpPr>
        <p:grpSp>
          <p:nvGrpSpPr>
            <p:cNvPr id="45" name="Google Shape;45;p4"/>
            <p:cNvGrpSpPr/>
            <p:nvPr/>
          </p:nvGrpSpPr>
          <p:grpSpPr>
            <a:xfrm>
              <a:off x="8634770" y="4282946"/>
              <a:ext cx="1072362" cy="1072362"/>
              <a:chOff x="2986675" y="-380850"/>
              <a:chExt cx="823500" cy="82350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>
              <a:off x="514545" y="-532854"/>
              <a:ext cx="1072362" cy="1072362"/>
              <a:chOff x="2986675" y="-380850"/>
              <a:chExt cx="823500" cy="823500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55" name="Google Shape;55;p4"/>
          <p:cNvGrpSpPr/>
          <p:nvPr/>
        </p:nvGrpSpPr>
        <p:grpSpPr>
          <a:xfrm>
            <a:off x="-417175" y="-447333"/>
            <a:ext cx="9875450" cy="6815700"/>
            <a:chOff x="-417175" y="-335500"/>
            <a:chExt cx="9875450" cy="5111775"/>
          </a:xfrm>
        </p:grpSpPr>
        <p:sp>
          <p:nvSpPr>
            <p:cNvPr id="56" name="Google Shape;56;p4"/>
            <p:cNvSpPr/>
            <p:nvPr/>
          </p:nvSpPr>
          <p:spPr>
            <a:xfrm>
              <a:off x="8634775" y="-3355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417175" y="395277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20000" y="5503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20000" y="1621003"/>
            <a:ext cx="7704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28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"/>
          <p:cNvGrpSpPr/>
          <p:nvPr/>
        </p:nvGrpSpPr>
        <p:grpSpPr>
          <a:xfrm>
            <a:off x="-359130" y="-879506"/>
            <a:ext cx="8789912" cy="8156083"/>
            <a:chOff x="-359130" y="-659629"/>
            <a:chExt cx="8789912" cy="6117062"/>
          </a:xfrm>
        </p:grpSpPr>
        <p:grpSp>
          <p:nvGrpSpPr>
            <p:cNvPr id="62" name="Google Shape;62;p5"/>
            <p:cNvGrpSpPr/>
            <p:nvPr/>
          </p:nvGrpSpPr>
          <p:grpSpPr>
            <a:xfrm>
              <a:off x="-359130" y="4385071"/>
              <a:ext cx="1072362" cy="1072362"/>
              <a:chOff x="2986675" y="-380850"/>
              <a:chExt cx="823500" cy="823500"/>
            </a:xfrm>
          </p:grpSpPr>
          <p:sp>
            <p:nvSpPr>
              <p:cNvPr id="63" name="Google Shape;63;p5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>
              <a:off x="7358420" y="-659629"/>
              <a:ext cx="1072362" cy="1072362"/>
              <a:chOff x="2986675" y="-380850"/>
              <a:chExt cx="823500" cy="823500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72" name="Google Shape;72;p5"/>
          <p:cNvGrpSpPr/>
          <p:nvPr/>
        </p:nvGrpSpPr>
        <p:grpSpPr>
          <a:xfrm>
            <a:off x="-359125" y="-441867"/>
            <a:ext cx="9956625" cy="6396333"/>
            <a:chOff x="-359125" y="-331400"/>
            <a:chExt cx="9956625" cy="4797250"/>
          </a:xfrm>
        </p:grpSpPr>
        <p:sp>
          <p:nvSpPr>
            <p:cNvPr id="73" name="Google Shape;73;p5"/>
            <p:cNvSpPr/>
            <p:nvPr/>
          </p:nvSpPr>
          <p:spPr>
            <a:xfrm>
              <a:off x="-359125" y="-3314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8774000" y="36423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5" name="Google Shape;75;p5"/>
          <p:cNvSpPr txBox="1">
            <a:spLocks noGrp="1"/>
          </p:cNvSpPr>
          <p:nvPr>
            <p:ph type="subTitle" idx="1"/>
          </p:nvPr>
        </p:nvSpPr>
        <p:spPr>
          <a:xfrm>
            <a:off x="4923136" y="3129499"/>
            <a:ext cx="25056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1715263" y="3129499"/>
            <a:ext cx="25056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1715263" y="2455467"/>
            <a:ext cx="25056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4923138" y="2455467"/>
            <a:ext cx="25056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200" b="1">
                <a:latin typeface="Antonio"/>
                <a:ea typeface="Antonio"/>
                <a:cs typeface="Antonio"/>
                <a:sym typeface="Antoni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io"/>
              <a:buNone/>
              <a:defRPr sz="2400" b="1"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00" y="5503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04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77855" y="-306600"/>
            <a:ext cx="9432125" cy="7452567"/>
            <a:chOff x="-177855" y="-229950"/>
            <a:chExt cx="9432125" cy="5589425"/>
          </a:xfrm>
        </p:grpSpPr>
        <p:sp>
          <p:nvSpPr>
            <p:cNvPr id="82" name="Google Shape;82;p6"/>
            <p:cNvSpPr/>
            <p:nvPr/>
          </p:nvSpPr>
          <p:spPr>
            <a:xfrm flipH="1">
              <a:off x="-177855" y="453597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6"/>
            <p:cNvSpPr/>
            <p:nvPr/>
          </p:nvSpPr>
          <p:spPr>
            <a:xfrm flipH="1">
              <a:off x="8430770" y="-2299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4" name="Google Shape;84;p6"/>
          <p:cNvGrpSpPr/>
          <p:nvPr/>
        </p:nvGrpSpPr>
        <p:grpSpPr>
          <a:xfrm>
            <a:off x="-302287" y="-472505"/>
            <a:ext cx="9798637" cy="8019016"/>
            <a:chOff x="-302287" y="-354379"/>
            <a:chExt cx="9798637" cy="6014262"/>
          </a:xfrm>
        </p:grpSpPr>
        <p:grpSp>
          <p:nvGrpSpPr>
            <p:cNvPr id="85" name="Google Shape;85;p6"/>
            <p:cNvGrpSpPr/>
            <p:nvPr/>
          </p:nvGrpSpPr>
          <p:grpSpPr>
            <a:xfrm flipH="1">
              <a:off x="-302287" y="-354379"/>
              <a:ext cx="1072362" cy="1072362"/>
              <a:chOff x="2986675" y="-380850"/>
              <a:chExt cx="823500" cy="823500"/>
            </a:xfrm>
          </p:grpSpPr>
          <p:sp>
            <p:nvSpPr>
              <p:cNvPr id="86" name="Google Shape;86;p6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90" name="Google Shape;90;p6"/>
            <p:cNvGrpSpPr/>
            <p:nvPr/>
          </p:nvGrpSpPr>
          <p:grpSpPr>
            <a:xfrm flipH="1">
              <a:off x="8423988" y="4587521"/>
              <a:ext cx="1072362" cy="1072362"/>
              <a:chOff x="2986675" y="-380850"/>
              <a:chExt cx="823500" cy="823500"/>
            </a:xfrm>
          </p:grpSpPr>
          <p:sp>
            <p:nvSpPr>
              <p:cNvPr id="91" name="Google Shape;91;p6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720000" y="5503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484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-402625" y="6138667"/>
            <a:ext cx="823500" cy="109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8" name="Google Shape;98;p7"/>
          <p:cNvGrpSpPr/>
          <p:nvPr/>
        </p:nvGrpSpPr>
        <p:grpSpPr>
          <a:xfrm>
            <a:off x="498495" y="-433472"/>
            <a:ext cx="1072362" cy="1429816"/>
            <a:chOff x="2986675" y="-380850"/>
            <a:chExt cx="823500" cy="823500"/>
          </a:xfrm>
        </p:grpSpPr>
        <p:sp>
          <p:nvSpPr>
            <p:cNvPr id="99" name="Google Shape;99;p7"/>
            <p:cNvSpPr/>
            <p:nvPr/>
          </p:nvSpPr>
          <p:spPr>
            <a:xfrm>
              <a:off x="2986675" y="-380850"/>
              <a:ext cx="823500" cy="8235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3067575" y="-299950"/>
              <a:ext cx="661800" cy="661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160575" y="-206950"/>
              <a:ext cx="475800" cy="475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3238375" y="-129150"/>
              <a:ext cx="320100" cy="3201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1016075" y="1875067"/>
            <a:ext cx="33129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1"/>
          </p:nvPr>
        </p:nvSpPr>
        <p:spPr>
          <a:xfrm>
            <a:off x="1016075" y="2847167"/>
            <a:ext cx="3312900" cy="23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7"/>
          <p:cNvSpPr>
            <a:spLocks noGrp="1"/>
          </p:cNvSpPr>
          <p:nvPr>
            <p:ph type="pic" idx="2"/>
          </p:nvPr>
        </p:nvSpPr>
        <p:spPr>
          <a:xfrm>
            <a:off x="5559275" y="681633"/>
            <a:ext cx="2871600" cy="5494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927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8"/>
          <p:cNvGrpSpPr/>
          <p:nvPr/>
        </p:nvGrpSpPr>
        <p:grpSpPr>
          <a:xfrm>
            <a:off x="1042450" y="-294466"/>
            <a:ext cx="8347800" cy="7484900"/>
            <a:chOff x="1042450" y="-220850"/>
            <a:chExt cx="8347800" cy="5613675"/>
          </a:xfrm>
        </p:grpSpPr>
        <p:sp>
          <p:nvSpPr>
            <p:cNvPr id="108" name="Google Shape;108;p8"/>
            <p:cNvSpPr/>
            <p:nvPr/>
          </p:nvSpPr>
          <p:spPr>
            <a:xfrm>
              <a:off x="8566750" y="-2208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1042450" y="45693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-402630" y="889461"/>
            <a:ext cx="9917312" cy="5249216"/>
            <a:chOff x="-402630" y="667096"/>
            <a:chExt cx="9917312" cy="3936912"/>
          </a:xfrm>
        </p:grpSpPr>
        <p:grpSp>
          <p:nvGrpSpPr>
            <p:cNvPr id="111" name="Google Shape;111;p8"/>
            <p:cNvGrpSpPr/>
            <p:nvPr/>
          </p:nvGrpSpPr>
          <p:grpSpPr>
            <a:xfrm>
              <a:off x="-402630" y="667096"/>
              <a:ext cx="1072362" cy="1072362"/>
              <a:chOff x="2986675" y="-380850"/>
              <a:chExt cx="823500" cy="823500"/>
            </a:xfrm>
          </p:grpSpPr>
          <p:sp>
            <p:nvSpPr>
              <p:cNvPr id="112" name="Google Shape;112;p8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16" name="Google Shape;116;p8"/>
            <p:cNvGrpSpPr/>
            <p:nvPr/>
          </p:nvGrpSpPr>
          <p:grpSpPr>
            <a:xfrm>
              <a:off x="8442320" y="3531646"/>
              <a:ext cx="1072362" cy="1072362"/>
              <a:chOff x="2986675" y="-380850"/>
              <a:chExt cx="823500" cy="823500"/>
            </a:xfrm>
          </p:grpSpPr>
          <p:sp>
            <p:nvSpPr>
              <p:cNvPr id="117" name="Google Shape;117;p8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2317950" y="1742800"/>
            <a:ext cx="45081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261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9"/>
          <p:cNvGrpSpPr/>
          <p:nvPr/>
        </p:nvGrpSpPr>
        <p:grpSpPr>
          <a:xfrm>
            <a:off x="-454325" y="-378667"/>
            <a:ext cx="8965775" cy="7547333"/>
            <a:chOff x="-454325" y="-284000"/>
            <a:chExt cx="8965775" cy="5660500"/>
          </a:xfrm>
        </p:grpSpPr>
        <p:sp>
          <p:nvSpPr>
            <p:cNvPr id="124" name="Google Shape;124;p9"/>
            <p:cNvSpPr/>
            <p:nvPr/>
          </p:nvSpPr>
          <p:spPr>
            <a:xfrm>
              <a:off x="7687950" y="4553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-454325" y="-28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26" name="Google Shape;126;p9"/>
          <p:cNvGrpSpPr/>
          <p:nvPr/>
        </p:nvGrpSpPr>
        <p:grpSpPr>
          <a:xfrm>
            <a:off x="-43318" y="-378672"/>
            <a:ext cx="9230637" cy="7002216"/>
            <a:chOff x="244045" y="-284004"/>
            <a:chExt cx="9230637" cy="5251662"/>
          </a:xfrm>
        </p:grpSpPr>
        <p:grpSp>
          <p:nvGrpSpPr>
            <p:cNvPr id="127" name="Google Shape;127;p9"/>
            <p:cNvGrpSpPr/>
            <p:nvPr/>
          </p:nvGrpSpPr>
          <p:grpSpPr>
            <a:xfrm>
              <a:off x="8402320" y="-284004"/>
              <a:ext cx="1072362" cy="1072362"/>
              <a:chOff x="2986675" y="-380850"/>
              <a:chExt cx="823500" cy="823500"/>
            </a:xfrm>
          </p:grpSpPr>
          <p:sp>
            <p:nvSpPr>
              <p:cNvPr id="128" name="Google Shape;128;p9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32" name="Google Shape;132;p9"/>
            <p:cNvGrpSpPr/>
            <p:nvPr/>
          </p:nvGrpSpPr>
          <p:grpSpPr>
            <a:xfrm>
              <a:off x="244045" y="3895296"/>
              <a:ext cx="1072362" cy="1072362"/>
              <a:chOff x="2986675" y="-380850"/>
              <a:chExt cx="823500" cy="823500"/>
            </a:xfrm>
          </p:grpSpPr>
          <p:sp>
            <p:nvSpPr>
              <p:cNvPr id="133" name="Google Shape;133;p9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2135550" y="1585467"/>
            <a:ext cx="48729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ubTitle" idx="1"/>
          </p:nvPr>
        </p:nvSpPr>
        <p:spPr>
          <a:xfrm>
            <a:off x="2135550" y="4204667"/>
            <a:ext cx="48729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323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>
            <a:spLocks noGrp="1"/>
          </p:cNvSpPr>
          <p:nvPr>
            <p:ph type="pic" idx="2"/>
          </p:nvPr>
        </p:nvSpPr>
        <p:spPr>
          <a:xfrm>
            <a:off x="-11275" y="-7033"/>
            <a:ext cx="9155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52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●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○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■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●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○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■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●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○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Golos Text"/>
              <a:buChar char="■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7903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8406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253" y="655810"/>
            <a:ext cx="5053800" cy="2840400"/>
          </a:xfrm>
        </p:spPr>
        <p:txBody>
          <a:bodyPr/>
          <a:lstStyle/>
          <a:p>
            <a:r>
              <a:rPr lang="en-US" dirty="0"/>
              <a:t>Virtual Ballot System for Voting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961" y="4262488"/>
            <a:ext cx="4984384" cy="556000"/>
          </a:xfrm>
        </p:spPr>
        <p:txBody>
          <a:bodyPr/>
          <a:lstStyle/>
          <a:p>
            <a:r>
              <a:rPr dirty="0"/>
              <a:t>Advanced Object-Oriented Programming Project</a:t>
            </a:r>
          </a:p>
        </p:txBody>
      </p:sp>
      <p:grpSp>
        <p:nvGrpSpPr>
          <p:cNvPr id="4" name="Google Shape;396;p27">
            <a:extLst>
              <a:ext uri="{FF2B5EF4-FFF2-40B4-BE49-F238E27FC236}">
                <a16:creationId xmlns:a16="http://schemas.microsoft.com/office/drawing/2014/main" id="{306EC58A-549B-ADCE-5E69-91774CAAA749}"/>
              </a:ext>
            </a:extLst>
          </p:cNvPr>
          <p:cNvGrpSpPr/>
          <p:nvPr/>
        </p:nvGrpSpPr>
        <p:grpSpPr>
          <a:xfrm>
            <a:off x="6171197" y="3477385"/>
            <a:ext cx="2229287" cy="1675981"/>
            <a:chOff x="5779625" y="1096360"/>
            <a:chExt cx="2489711" cy="1871768"/>
          </a:xfrm>
        </p:grpSpPr>
        <p:sp>
          <p:nvSpPr>
            <p:cNvPr id="5" name="Google Shape;397;p27">
              <a:extLst>
                <a:ext uri="{FF2B5EF4-FFF2-40B4-BE49-F238E27FC236}">
                  <a16:creationId xmlns:a16="http://schemas.microsoft.com/office/drawing/2014/main" id="{B4779D87-9942-0823-BA6B-604B88910128}"/>
                </a:ext>
              </a:extLst>
            </p:cNvPr>
            <p:cNvSpPr/>
            <p:nvPr/>
          </p:nvSpPr>
          <p:spPr>
            <a:xfrm>
              <a:off x="5779625" y="1096360"/>
              <a:ext cx="2489711" cy="281504"/>
            </a:xfrm>
            <a:custGeom>
              <a:avLst/>
              <a:gdLst/>
              <a:ahLst/>
              <a:cxnLst/>
              <a:rect l="l" t="t" r="r" b="b"/>
              <a:pathLst>
                <a:path w="57833" h="6539" extrusionOk="0">
                  <a:moveTo>
                    <a:pt x="9885" y="0"/>
                  </a:moveTo>
                  <a:lnTo>
                    <a:pt x="0" y="6462"/>
                  </a:lnTo>
                  <a:lnTo>
                    <a:pt x="57833" y="6538"/>
                  </a:lnTo>
                  <a:lnTo>
                    <a:pt x="57833" y="6538"/>
                  </a:lnTo>
                  <a:lnTo>
                    <a:pt x="50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8;p27">
              <a:extLst>
                <a:ext uri="{FF2B5EF4-FFF2-40B4-BE49-F238E27FC236}">
                  <a16:creationId xmlns:a16="http://schemas.microsoft.com/office/drawing/2014/main" id="{3C8DF0B5-B712-B909-60A4-6EC09FFE043C}"/>
                </a:ext>
              </a:extLst>
            </p:cNvPr>
            <p:cNvSpPr/>
            <p:nvPr/>
          </p:nvSpPr>
          <p:spPr>
            <a:xfrm>
              <a:off x="5780873" y="1373254"/>
              <a:ext cx="2485061" cy="43"/>
            </a:xfrm>
            <a:custGeom>
              <a:avLst/>
              <a:gdLst/>
              <a:ahLst/>
              <a:cxnLst/>
              <a:rect l="l" t="t" r="r" b="b"/>
              <a:pathLst>
                <a:path w="57725" h="1" fill="none" extrusionOk="0">
                  <a:moveTo>
                    <a:pt x="0" y="0"/>
                  </a:moveTo>
                  <a:lnTo>
                    <a:pt x="57724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9;p27">
              <a:extLst>
                <a:ext uri="{FF2B5EF4-FFF2-40B4-BE49-F238E27FC236}">
                  <a16:creationId xmlns:a16="http://schemas.microsoft.com/office/drawing/2014/main" id="{529B3145-7FE7-16D1-3AAD-DC14AF9487A7}"/>
                </a:ext>
              </a:extLst>
            </p:cNvPr>
            <p:cNvSpPr/>
            <p:nvPr/>
          </p:nvSpPr>
          <p:spPr>
            <a:xfrm>
              <a:off x="6545094" y="1199592"/>
              <a:ext cx="1004313" cy="34096"/>
            </a:xfrm>
            <a:custGeom>
              <a:avLst/>
              <a:gdLst/>
              <a:ahLst/>
              <a:cxnLst/>
              <a:rect l="l" t="t" r="r" b="b"/>
              <a:pathLst>
                <a:path w="23329" h="792" extrusionOk="0">
                  <a:moveTo>
                    <a:pt x="772" y="0"/>
                  </a:moveTo>
                  <a:lnTo>
                    <a:pt x="0" y="791"/>
                  </a:lnTo>
                  <a:lnTo>
                    <a:pt x="23328" y="791"/>
                  </a:lnTo>
                  <a:lnTo>
                    <a:pt x="22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0;p27">
              <a:extLst>
                <a:ext uri="{FF2B5EF4-FFF2-40B4-BE49-F238E27FC236}">
                  <a16:creationId xmlns:a16="http://schemas.microsoft.com/office/drawing/2014/main" id="{E6DDB016-9C7F-A227-DCC5-002C1DD3AFD0}"/>
                </a:ext>
              </a:extLst>
            </p:cNvPr>
            <p:cNvSpPr/>
            <p:nvPr/>
          </p:nvSpPr>
          <p:spPr>
            <a:xfrm>
              <a:off x="5976621" y="1359608"/>
              <a:ext cx="2119136" cy="1608520"/>
            </a:xfrm>
            <a:custGeom>
              <a:avLst/>
              <a:gdLst/>
              <a:ahLst/>
              <a:cxnLst/>
              <a:rect l="l" t="t" r="r" b="b"/>
              <a:pathLst>
                <a:path w="49225" h="37364" extrusionOk="0">
                  <a:moveTo>
                    <a:pt x="1" y="1"/>
                  </a:moveTo>
                  <a:lnTo>
                    <a:pt x="1" y="37363"/>
                  </a:lnTo>
                  <a:lnTo>
                    <a:pt x="49224" y="37363"/>
                  </a:lnTo>
                  <a:lnTo>
                    <a:pt x="492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;p27">
              <a:extLst>
                <a:ext uri="{FF2B5EF4-FFF2-40B4-BE49-F238E27FC236}">
                  <a16:creationId xmlns:a16="http://schemas.microsoft.com/office/drawing/2014/main" id="{2977F52F-BD87-854B-BB5A-9111E78C4E3C}"/>
                </a:ext>
              </a:extLst>
            </p:cNvPr>
            <p:cNvSpPr/>
            <p:nvPr/>
          </p:nvSpPr>
          <p:spPr>
            <a:xfrm>
              <a:off x="5779625" y="1096360"/>
              <a:ext cx="2489711" cy="281504"/>
            </a:xfrm>
            <a:custGeom>
              <a:avLst/>
              <a:gdLst/>
              <a:ahLst/>
              <a:cxnLst/>
              <a:rect l="l" t="t" r="r" b="b"/>
              <a:pathLst>
                <a:path w="57833" h="6539" extrusionOk="0">
                  <a:moveTo>
                    <a:pt x="9885" y="0"/>
                  </a:moveTo>
                  <a:lnTo>
                    <a:pt x="0" y="6462"/>
                  </a:lnTo>
                  <a:lnTo>
                    <a:pt x="57833" y="6538"/>
                  </a:lnTo>
                  <a:lnTo>
                    <a:pt x="57833" y="6538"/>
                  </a:lnTo>
                  <a:lnTo>
                    <a:pt x="5049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;p27">
              <a:extLst>
                <a:ext uri="{FF2B5EF4-FFF2-40B4-BE49-F238E27FC236}">
                  <a16:creationId xmlns:a16="http://schemas.microsoft.com/office/drawing/2014/main" id="{7663E05D-45A7-A01A-F059-275DF41D6016}"/>
                </a:ext>
              </a:extLst>
            </p:cNvPr>
            <p:cNvSpPr/>
            <p:nvPr/>
          </p:nvSpPr>
          <p:spPr>
            <a:xfrm>
              <a:off x="5780873" y="1373254"/>
              <a:ext cx="2485061" cy="337038"/>
            </a:xfrm>
            <a:custGeom>
              <a:avLst/>
              <a:gdLst/>
              <a:ahLst/>
              <a:cxnLst/>
              <a:rect l="l" t="t" r="r" b="b"/>
              <a:pathLst>
                <a:path w="57725" h="7829" extrusionOk="0">
                  <a:moveTo>
                    <a:pt x="0" y="0"/>
                  </a:moveTo>
                  <a:lnTo>
                    <a:pt x="0" y="7829"/>
                  </a:lnTo>
                  <a:lnTo>
                    <a:pt x="57724" y="7829"/>
                  </a:lnTo>
                  <a:lnTo>
                    <a:pt x="57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3;p27">
              <a:extLst>
                <a:ext uri="{FF2B5EF4-FFF2-40B4-BE49-F238E27FC236}">
                  <a16:creationId xmlns:a16="http://schemas.microsoft.com/office/drawing/2014/main" id="{5B13617F-F745-D363-C956-29C9D7CAD85D}"/>
                </a:ext>
              </a:extLst>
            </p:cNvPr>
            <p:cNvSpPr/>
            <p:nvPr/>
          </p:nvSpPr>
          <p:spPr>
            <a:xfrm>
              <a:off x="5780873" y="1373254"/>
              <a:ext cx="2485061" cy="337038"/>
            </a:xfrm>
            <a:custGeom>
              <a:avLst/>
              <a:gdLst/>
              <a:ahLst/>
              <a:cxnLst/>
              <a:rect l="l" t="t" r="r" b="b"/>
              <a:pathLst>
                <a:path w="57725" h="7829" extrusionOk="0">
                  <a:moveTo>
                    <a:pt x="0" y="0"/>
                  </a:moveTo>
                  <a:lnTo>
                    <a:pt x="0" y="7829"/>
                  </a:lnTo>
                  <a:lnTo>
                    <a:pt x="57724" y="7829"/>
                  </a:lnTo>
                  <a:lnTo>
                    <a:pt x="5772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4;p27">
              <a:extLst>
                <a:ext uri="{FF2B5EF4-FFF2-40B4-BE49-F238E27FC236}">
                  <a16:creationId xmlns:a16="http://schemas.microsoft.com/office/drawing/2014/main" id="{89AC4A7A-123E-D64E-18AD-96A71C3326E3}"/>
                </a:ext>
              </a:extLst>
            </p:cNvPr>
            <p:cNvSpPr/>
            <p:nvPr/>
          </p:nvSpPr>
          <p:spPr>
            <a:xfrm>
              <a:off x="5974899" y="1710247"/>
              <a:ext cx="2120858" cy="136210"/>
            </a:xfrm>
            <a:custGeom>
              <a:avLst/>
              <a:gdLst/>
              <a:ahLst/>
              <a:cxnLst/>
              <a:rect l="l" t="t" r="r" b="b"/>
              <a:pathLst>
                <a:path w="49265" h="3164" extrusionOk="0">
                  <a:moveTo>
                    <a:pt x="0" y="1"/>
                  </a:moveTo>
                  <a:lnTo>
                    <a:pt x="0" y="3164"/>
                  </a:lnTo>
                  <a:lnTo>
                    <a:pt x="49264" y="3164"/>
                  </a:lnTo>
                  <a:lnTo>
                    <a:pt x="492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5;p27">
              <a:extLst>
                <a:ext uri="{FF2B5EF4-FFF2-40B4-BE49-F238E27FC236}">
                  <a16:creationId xmlns:a16="http://schemas.microsoft.com/office/drawing/2014/main" id="{DE6A4777-AA00-76A1-1393-DD40EDAF0F93}"/>
                </a:ext>
              </a:extLst>
            </p:cNvPr>
            <p:cNvSpPr/>
            <p:nvPr/>
          </p:nvSpPr>
          <p:spPr>
            <a:xfrm>
              <a:off x="6566400" y="1199632"/>
              <a:ext cx="966085" cy="58975"/>
            </a:xfrm>
            <a:custGeom>
              <a:avLst/>
              <a:gdLst/>
              <a:ahLst/>
              <a:cxnLst/>
              <a:rect l="l" t="t" r="r" b="b"/>
              <a:pathLst>
                <a:path w="22441" h="298" extrusionOk="0">
                  <a:moveTo>
                    <a:pt x="274" y="0"/>
                  </a:moveTo>
                  <a:lnTo>
                    <a:pt x="1" y="283"/>
                  </a:lnTo>
                  <a:lnTo>
                    <a:pt x="22440" y="298"/>
                  </a:lnTo>
                  <a:lnTo>
                    <a:pt x="22198" y="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14;p27">
            <a:extLst>
              <a:ext uri="{FF2B5EF4-FFF2-40B4-BE49-F238E27FC236}">
                <a16:creationId xmlns:a16="http://schemas.microsoft.com/office/drawing/2014/main" id="{E14D59CF-773B-E350-1333-19B81BF65114}"/>
              </a:ext>
            </a:extLst>
          </p:cNvPr>
          <p:cNvGrpSpPr/>
          <p:nvPr/>
        </p:nvGrpSpPr>
        <p:grpSpPr>
          <a:xfrm rot="2700000">
            <a:off x="6277390" y="1705758"/>
            <a:ext cx="977750" cy="828419"/>
            <a:chOff x="6293071" y="-1523375"/>
            <a:chExt cx="987395" cy="836591"/>
          </a:xfrm>
        </p:grpSpPr>
        <p:sp>
          <p:nvSpPr>
            <p:cNvPr id="15" name="Google Shape;415;p27">
              <a:extLst>
                <a:ext uri="{FF2B5EF4-FFF2-40B4-BE49-F238E27FC236}">
                  <a16:creationId xmlns:a16="http://schemas.microsoft.com/office/drawing/2014/main" id="{4A0D862D-4ABA-1527-48D1-6997F81252A1}"/>
                </a:ext>
              </a:extLst>
            </p:cNvPr>
            <p:cNvSpPr/>
            <p:nvPr/>
          </p:nvSpPr>
          <p:spPr>
            <a:xfrm>
              <a:off x="6293071" y="-1523375"/>
              <a:ext cx="987395" cy="836591"/>
            </a:xfrm>
            <a:custGeom>
              <a:avLst/>
              <a:gdLst/>
              <a:ahLst/>
              <a:cxnLst/>
              <a:rect l="l" t="t" r="r" b="b"/>
              <a:pathLst>
                <a:path w="22936" h="19433" extrusionOk="0">
                  <a:moveTo>
                    <a:pt x="17848" y="0"/>
                  </a:moveTo>
                  <a:lnTo>
                    <a:pt x="0" y="8332"/>
                  </a:lnTo>
                  <a:lnTo>
                    <a:pt x="5086" y="19432"/>
                  </a:lnTo>
                  <a:lnTo>
                    <a:pt x="22935" y="11102"/>
                  </a:lnTo>
                  <a:lnTo>
                    <a:pt x="17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6;p27">
              <a:extLst>
                <a:ext uri="{FF2B5EF4-FFF2-40B4-BE49-F238E27FC236}">
                  <a16:creationId xmlns:a16="http://schemas.microsoft.com/office/drawing/2014/main" id="{79013196-0ABC-162D-FF84-AE0EE985A408}"/>
                </a:ext>
              </a:extLst>
            </p:cNvPr>
            <p:cNvSpPr/>
            <p:nvPr/>
          </p:nvSpPr>
          <p:spPr>
            <a:xfrm>
              <a:off x="6446242" y="-1171402"/>
              <a:ext cx="334240" cy="343367"/>
            </a:xfrm>
            <a:custGeom>
              <a:avLst/>
              <a:gdLst/>
              <a:ahLst/>
              <a:cxnLst/>
              <a:rect l="l" t="t" r="r" b="b"/>
              <a:pathLst>
                <a:path w="7764" h="7976" fill="none" extrusionOk="0">
                  <a:moveTo>
                    <a:pt x="7763" y="5537"/>
                  </a:moveTo>
                  <a:lnTo>
                    <a:pt x="2538" y="7976"/>
                  </a:lnTo>
                  <a:lnTo>
                    <a:pt x="0" y="2439"/>
                  </a:lnTo>
                  <a:lnTo>
                    <a:pt x="52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16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7;p27">
              <a:extLst>
                <a:ext uri="{FF2B5EF4-FFF2-40B4-BE49-F238E27FC236}">
                  <a16:creationId xmlns:a16="http://schemas.microsoft.com/office/drawing/2014/main" id="{4622F8C1-9BEB-20C2-FA45-67FFFECC7654}"/>
                </a:ext>
              </a:extLst>
            </p:cNvPr>
            <p:cNvSpPr/>
            <p:nvPr/>
          </p:nvSpPr>
          <p:spPr>
            <a:xfrm>
              <a:off x="6822196" y="-1346915"/>
              <a:ext cx="334240" cy="343496"/>
            </a:xfrm>
            <a:custGeom>
              <a:avLst/>
              <a:gdLst/>
              <a:ahLst/>
              <a:cxnLst/>
              <a:rect l="l" t="t" r="r" b="b"/>
              <a:pathLst>
                <a:path w="7764" h="7979" fill="none" extrusionOk="0">
                  <a:moveTo>
                    <a:pt x="7763" y="5538"/>
                  </a:moveTo>
                  <a:lnTo>
                    <a:pt x="2538" y="7978"/>
                  </a:lnTo>
                  <a:lnTo>
                    <a:pt x="0" y="2439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16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8;p27">
              <a:extLst>
                <a:ext uri="{FF2B5EF4-FFF2-40B4-BE49-F238E27FC236}">
                  <a16:creationId xmlns:a16="http://schemas.microsoft.com/office/drawing/2014/main" id="{278D93B4-D527-2094-9417-761045D78E40}"/>
                </a:ext>
              </a:extLst>
            </p:cNvPr>
            <p:cNvSpPr/>
            <p:nvPr/>
          </p:nvSpPr>
          <p:spPr>
            <a:xfrm>
              <a:off x="6405818" y="-1247642"/>
              <a:ext cx="251412" cy="146714"/>
            </a:xfrm>
            <a:custGeom>
              <a:avLst/>
              <a:gdLst/>
              <a:ahLst/>
              <a:cxnLst/>
              <a:rect l="l" t="t" r="r" b="b"/>
              <a:pathLst>
                <a:path w="5840" h="3408" extrusionOk="0">
                  <a:moveTo>
                    <a:pt x="5442" y="0"/>
                  </a:moveTo>
                  <a:lnTo>
                    <a:pt x="0" y="2538"/>
                  </a:lnTo>
                  <a:lnTo>
                    <a:pt x="398" y="3407"/>
                  </a:lnTo>
                  <a:lnTo>
                    <a:pt x="5840" y="86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9;p27">
              <a:extLst>
                <a:ext uri="{FF2B5EF4-FFF2-40B4-BE49-F238E27FC236}">
                  <a16:creationId xmlns:a16="http://schemas.microsoft.com/office/drawing/2014/main" id="{B6A592AC-3163-6CB2-3F83-9040E937CE9F}"/>
                </a:ext>
              </a:extLst>
            </p:cNvPr>
            <p:cNvSpPr/>
            <p:nvPr/>
          </p:nvSpPr>
          <p:spPr>
            <a:xfrm>
              <a:off x="6783322" y="-1423930"/>
              <a:ext cx="251412" cy="146800"/>
            </a:xfrm>
            <a:custGeom>
              <a:avLst/>
              <a:gdLst/>
              <a:ahLst/>
              <a:cxnLst/>
              <a:rect l="l" t="t" r="r" b="b"/>
              <a:pathLst>
                <a:path w="5840" h="3410" extrusionOk="0">
                  <a:moveTo>
                    <a:pt x="5441" y="1"/>
                  </a:moveTo>
                  <a:lnTo>
                    <a:pt x="0" y="2540"/>
                  </a:lnTo>
                  <a:lnTo>
                    <a:pt x="398" y="3409"/>
                  </a:lnTo>
                  <a:lnTo>
                    <a:pt x="5839" y="870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0;p27">
              <a:extLst>
                <a:ext uri="{FF2B5EF4-FFF2-40B4-BE49-F238E27FC236}">
                  <a16:creationId xmlns:a16="http://schemas.microsoft.com/office/drawing/2014/main" id="{E9567776-BB79-67FE-7BB3-7511A6004D2C}"/>
                </a:ext>
              </a:extLst>
            </p:cNvPr>
            <p:cNvSpPr/>
            <p:nvPr/>
          </p:nvSpPr>
          <p:spPr>
            <a:xfrm>
              <a:off x="6543061" y="-1141267"/>
              <a:ext cx="112145" cy="215121"/>
            </a:xfrm>
            <a:custGeom>
              <a:avLst/>
              <a:gdLst/>
              <a:ahLst/>
              <a:cxnLst/>
              <a:rect l="l" t="t" r="r" b="b"/>
              <a:pathLst>
                <a:path w="2605" h="4997" fill="none" extrusionOk="0">
                  <a:moveTo>
                    <a:pt x="0" y="3326"/>
                  </a:moveTo>
                  <a:lnTo>
                    <a:pt x="2068" y="4996"/>
                  </a:lnTo>
                  <a:lnTo>
                    <a:pt x="260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1;p27">
              <a:extLst>
                <a:ext uri="{FF2B5EF4-FFF2-40B4-BE49-F238E27FC236}">
                  <a16:creationId xmlns:a16="http://schemas.microsoft.com/office/drawing/2014/main" id="{3F0449EB-CEB3-2918-1741-3A475F65A4B0}"/>
                </a:ext>
              </a:extLst>
            </p:cNvPr>
            <p:cNvSpPr/>
            <p:nvPr/>
          </p:nvSpPr>
          <p:spPr>
            <a:xfrm>
              <a:off x="6682585" y="-1350746"/>
              <a:ext cx="214217" cy="467480"/>
            </a:xfrm>
            <a:custGeom>
              <a:avLst/>
              <a:gdLst/>
              <a:ahLst/>
              <a:cxnLst/>
              <a:rect l="l" t="t" r="r" b="b"/>
              <a:pathLst>
                <a:path w="4976" h="10859" fill="none" extrusionOk="0">
                  <a:moveTo>
                    <a:pt x="0" y="0"/>
                  </a:moveTo>
                  <a:lnTo>
                    <a:pt x="4975" y="10858"/>
                  </a:lnTo>
                </a:path>
              </a:pathLst>
            </a:custGeom>
            <a:noFill/>
            <a:ln w="975" cap="rnd" cmpd="sng">
              <a:solidFill>
                <a:srgbClr val="F2D5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14;p27">
            <a:extLst>
              <a:ext uri="{FF2B5EF4-FFF2-40B4-BE49-F238E27FC236}">
                <a16:creationId xmlns:a16="http://schemas.microsoft.com/office/drawing/2014/main" id="{E6D4D4CB-6F30-4052-AF90-933C5D6659AC}"/>
              </a:ext>
            </a:extLst>
          </p:cNvPr>
          <p:cNvGrpSpPr/>
          <p:nvPr/>
        </p:nvGrpSpPr>
        <p:grpSpPr>
          <a:xfrm rot="20815622">
            <a:off x="7174068" y="2572885"/>
            <a:ext cx="977750" cy="828419"/>
            <a:chOff x="6293071" y="-1523375"/>
            <a:chExt cx="987395" cy="836591"/>
          </a:xfrm>
        </p:grpSpPr>
        <p:sp>
          <p:nvSpPr>
            <p:cNvPr id="23" name="Google Shape;415;p27">
              <a:extLst>
                <a:ext uri="{FF2B5EF4-FFF2-40B4-BE49-F238E27FC236}">
                  <a16:creationId xmlns:a16="http://schemas.microsoft.com/office/drawing/2014/main" id="{185F99D6-4EA0-894E-6ABF-DFD277DB076E}"/>
                </a:ext>
              </a:extLst>
            </p:cNvPr>
            <p:cNvSpPr/>
            <p:nvPr/>
          </p:nvSpPr>
          <p:spPr>
            <a:xfrm>
              <a:off x="6293071" y="-1523375"/>
              <a:ext cx="987395" cy="836591"/>
            </a:xfrm>
            <a:custGeom>
              <a:avLst/>
              <a:gdLst/>
              <a:ahLst/>
              <a:cxnLst/>
              <a:rect l="l" t="t" r="r" b="b"/>
              <a:pathLst>
                <a:path w="22936" h="19433" extrusionOk="0">
                  <a:moveTo>
                    <a:pt x="17848" y="0"/>
                  </a:moveTo>
                  <a:lnTo>
                    <a:pt x="0" y="8332"/>
                  </a:lnTo>
                  <a:lnTo>
                    <a:pt x="5086" y="19432"/>
                  </a:lnTo>
                  <a:lnTo>
                    <a:pt x="22935" y="11102"/>
                  </a:lnTo>
                  <a:lnTo>
                    <a:pt x="17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6;p27">
              <a:extLst>
                <a:ext uri="{FF2B5EF4-FFF2-40B4-BE49-F238E27FC236}">
                  <a16:creationId xmlns:a16="http://schemas.microsoft.com/office/drawing/2014/main" id="{77FCEEDC-6CEC-82CA-DC76-0ABE85A8E067}"/>
                </a:ext>
              </a:extLst>
            </p:cNvPr>
            <p:cNvSpPr/>
            <p:nvPr/>
          </p:nvSpPr>
          <p:spPr>
            <a:xfrm>
              <a:off x="6446242" y="-1171402"/>
              <a:ext cx="334240" cy="343367"/>
            </a:xfrm>
            <a:custGeom>
              <a:avLst/>
              <a:gdLst/>
              <a:ahLst/>
              <a:cxnLst/>
              <a:rect l="l" t="t" r="r" b="b"/>
              <a:pathLst>
                <a:path w="7764" h="7976" fill="none" extrusionOk="0">
                  <a:moveTo>
                    <a:pt x="7763" y="5537"/>
                  </a:moveTo>
                  <a:lnTo>
                    <a:pt x="2538" y="7976"/>
                  </a:lnTo>
                  <a:lnTo>
                    <a:pt x="0" y="2439"/>
                  </a:lnTo>
                  <a:lnTo>
                    <a:pt x="52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16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7;p27">
              <a:extLst>
                <a:ext uri="{FF2B5EF4-FFF2-40B4-BE49-F238E27FC236}">
                  <a16:creationId xmlns:a16="http://schemas.microsoft.com/office/drawing/2014/main" id="{F802B23F-A16F-3249-BCF8-C058CA85747D}"/>
                </a:ext>
              </a:extLst>
            </p:cNvPr>
            <p:cNvSpPr/>
            <p:nvPr/>
          </p:nvSpPr>
          <p:spPr>
            <a:xfrm>
              <a:off x="6822196" y="-1346915"/>
              <a:ext cx="334240" cy="343496"/>
            </a:xfrm>
            <a:custGeom>
              <a:avLst/>
              <a:gdLst/>
              <a:ahLst/>
              <a:cxnLst/>
              <a:rect l="l" t="t" r="r" b="b"/>
              <a:pathLst>
                <a:path w="7764" h="7979" fill="none" extrusionOk="0">
                  <a:moveTo>
                    <a:pt x="7763" y="5538"/>
                  </a:moveTo>
                  <a:lnTo>
                    <a:pt x="2538" y="7978"/>
                  </a:lnTo>
                  <a:lnTo>
                    <a:pt x="0" y="2439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16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8;p27">
              <a:extLst>
                <a:ext uri="{FF2B5EF4-FFF2-40B4-BE49-F238E27FC236}">
                  <a16:creationId xmlns:a16="http://schemas.microsoft.com/office/drawing/2014/main" id="{2D709103-567C-C8C8-0F79-4A578B2B3052}"/>
                </a:ext>
              </a:extLst>
            </p:cNvPr>
            <p:cNvSpPr/>
            <p:nvPr/>
          </p:nvSpPr>
          <p:spPr>
            <a:xfrm>
              <a:off x="6405818" y="-1247642"/>
              <a:ext cx="251412" cy="146714"/>
            </a:xfrm>
            <a:custGeom>
              <a:avLst/>
              <a:gdLst/>
              <a:ahLst/>
              <a:cxnLst/>
              <a:rect l="l" t="t" r="r" b="b"/>
              <a:pathLst>
                <a:path w="5840" h="3408" extrusionOk="0">
                  <a:moveTo>
                    <a:pt x="5442" y="0"/>
                  </a:moveTo>
                  <a:lnTo>
                    <a:pt x="0" y="2538"/>
                  </a:lnTo>
                  <a:lnTo>
                    <a:pt x="398" y="3407"/>
                  </a:lnTo>
                  <a:lnTo>
                    <a:pt x="5840" y="868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9;p27">
              <a:extLst>
                <a:ext uri="{FF2B5EF4-FFF2-40B4-BE49-F238E27FC236}">
                  <a16:creationId xmlns:a16="http://schemas.microsoft.com/office/drawing/2014/main" id="{E4594897-5BBB-DAFD-6E13-53FB98790426}"/>
                </a:ext>
              </a:extLst>
            </p:cNvPr>
            <p:cNvSpPr/>
            <p:nvPr/>
          </p:nvSpPr>
          <p:spPr>
            <a:xfrm>
              <a:off x="6783322" y="-1423930"/>
              <a:ext cx="251412" cy="146800"/>
            </a:xfrm>
            <a:custGeom>
              <a:avLst/>
              <a:gdLst/>
              <a:ahLst/>
              <a:cxnLst/>
              <a:rect l="l" t="t" r="r" b="b"/>
              <a:pathLst>
                <a:path w="5840" h="3410" extrusionOk="0">
                  <a:moveTo>
                    <a:pt x="5441" y="1"/>
                  </a:moveTo>
                  <a:lnTo>
                    <a:pt x="0" y="2540"/>
                  </a:lnTo>
                  <a:lnTo>
                    <a:pt x="398" y="3409"/>
                  </a:lnTo>
                  <a:lnTo>
                    <a:pt x="5839" y="870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0;p27">
              <a:extLst>
                <a:ext uri="{FF2B5EF4-FFF2-40B4-BE49-F238E27FC236}">
                  <a16:creationId xmlns:a16="http://schemas.microsoft.com/office/drawing/2014/main" id="{48D82A6C-14F3-2D61-FCC3-005F63A338BE}"/>
                </a:ext>
              </a:extLst>
            </p:cNvPr>
            <p:cNvSpPr/>
            <p:nvPr/>
          </p:nvSpPr>
          <p:spPr>
            <a:xfrm>
              <a:off x="6543061" y="-1141267"/>
              <a:ext cx="112145" cy="215121"/>
            </a:xfrm>
            <a:custGeom>
              <a:avLst/>
              <a:gdLst/>
              <a:ahLst/>
              <a:cxnLst/>
              <a:rect l="l" t="t" r="r" b="b"/>
              <a:pathLst>
                <a:path w="2605" h="4997" fill="none" extrusionOk="0">
                  <a:moveTo>
                    <a:pt x="0" y="3326"/>
                  </a:moveTo>
                  <a:lnTo>
                    <a:pt x="2068" y="4996"/>
                  </a:lnTo>
                  <a:lnTo>
                    <a:pt x="260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1;p27">
              <a:extLst>
                <a:ext uri="{FF2B5EF4-FFF2-40B4-BE49-F238E27FC236}">
                  <a16:creationId xmlns:a16="http://schemas.microsoft.com/office/drawing/2014/main" id="{B0D30FD6-625D-4AF2-4D6C-E6D0D08B2928}"/>
                </a:ext>
              </a:extLst>
            </p:cNvPr>
            <p:cNvSpPr/>
            <p:nvPr/>
          </p:nvSpPr>
          <p:spPr>
            <a:xfrm>
              <a:off x="6682585" y="-1350746"/>
              <a:ext cx="214217" cy="467480"/>
            </a:xfrm>
            <a:custGeom>
              <a:avLst/>
              <a:gdLst/>
              <a:ahLst/>
              <a:cxnLst/>
              <a:rect l="l" t="t" r="r" b="b"/>
              <a:pathLst>
                <a:path w="4976" h="10859" fill="none" extrusionOk="0">
                  <a:moveTo>
                    <a:pt x="0" y="0"/>
                  </a:moveTo>
                  <a:lnTo>
                    <a:pt x="4975" y="10858"/>
                  </a:lnTo>
                </a:path>
              </a:pathLst>
            </a:custGeom>
            <a:noFill/>
            <a:ln w="975" cap="rnd" cmpd="sng">
              <a:solidFill>
                <a:srgbClr val="F2D5E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Graphic 30" descr="Cloud with solid fill">
            <a:extLst>
              <a:ext uri="{FF2B5EF4-FFF2-40B4-BE49-F238E27FC236}">
                <a16:creationId xmlns:a16="http://schemas.microsoft.com/office/drawing/2014/main" id="{DF547A4A-1DB0-3FB6-97AC-03C2492B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598" y="4114701"/>
            <a:ext cx="914400" cy="914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F5F38F8-00F2-6DE1-0D1F-1BE329623F3A}"/>
              </a:ext>
            </a:extLst>
          </p:cNvPr>
          <p:cNvSpPr/>
          <p:nvPr/>
        </p:nvSpPr>
        <p:spPr>
          <a:xfrm>
            <a:off x="2890684" y="5153366"/>
            <a:ext cx="3280513" cy="144026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fornian FB" panose="0207040306080B030204" pitchFamily="18" charset="0"/>
              </a:rPr>
              <a:t>DHROOV SINGH                     2310030150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fornian FB" panose="0207040306080B030204" pitchFamily="18" charset="0"/>
              </a:rPr>
              <a:t>SHUBHAM DESHPANDE      2310030004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fornian FB" panose="0207040306080B030204" pitchFamily="18" charset="0"/>
              </a:rPr>
              <a:t>VISWANATH V                         2310030401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fornian FB" panose="0207040306080B030204" pitchFamily="18" charset="0"/>
              </a:rPr>
              <a:t>DIGVIJAY RAJONIA                2310030210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Specification (Features)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25" y="1536633"/>
            <a:ext cx="5672998" cy="4555200"/>
          </a:xfrm>
        </p:spPr>
        <p:txBody>
          <a:bodyPr>
            <a:normAutofit/>
          </a:bodyPr>
          <a:lstStyle/>
          <a:p>
            <a:r>
              <a:rPr sz="2400" dirty="0"/>
              <a:t>GUI-based secure voting system</a:t>
            </a:r>
          </a:p>
          <a:p>
            <a:r>
              <a:rPr sz="2400" dirty="0"/>
              <a:t>Role-based access: Admin and Voters</a:t>
            </a:r>
          </a:p>
          <a:p>
            <a:r>
              <a:rPr sz="2400" dirty="0"/>
              <a:t>OTP and biometric authentication for enhanced security</a:t>
            </a:r>
          </a:p>
          <a:p>
            <a:r>
              <a:rPr sz="2400" dirty="0"/>
              <a:t>Candidate management by Admin</a:t>
            </a:r>
          </a:p>
          <a:p>
            <a:r>
              <a:rPr sz="2400" dirty="0"/>
              <a:t>Voter restriction to single vote</a:t>
            </a:r>
          </a:p>
          <a:p>
            <a:r>
              <a:rPr sz="2400" dirty="0"/>
              <a:t>Secure vote storage and count mechanism</a:t>
            </a:r>
          </a:p>
        </p:txBody>
      </p:sp>
      <p:grpSp>
        <p:nvGrpSpPr>
          <p:cNvPr id="4" name="Google Shape;467;p31">
            <a:extLst>
              <a:ext uri="{FF2B5EF4-FFF2-40B4-BE49-F238E27FC236}">
                <a16:creationId xmlns:a16="http://schemas.microsoft.com/office/drawing/2014/main" id="{FDD1DE9F-3719-3394-CA09-3DB4C619B38D}"/>
              </a:ext>
            </a:extLst>
          </p:cNvPr>
          <p:cNvGrpSpPr/>
          <p:nvPr/>
        </p:nvGrpSpPr>
        <p:grpSpPr>
          <a:xfrm>
            <a:off x="6484845" y="1367122"/>
            <a:ext cx="2509164" cy="4357962"/>
            <a:chOff x="1254424" y="349576"/>
            <a:chExt cx="2509164" cy="4357962"/>
          </a:xfrm>
        </p:grpSpPr>
        <p:sp>
          <p:nvSpPr>
            <p:cNvPr id="5" name="Google Shape;468;p31">
              <a:extLst>
                <a:ext uri="{FF2B5EF4-FFF2-40B4-BE49-F238E27FC236}">
                  <a16:creationId xmlns:a16="http://schemas.microsoft.com/office/drawing/2014/main" id="{8AB2A037-716B-E2EA-DA4F-622AC66D3643}"/>
                </a:ext>
              </a:extLst>
            </p:cNvPr>
            <p:cNvSpPr/>
            <p:nvPr/>
          </p:nvSpPr>
          <p:spPr>
            <a:xfrm>
              <a:off x="2542048" y="756498"/>
              <a:ext cx="681134" cy="851599"/>
            </a:xfrm>
            <a:custGeom>
              <a:avLst/>
              <a:gdLst/>
              <a:ahLst/>
              <a:cxnLst/>
              <a:rect l="l" t="t" r="r" b="b"/>
              <a:pathLst>
                <a:path w="14956" h="18699" extrusionOk="0">
                  <a:moveTo>
                    <a:pt x="11385" y="0"/>
                  </a:moveTo>
                  <a:cubicBezTo>
                    <a:pt x="10366" y="0"/>
                    <a:pt x="9344" y="395"/>
                    <a:pt x="8587" y="1082"/>
                  </a:cubicBezTo>
                  <a:cubicBezTo>
                    <a:pt x="8411" y="1239"/>
                    <a:pt x="8246" y="1417"/>
                    <a:pt x="8031" y="1517"/>
                  </a:cubicBezTo>
                  <a:cubicBezTo>
                    <a:pt x="7875" y="1590"/>
                    <a:pt x="7711" y="1617"/>
                    <a:pt x="7543" y="1617"/>
                  </a:cubicBezTo>
                  <a:cubicBezTo>
                    <a:pt x="7183" y="1617"/>
                    <a:pt x="6802" y="1496"/>
                    <a:pt x="6436" y="1451"/>
                  </a:cubicBezTo>
                  <a:cubicBezTo>
                    <a:pt x="6330" y="1437"/>
                    <a:pt x="6223" y="1431"/>
                    <a:pt x="6117" y="1431"/>
                  </a:cubicBezTo>
                  <a:cubicBezTo>
                    <a:pt x="5528" y="1431"/>
                    <a:pt x="4939" y="1633"/>
                    <a:pt x="4478" y="2000"/>
                  </a:cubicBezTo>
                  <a:cubicBezTo>
                    <a:pt x="3678" y="2633"/>
                    <a:pt x="3316" y="3683"/>
                    <a:pt x="3228" y="4699"/>
                  </a:cubicBezTo>
                  <a:cubicBezTo>
                    <a:pt x="3185" y="5197"/>
                    <a:pt x="3180" y="5747"/>
                    <a:pt x="2850" y="6123"/>
                  </a:cubicBezTo>
                  <a:cubicBezTo>
                    <a:pt x="2544" y="6474"/>
                    <a:pt x="2047" y="6572"/>
                    <a:pt x="1641" y="6801"/>
                  </a:cubicBezTo>
                  <a:cubicBezTo>
                    <a:pt x="993" y="7168"/>
                    <a:pt x="601" y="7870"/>
                    <a:pt x="364" y="8578"/>
                  </a:cubicBezTo>
                  <a:cubicBezTo>
                    <a:pt x="117" y="9314"/>
                    <a:pt x="0" y="10115"/>
                    <a:pt x="179" y="10873"/>
                  </a:cubicBezTo>
                  <a:cubicBezTo>
                    <a:pt x="357" y="11630"/>
                    <a:pt x="863" y="12333"/>
                    <a:pt x="1584" y="12619"/>
                  </a:cubicBezTo>
                  <a:cubicBezTo>
                    <a:pt x="1985" y="12778"/>
                    <a:pt x="2528" y="12904"/>
                    <a:pt x="2579" y="13332"/>
                  </a:cubicBezTo>
                  <a:cubicBezTo>
                    <a:pt x="2629" y="13750"/>
                    <a:pt x="2158" y="14003"/>
                    <a:pt x="1818" y="14252"/>
                  </a:cubicBezTo>
                  <a:cubicBezTo>
                    <a:pt x="1236" y="14676"/>
                    <a:pt x="902" y="15415"/>
                    <a:pt x="965" y="16132"/>
                  </a:cubicBezTo>
                  <a:cubicBezTo>
                    <a:pt x="1028" y="16848"/>
                    <a:pt x="1488" y="17518"/>
                    <a:pt x="2135" y="17835"/>
                  </a:cubicBezTo>
                  <a:cubicBezTo>
                    <a:pt x="2526" y="18026"/>
                    <a:pt x="2946" y="18086"/>
                    <a:pt x="3378" y="18086"/>
                  </a:cubicBezTo>
                  <a:cubicBezTo>
                    <a:pt x="4025" y="18086"/>
                    <a:pt x="4700" y="17951"/>
                    <a:pt x="5350" y="17916"/>
                  </a:cubicBezTo>
                  <a:cubicBezTo>
                    <a:pt x="5467" y="17909"/>
                    <a:pt x="5583" y="17906"/>
                    <a:pt x="5699" y="17906"/>
                  </a:cubicBezTo>
                  <a:cubicBezTo>
                    <a:pt x="6820" y="17906"/>
                    <a:pt x="7928" y="18193"/>
                    <a:pt x="9001" y="18527"/>
                  </a:cubicBezTo>
                  <a:cubicBezTo>
                    <a:pt x="9270" y="18611"/>
                    <a:pt x="9551" y="18698"/>
                    <a:pt x="9828" y="18698"/>
                  </a:cubicBezTo>
                  <a:cubicBezTo>
                    <a:pt x="9924" y="18698"/>
                    <a:pt x="10020" y="18688"/>
                    <a:pt x="10114" y="18663"/>
                  </a:cubicBezTo>
                  <a:cubicBezTo>
                    <a:pt x="10780" y="18489"/>
                    <a:pt x="11068" y="17723"/>
                    <a:pt x="11255" y="17060"/>
                  </a:cubicBezTo>
                  <a:cubicBezTo>
                    <a:pt x="11960" y="14556"/>
                    <a:pt x="12665" y="12052"/>
                    <a:pt x="13368" y="9548"/>
                  </a:cubicBezTo>
                  <a:cubicBezTo>
                    <a:pt x="13812" y="7974"/>
                    <a:pt x="14256" y="6398"/>
                    <a:pt x="14577" y="4794"/>
                  </a:cubicBezTo>
                  <a:cubicBezTo>
                    <a:pt x="14714" y="4115"/>
                    <a:pt x="14956" y="3316"/>
                    <a:pt x="14930" y="2620"/>
                  </a:cubicBezTo>
                  <a:cubicBezTo>
                    <a:pt x="14909" y="2070"/>
                    <a:pt x="14438" y="1491"/>
                    <a:pt x="14065" y="1119"/>
                  </a:cubicBezTo>
                  <a:cubicBezTo>
                    <a:pt x="13552" y="607"/>
                    <a:pt x="12892" y="237"/>
                    <a:pt x="12182" y="84"/>
                  </a:cubicBezTo>
                  <a:lnTo>
                    <a:pt x="12184" y="84"/>
                  </a:lnTo>
                  <a:cubicBezTo>
                    <a:pt x="11921" y="28"/>
                    <a:pt x="11653" y="0"/>
                    <a:pt x="11385" y="0"/>
                  </a:cubicBezTo>
                  <a:close/>
                </a:path>
              </a:pathLst>
            </a:custGeom>
            <a:solidFill>
              <a:srgbClr val="61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69;p31">
              <a:extLst>
                <a:ext uri="{FF2B5EF4-FFF2-40B4-BE49-F238E27FC236}">
                  <a16:creationId xmlns:a16="http://schemas.microsoft.com/office/drawing/2014/main" id="{B740E6CC-4B72-C2F8-E6FC-C4162FF0C03C}"/>
                </a:ext>
              </a:extLst>
            </p:cNvPr>
            <p:cNvSpPr/>
            <p:nvPr/>
          </p:nvSpPr>
          <p:spPr>
            <a:xfrm>
              <a:off x="1870660" y="554289"/>
              <a:ext cx="54423" cy="2153158"/>
            </a:xfrm>
            <a:custGeom>
              <a:avLst/>
              <a:gdLst/>
              <a:ahLst/>
              <a:cxnLst/>
              <a:rect l="l" t="t" r="r" b="b"/>
              <a:pathLst>
                <a:path w="1195" h="47278" extrusionOk="0">
                  <a:moveTo>
                    <a:pt x="467" y="1"/>
                  </a:moveTo>
                  <a:cubicBezTo>
                    <a:pt x="209" y="1"/>
                    <a:pt x="1" y="209"/>
                    <a:pt x="1" y="466"/>
                  </a:cubicBezTo>
                  <a:lnTo>
                    <a:pt x="1" y="46812"/>
                  </a:lnTo>
                  <a:cubicBezTo>
                    <a:pt x="1" y="47068"/>
                    <a:pt x="209" y="47278"/>
                    <a:pt x="467" y="47278"/>
                  </a:cubicBezTo>
                  <a:lnTo>
                    <a:pt x="729" y="47278"/>
                  </a:lnTo>
                  <a:cubicBezTo>
                    <a:pt x="987" y="47278"/>
                    <a:pt x="1195" y="47068"/>
                    <a:pt x="1195" y="46812"/>
                  </a:cubicBezTo>
                  <a:lnTo>
                    <a:pt x="1195" y="467"/>
                  </a:lnTo>
                  <a:cubicBezTo>
                    <a:pt x="1195" y="209"/>
                    <a:pt x="987" y="1"/>
                    <a:pt x="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0;p31">
              <a:extLst>
                <a:ext uri="{FF2B5EF4-FFF2-40B4-BE49-F238E27FC236}">
                  <a16:creationId xmlns:a16="http://schemas.microsoft.com/office/drawing/2014/main" id="{5233CC90-FA45-9640-7C15-0976C2324417}"/>
                </a:ext>
              </a:extLst>
            </p:cNvPr>
            <p:cNvSpPr/>
            <p:nvPr/>
          </p:nvSpPr>
          <p:spPr>
            <a:xfrm>
              <a:off x="1926222" y="1642345"/>
              <a:ext cx="469133" cy="519093"/>
            </a:xfrm>
            <a:custGeom>
              <a:avLst/>
              <a:gdLst/>
              <a:ahLst/>
              <a:cxnLst/>
              <a:rect l="l" t="t" r="r" b="b"/>
              <a:pathLst>
                <a:path w="10301" h="11398" extrusionOk="0">
                  <a:moveTo>
                    <a:pt x="1281" y="0"/>
                  </a:moveTo>
                  <a:lnTo>
                    <a:pt x="1" y="1800"/>
                  </a:lnTo>
                  <a:cubicBezTo>
                    <a:pt x="1" y="1800"/>
                    <a:pt x="7028" y="10698"/>
                    <a:pt x="9678" y="11398"/>
                  </a:cubicBezTo>
                  <a:lnTo>
                    <a:pt x="10300" y="6488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rgbClr val="995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71;p31">
              <a:extLst>
                <a:ext uri="{FF2B5EF4-FFF2-40B4-BE49-F238E27FC236}">
                  <a16:creationId xmlns:a16="http://schemas.microsoft.com/office/drawing/2014/main" id="{D75555AD-9624-4668-6BCA-488A8AFDE459}"/>
                </a:ext>
              </a:extLst>
            </p:cNvPr>
            <p:cNvSpPr/>
            <p:nvPr/>
          </p:nvSpPr>
          <p:spPr>
            <a:xfrm>
              <a:off x="2180622" y="1529719"/>
              <a:ext cx="512854" cy="661915"/>
            </a:xfrm>
            <a:custGeom>
              <a:avLst/>
              <a:gdLst/>
              <a:ahLst/>
              <a:cxnLst/>
              <a:rect l="l" t="t" r="r" b="b"/>
              <a:pathLst>
                <a:path w="11261" h="14534" extrusionOk="0">
                  <a:moveTo>
                    <a:pt x="11260" y="0"/>
                  </a:moveTo>
                  <a:cubicBezTo>
                    <a:pt x="11260" y="0"/>
                    <a:pt x="9377" y="507"/>
                    <a:pt x="7871" y="2896"/>
                  </a:cubicBezTo>
                  <a:cubicBezTo>
                    <a:pt x="6365" y="5286"/>
                    <a:pt x="4339" y="8196"/>
                    <a:pt x="4339" y="8196"/>
                  </a:cubicBezTo>
                  <a:lnTo>
                    <a:pt x="1988" y="6974"/>
                  </a:lnTo>
                  <a:lnTo>
                    <a:pt x="1" y="11416"/>
                  </a:lnTo>
                  <a:cubicBezTo>
                    <a:pt x="1" y="11416"/>
                    <a:pt x="3247" y="14534"/>
                    <a:pt x="5013" y="14534"/>
                  </a:cubicBezTo>
                  <a:cubicBezTo>
                    <a:pt x="6779" y="14534"/>
                    <a:pt x="10833" y="12716"/>
                    <a:pt x="10833" y="12716"/>
                  </a:cubicBezTo>
                  <a:lnTo>
                    <a:pt x="11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2;p31">
              <a:extLst>
                <a:ext uri="{FF2B5EF4-FFF2-40B4-BE49-F238E27FC236}">
                  <a16:creationId xmlns:a16="http://schemas.microsoft.com/office/drawing/2014/main" id="{F3C7053D-72BB-69AD-938B-8DF2C492F2C1}"/>
                </a:ext>
              </a:extLst>
            </p:cNvPr>
            <p:cNvSpPr/>
            <p:nvPr/>
          </p:nvSpPr>
          <p:spPr>
            <a:xfrm>
              <a:off x="1742868" y="1431757"/>
              <a:ext cx="241284" cy="294888"/>
            </a:xfrm>
            <a:custGeom>
              <a:avLst/>
              <a:gdLst/>
              <a:ahLst/>
              <a:cxnLst/>
              <a:rect l="l" t="t" r="r" b="b"/>
              <a:pathLst>
                <a:path w="5298" h="6475" extrusionOk="0">
                  <a:moveTo>
                    <a:pt x="1493" y="0"/>
                  </a:moveTo>
                  <a:cubicBezTo>
                    <a:pt x="1416" y="0"/>
                    <a:pt x="1343" y="11"/>
                    <a:pt x="1275" y="34"/>
                  </a:cubicBezTo>
                  <a:cubicBezTo>
                    <a:pt x="521" y="294"/>
                    <a:pt x="1171" y="1384"/>
                    <a:pt x="1171" y="1384"/>
                  </a:cubicBezTo>
                  <a:cubicBezTo>
                    <a:pt x="1171" y="1384"/>
                    <a:pt x="1109" y="1364"/>
                    <a:pt x="1016" y="1364"/>
                  </a:cubicBezTo>
                  <a:cubicBezTo>
                    <a:pt x="854" y="1364"/>
                    <a:pt x="599" y="1427"/>
                    <a:pt x="417" y="1774"/>
                  </a:cubicBezTo>
                  <a:cubicBezTo>
                    <a:pt x="131" y="2320"/>
                    <a:pt x="911" y="2917"/>
                    <a:pt x="911" y="2917"/>
                  </a:cubicBezTo>
                  <a:cubicBezTo>
                    <a:pt x="911" y="2917"/>
                    <a:pt x="780" y="2870"/>
                    <a:pt x="624" y="2870"/>
                  </a:cubicBezTo>
                  <a:cubicBezTo>
                    <a:pt x="432" y="2870"/>
                    <a:pt x="202" y="2940"/>
                    <a:pt x="131" y="3255"/>
                  </a:cubicBezTo>
                  <a:cubicBezTo>
                    <a:pt x="1" y="3826"/>
                    <a:pt x="547" y="4346"/>
                    <a:pt x="547" y="4346"/>
                  </a:cubicBezTo>
                  <a:cubicBezTo>
                    <a:pt x="547" y="4346"/>
                    <a:pt x="183" y="4424"/>
                    <a:pt x="339" y="4970"/>
                  </a:cubicBezTo>
                  <a:cubicBezTo>
                    <a:pt x="444" y="5339"/>
                    <a:pt x="1121" y="5398"/>
                    <a:pt x="1547" y="5398"/>
                  </a:cubicBezTo>
                  <a:cubicBezTo>
                    <a:pt x="1750" y="5398"/>
                    <a:pt x="1897" y="5385"/>
                    <a:pt x="1897" y="5385"/>
                  </a:cubicBezTo>
                  <a:lnTo>
                    <a:pt x="2183" y="5801"/>
                  </a:lnTo>
                  <a:cubicBezTo>
                    <a:pt x="2744" y="6362"/>
                    <a:pt x="3296" y="6474"/>
                    <a:pt x="3647" y="6474"/>
                  </a:cubicBezTo>
                  <a:cubicBezTo>
                    <a:pt x="3882" y="6474"/>
                    <a:pt x="4027" y="6424"/>
                    <a:pt x="4027" y="6424"/>
                  </a:cubicBezTo>
                  <a:lnTo>
                    <a:pt x="5288" y="4956"/>
                  </a:lnTo>
                  <a:cubicBezTo>
                    <a:pt x="5288" y="4956"/>
                    <a:pt x="5297" y="4835"/>
                    <a:pt x="5297" y="4499"/>
                  </a:cubicBezTo>
                  <a:cubicBezTo>
                    <a:pt x="5297" y="4161"/>
                    <a:pt x="4963" y="2450"/>
                    <a:pt x="5041" y="2164"/>
                  </a:cubicBezTo>
                  <a:cubicBezTo>
                    <a:pt x="5119" y="1878"/>
                    <a:pt x="5119" y="1099"/>
                    <a:pt x="4599" y="813"/>
                  </a:cubicBezTo>
                  <a:cubicBezTo>
                    <a:pt x="4524" y="771"/>
                    <a:pt x="4449" y="754"/>
                    <a:pt x="4376" y="754"/>
                  </a:cubicBezTo>
                  <a:cubicBezTo>
                    <a:pt x="3988" y="754"/>
                    <a:pt x="3649" y="1248"/>
                    <a:pt x="3537" y="1248"/>
                  </a:cubicBezTo>
                  <a:cubicBezTo>
                    <a:pt x="3525" y="1248"/>
                    <a:pt x="3515" y="1242"/>
                    <a:pt x="3509" y="1229"/>
                  </a:cubicBezTo>
                  <a:cubicBezTo>
                    <a:pt x="3438" y="1087"/>
                    <a:pt x="2270" y="0"/>
                    <a:pt x="1493" y="0"/>
                  </a:cubicBezTo>
                  <a:close/>
                </a:path>
              </a:pathLst>
            </a:custGeom>
            <a:solidFill>
              <a:srgbClr val="995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3;p31">
              <a:extLst>
                <a:ext uri="{FF2B5EF4-FFF2-40B4-BE49-F238E27FC236}">
                  <a16:creationId xmlns:a16="http://schemas.microsoft.com/office/drawing/2014/main" id="{4F9A9756-A17E-7433-358B-6A2B6024D7BB}"/>
                </a:ext>
              </a:extLst>
            </p:cNvPr>
            <p:cNvSpPr/>
            <p:nvPr/>
          </p:nvSpPr>
          <p:spPr>
            <a:xfrm>
              <a:off x="1900217" y="1600082"/>
              <a:ext cx="25777" cy="70728"/>
            </a:xfrm>
            <a:custGeom>
              <a:avLst/>
              <a:gdLst/>
              <a:ahLst/>
              <a:cxnLst/>
              <a:rect l="l" t="t" r="r" b="b"/>
              <a:pathLst>
                <a:path w="566" h="1553" fill="none" extrusionOk="0">
                  <a:moveTo>
                    <a:pt x="143" y="1"/>
                  </a:moveTo>
                  <a:cubicBezTo>
                    <a:pt x="143" y="1"/>
                    <a:pt x="0" y="871"/>
                    <a:pt x="565" y="1552"/>
                  </a:cubicBezTo>
                </a:path>
              </a:pathLst>
            </a:custGeom>
            <a:noFill/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4;p31">
              <a:extLst>
                <a:ext uri="{FF2B5EF4-FFF2-40B4-BE49-F238E27FC236}">
                  <a16:creationId xmlns:a16="http://schemas.microsoft.com/office/drawing/2014/main" id="{3E34A678-9F90-2AE8-91B5-00CD968B4CAE}"/>
                </a:ext>
              </a:extLst>
            </p:cNvPr>
            <p:cNvSpPr/>
            <p:nvPr/>
          </p:nvSpPr>
          <p:spPr>
            <a:xfrm>
              <a:off x="1854857" y="349576"/>
              <a:ext cx="66902" cy="197928"/>
            </a:xfrm>
            <a:custGeom>
              <a:avLst/>
              <a:gdLst/>
              <a:ahLst/>
              <a:cxnLst/>
              <a:rect l="l" t="t" r="r" b="b"/>
              <a:pathLst>
                <a:path w="1469" h="4346" extrusionOk="0">
                  <a:moveTo>
                    <a:pt x="701" y="0"/>
                  </a:moveTo>
                  <a:cubicBezTo>
                    <a:pt x="696" y="0"/>
                    <a:pt x="691" y="0"/>
                    <a:pt x="686" y="0"/>
                  </a:cubicBezTo>
                  <a:cubicBezTo>
                    <a:pt x="305" y="8"/>
                    <a:pt x="0" y="327"/>
                    <a:pt x="10" y="709"/>
                  </a:cubicBezTo>
                  <a:lnTo>
                    <a:pt x="75" y="3667"/>
                  </a:lnTo>
                  <a:cubicBezTo>
                    <a:pt x="84" y="4043"/>
                    <a:pt x="395" y="4345"/>
                    <a:pt x="768" y="4345"/>
                  </a:cubicBezTo>
                  <a:cubicBezTo>
                    <a:pt x="773" y="4345"/>
                    <a:pt x="778" y="4345"/>
                    <a:pt x="783" y="4345"/>
                  </a:cubicBezTo>
                  <a:cubicBezTo>
                    <a:pt x="1165" y="4335"/>
                    <a:pt x="1469" y="4017"/>
                    <a:pt x="1461" y="3636"/>
                  </a:cubicBezTo>
                  <a:lnTo>
                    <a:pt x="1394" y="678"/>
                  </a:lnTo>
                  <a:cubicBezTo>
                    <a:pt x="1386" y="301"/>
                    <a:pt x="1076" y="0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5;p31">
              <a:extLst>
                <a:ext uri="{FF2B5EF4-FFF2-40B4-BE49-F238E27FC236}">
                  <a16:creationId xmlns:a16="http://schemas.microsoft.com/office/drawing/2014/main" id="{DD442361-F256-E627-9D30-5A7BBC42C0E2}"/>
                </a:ext>
              </a:extLst>
            </p:cNvPr>
            <p:cNvSpPr/>
            <p:nvPr/>
          </p:nvSpPr>
          <p:spPr>
            <a:xfrm>
              <a:off x="1254424" y="484382"/>
              <a:ext cx="1275873" cy="725128"/>
            </a:xfrm>
            <a:custGeom>
              <a:avLst/>
              <a:gdLst/>
              <a:ahLst/>
              <a:cxnLst/>
              <a:rect l="l" t="t" r="r" b="b"/>
              <a:pathLst>
                <a:path w="28015" h="15922" extrusionOk="0">
                  <a:moveTo>
                    <a:pt x="27670" y="1"/>
                  </a:moveTo>
                  <a:lnTo>
                    <a:pt x="1" y="623"/>
                  </a:lnTo>
                  <a:lnTo>
                    <a:pt x="345" y="15921"/>
                  </a:lnTo>
                  <a:lnTo>
                    <a:pt x="28015" y="15299"/>
                  </a:lnTo>
                  <a:lnTo>
                    <a:pt x="2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2"/>
                  </a:solidFill>
                  <a:latin typeface="Antonio"/>
                  <a:ea typeface="Antonio"/>
                  <a:cs typeface="Antonio"/>
                  <a:sym typeface="Antonio"/>
                </a:rPr>
                <a:t>VOTE</a:t>
              </a:r>
              <a:endParaRPr sz="3000" b="1">
                <a:solidFill>
                  <a:schemeClr val="dk2"/>
                </a:solidFill>
                <a:latin typeface="Antonio"/>
                <a:ea typeface="Antonio"/>
                <a:cs typeface="Antonio"/>
                <a:sym typeface="Antonio"/>
              </a:endParaRPr>
            </a:p>
          </p:txBody>
        </p:sp>
        <p:sp>
          <p:nvSpPr>
            <p:cNvPr id="13" name="Google Shape;476;p31">
              <a:extLst>
                <a:ext uri="{FF2B5EF4-FFF2-40B4-BE49-F238E27FC236}">
                  <a16:creationId xmlns:a16="http://schemas.microsoft.com/office/drawing/2014/main" id="{206FE47D-B178-F914-213E-5E5C1ED80538}"/>
                </a:ext>
              </a:extLst>
            </p:cNvPr>
            <p:cNvSpPr/>
            <p:nvPr/>
          </p:nvSpPr>
          <p:spPr>
            <a:xfrm>
              <a:off x="1869476" y="1554585"/>
              <a:ext cx="57976" cy="318798"/>
            </a:xfrm>
            <a:custGeom>
              <a:avLst/>
              <a:gdLst/>
              <a:ahLst/>
              <a:cxnLst/>
              <a:rect l="l" t="t" r="r" b="b"/>
              <a:pathLst>
                <a:path w="1273" h="7000" extrusionOk="0">
                  <a:moveTo>
                    <a:pt x="774" y="322"/>
                  </a:moveTo>
                  <a:cubicBezTo>
                    <a:pt x="773" y="323"/>
                    <a:pt x="772" y="324"/>
                    <a:pt x="772" y="324"/>
                  </a:cubicBezTo>
                  <a:lnTo>
                    <a:pt x="774" y="322"/>
                  </a:lnTo>
                  <a:close/>
                  <a:moveTo>
                    <a:pt x="1273" y="0"/>
                  </a:moveTo>
                  <a:lnTo>
                    <a:pt x="774" y="322"/>
                  </a:lnTo>
                  <a:lnTo>
                    <a:pt x="774" y="322"/>
                  </a:lnTo>
                  <a:cubicBezTo>
                    <a:pt x="775" y="322"/>
                    <a:pt x="775" y="322"/>
                    <a:pt x="776" y="322"/>
                  </a:cubicBezTo>
                  <a:cubicBezTo>
                    <a:pt x="786" y="322"/>
                    <a:pt x="822" y="352"/>
                    <a:pt x="902" y="694"/>
                  </a:cubicBezTo>
                  <a:cubicBezTo>
                    <a:pt x="996" y="1091"/>
                    <a:pt x="376" y="1100"/>
                    <a:pt x="320" y="1100"/>
                  </a:cubicBezTo>
                  <a:cubicBezTo>
                    <a:pt x="317" y="1100"/>
                    <a:pt x="316" y="1100"/>
                    <a:pt x="316" y="1100"/>
                  </a:cubicBezTo>
                  <a:lnTo>
                    <a:pt x="316" y="1100"/>
                  </a:lnTo>
                  <a:cubicBezTo>
                    <a:pt x="530" y="1243"/>
                    <a:pt x="530" y="1568"/>
                    <a:pt x="530" y="1568"/>
                  </a:cubicBezTo>
                  <a:cubicBezTo>
                    <a:pt x="582" y="1828"/>
                    <a:pt x="1" y="1961"/>
                    <a:pt x="1" y="1961"/>
                  </a:cubicBezTo>
                  <a:lnTo>
                    <a:pt x="53" y="7000"/>
                  </a:lnTo>
                  <a:lnTo>
                    <a:pt x="1227" y="4364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7;p31">
              <a:extLst>
                <a:ext uri="{FF2B5EF4-FFF2-40B4-BE49-F238E27FC236}">
                  <a16:creationId xmlns:a16="http://schemas.microsoft.com/office/drawing/2014/main" id="{789B5BEB-C5E6-DF0E-1107-68383913A93F}"/>
                </a:ext>
              </a:extLst>
            </p:cNvPr>
            <p:cNvSpPr/>
            <p:nvPr/>
          </p:nvSpPr>
          <p:spPr>
            <a:xfrm>
              <a:off x="1858227" y="1466369"/>
              <a:ext cx="80474" cy="118365"/>
            </a:xfrm>
            <a:custGeom>
              <a:avLst/>
              <a:gdLst/>
              <a:ahLst/>
              <a:cxnLst/>
              <a:rect l="l" t="t" r="r" b="b"/>
              <a:pathLst>
                <a:path w="1767" h="2599" fill="none" extrusionOk="0">
                  <a:moveTo>
                    <a:pt x="1676" y="27"/>
                  </a:moveTo>
                  <a:cubicBezTo>
                    <a:pt x="1676" y="27"/>
                    <a:pt x="1468" y="1"/>
                    <a:pt x="989" y="521"/>
                  </a:cubicBezTo>
                  <a:cubicBezTo>
                    <a:pt x="508" y="1040"/>
                    <a:pt x="1" y="2183"/>
                    <a:pt x="339" y="2391"/>
                  </a:cubicBezTo>
                  <a:cubicBezTo>
                    <a:pt x="677" y="2599"/>
                    <a:pt x="1221" y="2131"/>
                    <a:pt x="1767" y="1690"/>
                  </a:cubicBezTo>
                </a:path>
              </a:pathLst>
            </a:custGeom>
            <a:noFill/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78;p31">
              <a:extLst>
                <a:ext uri="{FF2B5EF4-FFF2-40B4-BE49-F238E27FC236}">
                  <a16:creationId xmlns:a16="http://schemas.microsoft.com/office/drawing/2014/main" id="{1AF362DA-BEB9-F2B8-4B57-039496082146}"/>
                </a:ext>
              </a:extLst>
            </p:cNvPr>
            <p:cNvSpPr/>
            <p:nvPr/>
          </p:nvSpPr>
          <p:spPr>
            <a:xfrm>
              <a:off x="1796152" y="1494788"/>
              <a:ext cx="75737" cy="48503"/>
            </a:xfrm>
            <a:custGeom>
              <a:avLst/>
              <a:gdLst/>
              <a:ahLst/>
              <a:cxnLst/>
              <a:rect l="l" t="t" r="r" b="b"/>
              <a:pathLst>
                <a:path w="1663" h="1065" fill="none" extrusionOk="0">
                  <a:moveTo>
                    <a:pt x="1" y="0"/>
                  </a:moveTo>
                  <a:lnTo>
                    <a:pt x="1663" y="1065"/>
                  </a:lnTo>
                </a:path>
              </a:pathLst>
            </a:custGeom>
            <a:noFill/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79;p31">
              <a:extLst>
                <a:ext uri="{FF2B5EF4-FFF2-40B4-BE49-F238E27FC236}">
                  <a16:creationId xmlns:a16="http://schemas.microsoft.com/office/drawing/2014/main" id="{2193E0D7-6B70-E45C-759C-4262BE76289E}"/>
                </a:ext>
              </a:extLst>
            </p:cNvPr>
            <p:cNvSpPr/>
            <p:nvPr/>
          </p:nvSpPr>
          <p:spPr>
            <a:xfrm>
              <a:off x="1784311" y="1564559"/>
              <a:ext cx="133075" cy="55334"/>
            </a:xfrm>
            <a:custGeom>
              <a:avLst/>
              <a:gdLst/>
              <a:ahLst/>
              <a:cxnLst/>
              <a:rect l="l" t="t" r="r" b="b"/>
              <a:pathLst>
                <a:path w="2922" h="1215" fill="none" extrusionOk="0">
                  <a:moveTo>
                    <a:pt x="1" y="1"/>
                  </a:moveTo>
                  <a:cubicBezTo>
                    <a:pt x="1" y="1"/>
                    <a:pt x="2376" y="1214"/>
                    <a:pt x="2688" y="781"/>
                  </a:cubicBezTo>
                  <a:cubicBezTo>
                    <a:pt x="2922" y="456"/>
                    <a:pt x="2623" y="131"/>
                    <a:pt x="2623" y="131"/>
                  </a:cubicBezTo>
                </a:path>
              </a:pathLst>
            </a:custGeom>
            <a:noFill/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0;p31">
              <a:extLst>
                <a:ext uri="{FF2B5EF4-FFF2-40B4-BE49-F238E27FC236}">
                  <a16:creationId xmlns:a16="http://schemas.microsoft.com/office/drawing/2014/main" id="{6CAD6DBA-EB93-87C2-990C-1F45F7C07A85}"/>
                </a:ext>
              </a:extLst>
            </p:cNvPr>
            <p:cNvSpPr/>
            <p:nvPr/>
          </p:nvSpPr>
          <p:spPr>
            <a:xfrm>
              <a:off x="1767734" y="1602450"/>
              <a:ext cx="134942" cy="50871"/>
            </a:xfrm>
            <a:custGeom>
              <a:avLst/>
              <a:gdLst/>
              <a:ahLst/>
              <a:cxnLst/>
              <a:rect l="l" t="t" r="r" b="b"/>
              <a:pathLst>
                <a:path w="2963" h="1117" fill="none" extrusionOk="0">
                  <a:moveTo>
                    <a:pt x="1" y="598"/>
                  </a:moveTo>
                  <a:cubicBezTo>
                    <a:pt x="1" y="598"/>
                    <a:pt x="2339" y="1117"/>
                    <a:pt x="2651" y="715"/>
                  </a:cubicBezTo>
                  <a:cubicBezTo>
                    <a:pt x="2963" y="312"/>
                    <a:pt x="2417" y="1"/>
                    <a:pt x="2417" y="1"/>
                  </a:cubicBezTo>
                </a:path>
              </a:pathLst>
            </a:custGeom>
            <a:noFill/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1;p31">
              <a:extLst>
                <a:ext uri="{FF2B5EF4-FFF2-40B4-BE49-F238E27FC236}">
                  <a16:creationId xmlns:a16="http://schemas.microsoft.com/office/drawing/2014/main" id="{0999412C-491F-62EB-AE54-129E340D14CB}"/>
                </a:ext>
              </a:extLst>
            </p:cNvPr>
            <p:cNvSpPr/>
            <p:nvPr/>
          </p:nvSpPr>
          <p:spPr>
            <a:xfrm>
              <a:off x="1829216" y="1643302"/>
              <a:ext cx="48002" cy="33701"/>
            </a:xfrm>
            <a:custGeom>
              <a:avLst/>
              <a:gdLst/>
              <a:ahLst/>
              <a:cxnLst/>
              <a:rect l="l" t="t" r="r" b="b"/>
              <a:pathLst>
                <a:path w="1054" h="740" fill="none" extrusionOk="0">
                  <a:moveTo>
                    <a:pt x="1" y="740"/>
                  </a:moveTo>
                  <a:cubicBezTo>
                    <a:pt x="1" y="740"/>
                    <a:pt x="1054" y="597"/>
                    <a:pt x="703" y="0"/>
                  </a:cubicBezTo>
                </a:path>
              </a:pathLst>
            </a:custGeom>
            <a:noFill/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2;p31">
              <a:extLst>
                <a:ext uri="{FF2B5EF4-FFF2-40B4-BE49-F238E27FC236}">
                  <a16:creationId xmlns:a16="http://schemas.microsoft.com/office/drawing/2014/main" id="{CCECB126-C186-AD95-5B8F-AE8640AEB582}"/>
                </a:ext>
              </a:extLst>
            </p:cNvPr>
            <p:cNvSpPr/>
            <p:nvPr/>
          </p:nvSpPr>
          <p:spPr>
            <a:xfrm>
              <a:off x="2255130" y="2554744"/>
              <a:ext cx="1074256" cy="1879903"/>
            </a:xfrm>
            <a:custGeom>
              <a:avLst/>
              <a:gdLst/>
              <a:ahLst/>
              <a:cxnLst/>
              <a:rect l="l" t="t" r="r" b="b"/>
              <a:pathLst>
                <a:path w="23588" h="41278" extrusionOk="0">
                  <a:moveTo>
                    <a:pt x="4859" y="1"/>
                  </a:moveTo>
                  <a:cubicBezTo>
                    <a:pt x="4859" y="1"/>
                    <a:pt x="1" y="14159"/>
                    <a:pt x="391" y="19847"/>
                  </a:cubicBezTo>
                  <a:cubicBezTo>
                    <a:pt x="781" y="25535"/>
                    <a:pt x="4755" y="41122"/>
                    <a:pt x="4755" y="41122"/>
                  </a:cubicBezTo>
                  <a:lnTo>
                    <a:pt x="8807" y="41122"/>
                  </a:lnTo>
                  <a:cubicBezTo>
                    <a:pt x="8807" y="41122"/>
                    <a:pt x="8885" y="30523"/>
                    <a:pt x="7871" y="24679"/>
                  </a:cubicBezTo>
                  <a:lnTo>
                    <a:pt x="10911" y="12807"/>
                  </a:lnTo>
                  <a:cubicBezTo>
                    <a:pt x="10911" y="12807"/>
                    <a:pt x="13873" y="24757"/>
                    <a:pt x="14261" y="26393"/>
                  </a:cubicBezTo>
                  <a:lnTo>
                    <a:pt x="13639" y="41278"/>
                  </a:lnTo>
                  <a:lnTo>
                    <a:pt x="17613" y="41278"/>
                  </a:lnTo>
                  <a:cubicBezTo>
                    <a:pt x="17613" y="41278"/>
                    <a:pt x="20029" y="28497"/>
                    <a:pt x="19951" y="25613"/>
                  </a:cubicBezTo>
                  <a:cubicBezTo>
                    <a:pt x="19873" y="22731"/>
                    <a:pt x="19795" y="22029"/>
                    <a:pt x="19795" y="22029"/>
                  </a:cubicBezTo>
                  <a:cubicBezTo>
                    <a:pt x="19795" y="22029"/>
                    <a:pt x="23587" y="8625"/>
                    <a:pt x="23587" y="5507"/>
                  </a:cubicBezTo>
                  <a:cubicBezTo>
                    <a:pt x="23587" y="2391"/>
                    <a:pt x="23223" y="872"/>
                    <a:pt x="23223" y="872"/>
                  </a:cubicBez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3;p31">
              <a:extLst>
                <a:ext uri="{FF2B5EF4-FFF2-40B4-BE49-F238E27FC236}">
                  <a16:creationId xmlns:a16="http://schemas.microsoft.com/office/drawing/2014/main" id="{F652B7C3-374A-1E9F-4A0D-E3A8B06EF5B5}"/>
                </a:ext>
              </a:extLst>
            </p:cNvPr>
            <p:cNvSpPr/>
            <p:nvPr/>
          </p:nvSpPr>
          <p:spPr>
            <a:xfrm>
              <a:off x="2621884" y="2757089"/>
              <a:ext cx="281589" cy="1677558"/>
            </a:xfrm>
            <a:custGeom>
              <a:avLst/>
              <a:gdLst/>
              <a:ahLst/>
              <a:cxnLst/>
              <a:rect l="l" t="t" r="r" b="b"/>
              <a:pathLst>
                <a:path w="6183" h="36835" fill="none" extrusionOk="0">
                  <a:moveTo>
                    <a:pt x="0" y="0"/>
                  </a:moveTo>
                  <a:cubicBezTo>
                    <a:pt x="0" y="0"/>
                    <a:pt x="1714" y="2546"/>
                    <a:pt x="1818" y="2962"/>
                  </a:cubicBezTo>
                  <a:cubicBezTo>
                    <a:pt x="1922" y="3378"/>
                    <a:pt x="2975" y="9014"/>
                    <a:pt x="2975" y="9014"/>
                  </a:cubicBezTo>
                  <a:cubicBezTo>
                    <a:pt x="2975" y="9014"/>
                    <a:pt x="6078" y="21196"/>
                    <a:pt x="6130" y="21716"/>
                  </a:cubicBezTo>
                  <a:cubicBezTo>
                    <a:pt x="6182" y="22236"/>
                    <a:pt x="5586" y="36835"/>
                    <a:pt x="5586" y="36835"/>
                  </a:cubicBezTo>
                </a:path>
              </a:pathLst>
            </a:custGeom>
            <a:noFill/>
            <a:ln w="19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4;p31">
              <a:extLst>
                <a:ext uri="{FF2B5EF4-FFF2-40B4-BE49-F238E27FC236}">
                  <a16:creationId xmlns:a16="http://schemas.microsoft.com/office/drawing/2014/main" id="{2866C2B6-9144-F77E-19B9-7A422404CF64}"/>
                </a:ext>
              </a:extLst>
            </p:cNvPr>
            <p:cNvSpPr/>
            <p:nvPr/>
          </p:nvSpPr>
          <p:spPr>
            <a:xfrm>
              <a:off x="2561540" y="3022875"/>
              <a:ext cx="169373" cy="1397335"/>
            </a:xfrm>
            <a:custGeom>
              <a:avLst/>
              <a:gdLst/>
              <a:ahLst/>
              <a:cxnLst/>
              <a:rect l="l" t="t" r="r" b="b"/>
              <a:pathLst>
                <a:path w="3719" h="30682" fill="none" extrusionOk="0">
                  <a:moveTo>
                    <a:pt x="3718" y="0"/>
                  </a:moveTo>
                  <a:cubicBezTo>
                    <a:pt x="2724" y="2982"/>
                    <a:pt x="1808" y="5987"/>
                    <a:pt x="968" y="9016"/>
                  </a:cubicBezTo>
                  <a:cubicBezTo>
                    <a:pt x="558" y="10493"/>
                    <a:pt x="165" y="11986"/>
                    <a:pt x="71" y="13515"/>
                  </a:cubicBezTo>
                  <a:cubicBezTo>
                    <a:pt x="1" y="14633"/>
                    <a:pt x="90" y="15755"/>
                    <a:pt x="181" y="16871"/>
                  </a:cubicBezTo>
                  <a:cubicBezTo>
                    <a:pt x="553" y="21474"/>
                    <a:pt x="925" y="26079"/>
                    <a:pt x="1296" y="30682"/>
                  </a:cubicBezTo>
                </a:path>
              </a:pathLst>
            </a:custGeom>
            <a:noFill/>
            <a:ln w="19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5;p31">
              <a:extLst>
                <a:ext uri="{FF2B5EF4-FFF2-40B4-BE49-F238E27FC236}">
                  <a16:creationId xmlns:a16="http://schemas.microsoft.com/office/drawing/2014/main" id="{1E4F6D94-7EF1-93FB-C9B7-CA8F09D669A8}"/>
                </a:ext>
              </a:extLst>
            </p:cNvPr>
            <p:cNvSpPr/>
            <p:nvPr/>
          </p:nvSpPr>
          <p:spPr>
            <a:xfrm>
              <a:off x="2588000" y="2522955"/>
              <a:ext cx="57201" cy="183035"/>
            </a:xfrm>
            <a:custGeom>
              <a:avLst/>
              <a:gdLst/>
              <a:ahLst/>
              <a:cxnLst/>
              <a:rect l="l" t="t" r="r" b="b"/>
              <a:pathLst>
                <a:path w="1256" h="4019" fill="none" extrusionOk="0">
                  <a:moveTo>
                    <a:pt x="505" y="0"/>
                  </a:moveTo>
                  <a:cubicBezTo>
                    <a:pt x="270" y="969"/>
                    <a:pt x="110" y="1955"/>
                    <a:pt x="29" y="2948"/>
                  </a:cubicBezTo>
                  <a:cubicBezTo>
                    <a:pt x="13" y="3160"/>
                    <a:pt x="0" y="3378"/>
                    <a:pt x="65" y="3581"/>
                  </a:cubicBezTo>
                  <a:cubicBezTo>
                    <a:pt x="128" y="3784"/>
                    <a:pt x="289" y="3970"/>
                    <a:pt x="500" y="4004"/>
                  </a:cubicBezTo>
                  <a:cubicBezTo>
                    <a:pt x="591" y="4018"/>
                    <a:pt x="692" y="4000"/>
                    <a:pt x="760" y="3937"/>
                  </a:cubicBezTo>
                  <a:cubicBezTo>
                    <a:pt x="843" y="3861"/>
                    <a:pt x="859" y="3739"/>
                    <a:pt x="872" y="3628"/>
                  </a:cubicBezTo>
                  <a:cubicBezTo>
                    <a:pt x="1001" y="2504"/>
                    <a:pt x="1128" y="1378"/>
                    <a:pt x="1256" y="254"/>
                  </a:cubicBezTo>
                </a:path>
              </a:pathLst>
            </a:custGeom>
            <a:noFill/>
            <a:ln w="19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6;p31">
              <a:extLst>
                <a:ext uri="{FF2B5EF4-FFF2-40B4-BE49-F238E27FC236}">
                  <a16:creationId xmlns:a16="http://schemas.microsoft.com/office/drawing/2014/main" id="{32A4560E-076F-4225-32F3-4017861A8623}"/>
                </a:ext>
              </a:extLst>
            </p:cNvPr>
            <p:cNvSpPr/>
            <p:nvPr/>
          </p:nvSpPr>
          <p:spPr>
            <a:xfrm>
              <a:off x="3007674" y="2641775"/>
              <a:ext cx="134350" cy="1788727"/>
            </a:xfrm>
            <a:custGeom>
              <a:avLst/>
              <a:gdLst/>
              <a:ahLst/>
              <a:cxnLst/>
              <a:rect l="l" t="t" r="r" b="b"/>
              <a:pathLst>
                <a:path w="2950" h="39276" fill="none" extrusionOk="0">
                  <a:moveTo>
                    <a:pt x="2096" y="1"/>
                  </a:moveTo>
                  <a:cubicBezTo>
                    <a:pt x="2930" y="5167"/>
                    <a:pt x="2949" y="10464"/>
                    <a:pt x="2152" y="15637"/>
                  </a:cubicBezTo>
                  <a:cubicBezTo>
                    <a:pt x="1936" y="17046"/>
                    <a:pt x="1658" y="18446"/>
                    <a:pt x="1495" y="19862"/>
                  </a:cubicBezTo>
                  <a:cubicBezTo>
                    <a:pt x="1365" y="20992"/>
                    <a:pt x="1308" y="22131"/>
                    <a:pt x="1258" y="23269"/>
                  </a:cubicBezTo>
                  <a:cubicBezTo>
                    <a:pt x="1023" y="28619"/>
                    <a:pt x="933" y="34002"/>
                    <a:pt x="1" y="39276"/>
                  </a:cubicBezTo>
                </a:path>
              </a:pathLst>
            </a:custGeom>
            <a:noFill/>
            <a:ln w="19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7;p31">
              <a:extLst>
                <a:ext uri="{FF2B5EF4-FFF2-40B4-BE49-F238E27FC236}">
                  <a16:creationId xmlns:a16="http://schemas.microsoft.com/office/drawing/2014/main" id="{D8D0D2F3-A34F-D11B-A86D-666E6F7C7668}"/>
                </a:ext>
              </a:extLst>
            </p:cNvPr>
            <p:cNvSpPr/>
            <p:nvPr/>
          </p:nvSpPr>
          <p:spPr>
            <a:xfrm>
              <a:off x="2944916" y="2642140"/>
              <a:ext cx="187726" cy="359695"/>
            </a:xfrm>
            <a:custGeom>
              <a:avLst/>
              <a:gdLst/>
              <a:ahLst/>
              <a:cxnLst/>
              <a:rect l="l" t="t" r="r" b="b"/>
              <a:pathLst>
                <a:path w="4122" h="7898" fill="none" extrusionOk="0">
                  <a:moveTo>
                    <a:pt x="1" y="1"/>
                  </a:moveTo>
                  <a:cubicBezTo>
                    <a:pt x="443" y="2994"/>
                    <a:pt x="1918" y="5824"/>
                    <a:pt x="4121" y="7897"/>
                  </a:cubicBezTo>
                </a:path>
              </a:pathLst>
            </a:custGeom>
            <a:noFill/>
            <a:ln w="19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88;p31">
              <a:extLst>
                <a:ext uri="{FF2B5EF4-FFF2-40B4-BE49-F238E27FC236}">
                  <a16:creationId xmlns:a16="http://schemas.microsoft.com/office/drawing/2014/main" id="{8577DB04-7B00-D346-B393-5F1128AB8BDD}"/>
                </a:ext>
              </a:extLst>
            </p:cNvPr>
            <p:cNvSpPr/>
            <p:nvPr/>
          </p:nvSpPr>
          <p:spPr>
            <a:xfrm>
              <a:off x="2657407" y="4483423"/>
              <a:ext cx="418262" cy="224115"/>
            </a:xfrm>
            <a:custGeom>
              <a:avLst/>
              <a:gdLst/>
              <a:ahLst/>
              <a:cxnLst/>
              <a:rect l="l" t="t" r="r" b="b"/>
              <a:pathLst>
                <a:path w="9184" h="4921" extrusionOk="0">
                  <a:moveTo>
                    <a:pt x="5332" y="1"/>
                  </a:moveTo>
                  <a:lnTo>
                    <a:pt x="5329" y="4"/>
                  </a:lnTo>
                  <a:cubicBezTo>
                    <a:pt x="5280" y="45"/>
                    <a:pt x="4847" y="386"/>
                    <a:pt x="4349" y="774"/>
                  </a:cubicBezTo>
                  <a:cubicBezTo>
                    <a:pt x="4328" y="792"/>
                    <a:pt x="4306" y="807"/>
                    <a:pt x="4284" y="823"/>
                  </a:cubicBezTo>
                  <a:cubicBezTo>
                    <a:pt x="4135" y="942"/>
                    <a:pt x="3982" y="1060"/>
                    <a:pt x="3833" y="1174"/>
                  </a:cubicBezTo>
                  <a:cubicBezTo>
                    <a:pt x="3815" y="1192"/>
                    <a:pt x="3794" y="1207"/>
                    <a:pt x="3773" y="1223"/>
                  </a:cubicBezTo>
                  <a:cubicBezTo>
                    <a:pt x="3519" y="1418"/>
                    <a:pt x="3277" y="1598"/>
                    <a:pt x="3092" y="1735"/>
                  </a:cubicBezTo>
                  <a:cubicBezTo>
                    <a:pt x="2960" y="1829"/>
                    <a:pt x="2780" y="1936"/>
                    <a:pt x="2575" y="2050"/>
                  </a:cubicBezTo>
                  <a:cubicBezTo>
                    <a:pt x="2551" y="2061"/>
                    <a:pt x="2530" y="2074"/>
                    <a:pt x="2505" y="2086"/>
                  </a:cubicBezTo>
                  <a:cubicBezTo>
                    <a:pt x="1587" y="2581"/>
                    <a:pt x="210" y="3210"/>
                    <a:pt x="70" y="3878"/>
                  </a:cubicBezTo>
                  <a:cubicBezTo>
                    <a:pt x="0" y="4211"/>
                    <a:pt x="42" y="4433"/>
                    <a:pt x="128" y="4580"/>
                  </a:cubicBezTo>
                  <a:cubicBezTo>
                    <a:pt x="143" y="4610"/>
                    <a:pt x="161" y="4638"/>
                    <a:pt x="182" y="4659"/>
                  </a:cubicBezTo>
                  <a:cubicBezTo>
                    <a:pt x="314" y="4817"/>
                    <a:pt x="494" y="4861"/>
                    <a:pt x="577" y="4870"/>
                  </a:cubicBezTo>
                  <a:cubicBezTo>
                    <a:pt x="636" y="4878"/>
                    <a:pt x="1839" y="4920"/>
                    <a:pt x="3318" y="4920"/>
                  </a:cubicBezTo>
                  <a:cubicBezTo>
                    <a:pt x="5717" y="4920"/>
                    <a:pt x="8845" y="4810"/>
                    <a:pt x="9012" y="4268"/>
                  </a:cubicBezTo>
                  <a:cubicBezTo>
                    <a:pt x="9034" y="4198"/>
                    <a:pt x="9058" y="4089"/>
                    <a:pt x="9077" y="3954"/>
                  </a:cubicBezTo>
                  <a:cubicBezTo>
                    <a:pt x="9081" y="3930"/>
                    <a:pt x="9082" y="3902"/>
                    <a:pt x="9086" y="3871"/>
                  </a:cubicBezTo>
                  <a:cubicBezTo>
                    <a:pt x="9168" y="3218"/>
                    <a:pt x="9183" y="2061"/>
                    <a:pt x="8936" y="1384"/>
                  </a:cubicBezTo>
                  <a:cubicBezTo>
                    <a:pt x="8884" y="1237"/>
                    <a:pt x="8827" y="1106"/>
                    <a:pt x="8766" y="987"/>
                  </a:cubicBezTo>
                  <a:cubicBezTo>
                    <a:pt x="8753" y="960"/>
                    <a:pt x="8738" y="932"/>
                    <a:pt x="8727" y="908"/>
                  </a:cubicBezTo>
                  <a:cubicBezTo>
                    <a:pt x="8442" y="373"/>
                    <a:pt x="8137" y="118"/>
                    <a:pt x="8137" y="118"/>
                  </a:cubicBezTo>
                  <a:lnTo>
                    <a:pt x="53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89;p31">
              <a:extLst>
                <a:ext uri="{FF2B5EF4-FFF2-40B4-BE49-F238E27FC236}">
                  <a16:creationId xmlns:a16="http://schemas.microsoft.com/office/drawing/2014/main" id="{51567FC7-6A64-66CE-9502-87CBE371433D}"/>
                </a:ext>
              </a:extLst>
            </p:cNvPr>
            <p:cNvSpPr/>
            <p:nvPr/>
          </p:nvSpPr>
          <p:spPr>
            <a:xfrm>
              <a:off x="2866583" y="4434602"/>
              <a:ext cx="164955" cy="81612"/>
            </a:xfrm>
            <a:custGeom>
              <a:avLst/>
              <a:gdLst/>
              <a:ahLst/>
              <a:cxnLst/>
              <a:rect l="l" t="t" r="r" b="b"/>
              <a:pathLst>
                <a:path w="3622" h="1792" extrusionOk="0">
                  <a:moveTo>
                    <a:pt x="816" y="1"/>
                  </a:moveTo>
                  <a:cubicBezTo>
                    <a:pt x="816" y="1"/>
                    <a:pt x="777" y="917"/>
                    <a:pt x="738" y="1073"/>
                  </a:cubicBezTo>
                  <a:cubicBezTo>
                    <a:pt x="699" y="1227"/>
                    <a:pt x="0" y="1534"/>
                    <a:pt x="757" y="1754"/>
                  </a:cubicBezTo>
                  <a:cubicBezTo>
                    <a:pt x="847" y="1780"/>
                    <a:pt x="956" y="1791"/>
                    <a:pt x="1078" y="1791"/>
                  </a:cubicBezTo>
                  <a:cubicBezTo>
                    <a:pt x="1964" y="1791"/>
                    <a:pt x="3544" y="1190"/>
                    <a:pt x="3544" y="1190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rgbClr val="995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90;p31">
              <a:extLst>
                <a:ext uri="{FF2B5EF4-FFF2-40B4-BE49-F238E27FC236}">
                  <a16:creationId xmlns:a16="http://schemas.microsoft.com/office/drawing/2014/main" id="{F27F6ED2-67E7-5431-31DD-FBE546ED0E70}"/>
                </a:ext>
              </a:extLst>
            </p:cNvPr>
            <p:cNvSpPr/>
            <p:nvPr/>
          </p:nvSpPr>
          <p:spPr>
            <a:xfrm>
              <a:off x="2663236" y="4659718"/>
              <a:ext cx="407970" cy="37846"/>
            </a:xfrm>
            <a:custGeom>
              <a:avLst/>
              <a:gdLst/>
              <a:ahLst/>
              <a:cxnLst/>
              <a:rect l="l" t="t" r="r" b="b"/>
              <a:pathLst>
                <a:path w="8958" h="831" extrusionOk="0">
                  <a:moveTo>
                    <a:pt x="8958" y="0"/>
                  </a:moveTo>
                  <a:lnTo>
                    <a:pt x="8958" y="0"/>
                  </a:lnTo>
                  <a:cubicBezTo>
                    <a:pt x="8495" y="150"/>
                    <a:pt x="8012" y="245"/>
                    <a:pt x="7526" y="315"/>
                  </a:cubicBezTo>
                  <a:cubicBezTo>
                    <a:pt x="7499" y="319"/>
                    <a:pt x="7474" y="322"/>
                    <a:pt x="7447" y="323"/>
                  </a:cubicBezTo>
                  <a:cubicBezTo>
                    <a:pt x="7084" y="372"/>
                    <a:pt x="6720" y="410"/>
                    <a:pt x="6364" y="444"/>
                  </a:cubicBezTo>
                  <a:cubicBezTo>
                    <a:pt x="5451" y="528"/>
                    <a:pt x="4527" y="621"/>
                    <a:pt x="3599" y="681"/>
                  </a:cubicBezTo>
                  <a:cubicBezTo>
                    <a:pt x="3575" y="681"/>
                    <a:pt x="3549" y="684"/>
                    <a:pt x="3523" y="684"/>
                  </a:cubicBezTo>
                  <a:lnTo>
                    <a:pt x="3520" y="684"/>
                  </a:lnTo>
                  <a:cubicBezTo>
                    <a:pt x="2838" y="729"/>
                    <a:pt x="2156" y="756"/>
                    <a:pt x="1475" y="756"/>
                  </a:cubicBezTo>
                  <a:cubicBezTo>
                    <a:pt x="983" y="756"/>
                    <a:pt x="491" y="742"/>
                    <a:pt x="0" y="709"/>
                  </a:cubicBezTo>
                  <a:lnTo>
                    <a:pt x="0" y="709"/>
                  </a:lnTo>
                  <a:cubicBezTo>
                    <a:pt x="15" y="739"/>
                    <a:pt x="33" y="767"/>
                    <a:pt x="56" y="788"/>
                  </a:cubicBezTo>
                  <a:cubicBezTo>
                    <a:pt x="528" y="819"/>
                    <a:pt x="1001" y="830"/>
                    <a:pt x="1477" y="830"/>
                  </a:cubicBezTo>
                  <a:cubicBezTo>
                    <a:pt x="3120" y="830"/>
                    <a:pt x="4764" y="671"/>
                    <a:pt x="6369" y="520"/>
                  </a:cubicBezTo>
                  <a:cubicBezTo>
                    <a:pt x="6743" y="483"/>
                    <a:pt x="7118" y="445"/>
                    <a:pt x="7494" y="397"/>
                  </a:cubicBezTo>
                  <a:lnTo>
                    <a:pt x="7499" y="397"/>
                  </a:lnTo>
                  <a:cubicBezTo>
                    <a:pt x="7505" y="395"/>
                    <a:pt x="7512" y="395"/>
                    <a:pt x="7518" y="395"/>
                  </a:cubicBezTo>
                  <a:cubicBezTo>
                    <a:pt x="8002" y="323"/>
                    <a:pt x="8482" y="232"/>
                    <a:pt x="8949" y="83"/>
                  </a:cubicBezTo>
                  <a:cubicBezTo>
                    <a:pt x="8953" y="59"/>
                    <a:pt x="8954" y="31"/>
                    <a:pt x="8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91;p31">
              <a:extLst>
                <a:ext uri="{FF2B5EF4-FFF2-40B4-BE49-F238E27FC236}">
                  <a16:creationId xmlns:a16="http://schemas.microsoft.com/office/drawing/2014/main" id="{E5E4B72D-E713-88FB-63A9-F34907E93BCD}"/>
                </a:ext>
              </a:extLst>
            </p:cNvPr>
            <p:cNvSpPr/>
            <p:nvPr/>
          </p:nvSpPr>
          <p:spPr>
            <a:xfrm>
              <a:off x="2771491" y="4576740"/>
              <a:ext cx="56063" cy="117363"/>
            </a:xfrm>
            <a:custGeom>
              <a:avLst/>
              <a:gdLst/>
              <a:ahLst/>
              <a:cxnLst/>
              <a:rect l="l" t="t" r="r" b="b"/>
              <a:pathLst>
                <a:path w="1231" h="2577" extrusionOk="0">
                  <a:moveTo>
                    <a:pt x="70" y="1"/>
                  </a:moveTo>
                  <a:cubicBezTo>
                    <a:pt x="46" y="12"/>
                    <a:pt x="25" y="25"/>
                    <a:pt x="0" y="37"/>
                  </a:cubicBezTo>
                  <a:cubicBezTo>
                    <a:pt x="611" y="724"/>
                    <a:pt x="1017" y="1593"/>
                    <a:pt x="1143" y="2506"/>
                  </a:cubicBezTo>
                  <a:lnTo>
                    <a:pt x="1144" y="2506"/>
                  </a:lnTo>
                  <a:cubicBezTo>
                    <a:pt x="1147" y="2531"/>
                    <a:pt x="1151" y="2552"/>
                    <a:pt x="1154" y="2576"/>
                  </a:cubicBezTo>
                  <a:lnTo>
                    <a:pt x="1230" y="2568"/>
                  </a:lnTo>
                  <a:lnTo>
                    <a:pt x="1221" y="2503"/>
                  </a:lnTo>
                  <a:cubicBezTo>
                    <a:pt x="1094" y="1582"/>
                    <a:pt x="688" y="699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92;p31">
              <a:extLst>
                <a:ext uri="{FF2B5EF4-FFF2-40B4-BE49-F238E27FC236}">
                  <a16:creationId xmlns:a16="http://schemas.microsoft.com/office/drawing/2014/main" id="{2B36236C-CA90-0C74-01A2-9C22677F9049}"/>
                </a:ext>
              </a:extLst>
            </p:cNvPr>
            <p:cNvSpPr/>
            <p:nvPr/>
          </p:nvSpPr>
          <p:spPr>
            <a:xfrm>
              <a:off x="3002118" y="4524730"/>
              <a:ext cx="54514" cy="153068"/>
            </a:xfrm>
            <a:custGeom>
              <a:avLst/>
              <a:gdLst/>
              <a:ahLst/>
              <a:cxnLst/>
              <a:rect l="l" t="t" r="r" b="b"/>
              <a:pathLst>
                <a:path w="1197" h="3361" extrusionOk="0">
                  <a:moveTo>
                    <a:pt x="1158" y="1"/>
                  </a:moveTo>
                  <a:cubicBezTo>
                    <a:pt x="509" y="984"/>
                    <a:pt x="113" y="2116"/>
                    <a:pt x="6" y="3287"/>
                  </a:cubicBezTo>
                  <a:cubicBezTo>
                    <a:pt x="4" y="3309"/>
                    <a:pt x="4" y="3333"/>
                    <a:pt x="1" y="3356"/>
                  </a:cubicBezTo>
                  <a:lnTo>
                    <a:pt x="58" y="3361"/>
                  </a:lnTo>
                  <a:lnTo>
                    <a:pt x="77" y="3361"/>
                  </a:lnTo>
                  <a:lnTo>
                    <a:pt x="77" y="3359"/>
                  </a:lnTo>
                  <a:cubicBezTo>
                    <a:pt x="80" y="3331"/>
                    <a:pt x="84" y="3307"/>
                    <a:pt x="85" y="3279"/>
                  </a:cubicBezTo>
                  <a:cubicBezTo>
                    <a:pt x="189" y="2140"/>
                    <a:pt x="574" y="1042"/>
                    <a:pt x="1197" y="80"/>
                  </a:cubicBezTo>
                  <a:cubicBezTo>
                    <a:pt x="1185" y="53"/>
                    <a:pt x="1169" y="25"/>
                    <a:pt x="1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93;p31">
              <a:extLst>
                <a:ext uri="{FF2B5EF4-FFF2-40B4-BE49-F238E27FC236}">
                  <a16:creationId xmlns:a16="http://schemas.microsoft.com/office/drawing/2014/main" id="{CB6D9A9E-F6E7-A6B3-5D0D-1A8BA0696A6C}"/>
                </a:ext>
              </a:extLst>
            </p:cNvPr>
            <p:cNvSpPr/>
            <p:nvPr/>
          </p:nvSpPr>
          <p:spPr>
            <a:xfrm>
              <a:off x="2829193" y="4536890"/>
              <a:ext cx="45770" cy="51008"/>
            </a:xfrm>
            <a:custGeom>
              <a:avLst/>
              <a:gdLst/>
              <a:ahLst/>
              <a:cxnLst/>
              <a:rect l="l" t="t" r="r" b="b"/>
              <a:pathLst>
                <a:path w="1005" h="1120" extrusionOk="0">
                  <a:moveTo>
                    <a:pt x="61" y="0"/>
                  </a:moveTo>
                  <a:cubicBezTo>
                    <a:pt x="43" y="18"/>
                    <a:pt x="22" y="33"/>
                    <a:pt x="1" y="49"/>
                  </a:cubicBezTo>
                  <a:cubicBezTo>
                    <a:pt x="387" y="323"/>
                    <a:pt x="675" y="734"/>
                    <a:pt x="932" y="1105"/>
                  </a:cubicBezTo>
                  <a:cubicBezTo>
                    <a:pt x="938" y="1113"/>
                    <a:pt x="950" y="1120"/>
                    <a:pt x="963" y="1120"/>
                  </a:cubicBezTo>
                  <a:cubicBezTo>
                    <a:pt x="971" y="1120"/>
                    <a:pt x="977" y="1116"/>
                    <a:pt x="984" y="1113"/>
                  </a:cubicBezTo>
                  <a:cubicBezTo>
                    <a:pt x="1002" y="1102"/>
                    <a:pt x="1005" y="1077"/>
                    <a:pt x="992" y="1058"/>
                  </a:cubicBezTo>
                  <a:cubicBezTo>
                    <a:pt x="738" y="692"/>
                    <a:pt x="456" y="280"/>
                    <a:pt x="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4;p31">
              <a:extLst>
                <a:ext uri="{FF2B5EF4-FFF2-40B4-BE49-F238E27FC236}">
                  <a16:creationId xmlns:a16="http://schemas.microsoft.com/office/drawing/2014/main" id="{3A067099-48D7-4113-1131-5049AE8107C4}"/>
                </a:ext>
              </a:extLst>
            </p:cNvPr>
            <p:cNvSpPr/>
            <p:nvPr/>
          </p:nvSpPr>
          <p:spPr>
            <a:xfrm>
              <a:off x="2852511" y="4518582"/>
              <a:ext cx="45861" cy="48594"/>
            </a:xfrm>
            <a:custGeom>
              <a:avLst/>
              <a:gdLst/>
              <a:ahLst/>
              <a:cxnLst/>
              <a:rect l="l" t="t" r="r" b="b"/>
              <a:pathLst>
                <a:path w="1007" h="1067" extrusionOk="0">
                  <a:moveTo>
                    <a:pt x="65" y="1"/>
                  </a:moveTo>
                  <a:cubicBezTo>
                    <a:pt x="44" y="20"/>
                    <a:pt x="22" y="35"/>
                    <a:pt x="0" y="49"/>
                  </a:cubicBezTo>
                  <a:cubicBezTo>
                    <a:pt x="382" y="309"/>
                    <a:pt x="673" y="701"/>
                    <a:pt x="931" y="1052"/>
                  </a:cubicBezTo>
                  <a:cubicBezTo>
                    <a:pt x="941" y="1060"/>
                    <a:pt x="951" y="1067"/>
                    <a:pt x="962" y="1067"/>
                  </a:cubicBezTo>
                  <a:cubicBezTo>
                    <a:pt x="972" y="1067"/>
                    <a:pt x="977" y="1063"/>
                    <a:pt x="987" y="1057"/>
                  </a:cubicBezTo>
                  <a:cubicBezTo>
                    <a:pt x="1003" y="1045"/>
                    <a:pt x="1006" y="1021"/>
                    <a:pt x="993" y="1005"/>
                  </a:cubicBezTo>
                  <a:cubicBezTo>
                    <a:pt x="736" y="654"/>
                    <a:pt x="447" y="270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5;p31">
              <a:extLst>
                <a:ext uri="{FF2B5EF4-FFF2-40B4-BE49-F238E27FC236}">
                  <a16:creationId xmlns:a16="http://schemas.microsoft.com/office/drawing/2014/main" id="{7D0A35C3-EC57-CE73-D9B1-BF821F63A5A1}"/>
                </a:ext>
              </a:extLst>
            </p:cNvPr>
            <p:cNvSpPr/>
            <p:nvPr/>
          </p:nvSpPr>
          <p:spPr>
            <a:xfrm>
              <a:off x="2239736" y="4476364"/>
              <a:ext cx="418353" cy="224069"/>
            </a:xfrm>
            <a:custGeom>
              <a:avLst/>
              <a:gdLst/>
              <a:ahLst/>
              <a:cxnLst/>
              <a:rect l="l" t="t" r="r" b="b"/>
              <a:pathLst>
                <a:path w="9186" h="4920" extrusionOk="0">
                  <a:moveTo>
                    <a:pt x="5333" y="0"/>
                  </a:moveTo>
                  <a:lnTo>
                    <a:pt x="5330" y="3"/>
                  </a:lnTo>
                  <a:cubicBezTo>
                    <a:pt x="5281" y="42"/>
                    <a:pt x="4848" y="385"/>
                    <a:pt x="4350" y="772"/>
                  </a:cubicBezTo>
                  <a:cubicBezTo>
                    <a:pt x="4329" y="791"/>
                    <a:pt x="4308" y="806"/>
                    <a:pt x="4287" y="822"/>
                  </a:cubicBezTo>
                  <a:cubicBezTo>
                    <a:pt x="4138" y="941"/>
                    <a:pt x="3985" y="1059"/>
                    <a:pt x="3835" y="1173"/>
                  </a:cubicBezTo>
                  <a:cubicBezTo>
                    <a:pt x="3816" y="1191"/>
                    <a:pt x="3795" y="1206"/>
                    <a:pt x="3774" y="1222"/>
                  </a:cubicBezTo>
                  <a:cubicBezTo>
                    <a:pt x="3520" y="1417"/>
                    <a:pt x="3280" y="1597"/>
                    <a:pt x="3093" y="1734"/>
                  </a:cubicBezTo>
                  <a:cubicBezTo>
                    <a:pt x="2961" y="1829"/>
                    <a:pt x="2783" y="1935"/>
                    <a:pt x="2578" y="2049"/>
                  </a:cubicBezTo>
                  <a:cubicBezTo>
                    <a:pt x="2553" y="2060"/>
                    <a:pt x="2531" y="2073"/>
                    <a:pt x="2506" y="2085"/>
                  </a:cubicBezTo>
                  <a:cubicBezTo>
                    <a:pt x="1588" y="2580"/>
                    <a:pt x="212" y="3209"/>
                    <a:pt x="71" y="3877"/>
                  </a:cubicBezTo>
                  <a:cubicBezTo>
                    <a:pt x="1" y="4210"/>
                    <a:pt x="43" y="4432"/>
                    <a:pt x="129" y="4579"/>
                  </a:cubicBezTo>
                  <a:cubicBezTo>
                    <a:pt x="144" y="4609"/>
                    <a:pt x="163" y="4637"/>
                    <a:pt x="185" y="4658"/>
                  </a:cubicBezTo>
                  <a:cubicBezTo>
                    <a:pt x="316" y="4817"/>
                    <a:pt x="495" y="4860"/>
                    <a:pt x="578" y="4869"/>
                  </a:cubicBezTo>
                  <a:cubicBezTo>
                    <a:pt x="637" y="4877"/>
                    <a:pt x="1842" y="4919"/>
                    <a:pt x="3324" y="4919"/>
                  </a:cubicBezTo>
                  <a:cubicBezTo>
                    <a:pt x="5722" y="4919"/>
                    <a:pt x="8846" y="4810"/>
                    <a:pt x="9015" y="4268"/>
                  </a:cubicBezTo>
                  <a:cubicBezTo>
                    <a:pt x="9036" y="4197"/>
                    <a:pt x="9061" y="4088"/>
                    <a:pt x="9078" y="3953"/>
                  </a:cubicBezTo>
                  <a:cubicBezTo>
                    <a:pt x="9082" y="3929"/>
                    <a:pt x="9085" y="3901"/>
                    <a:pt x="9088" y="3870"/>
                  </a:cubicBezTo>
                  <a:cubicBezTo>
                    <a:pt x="9169" y="3217"/>
                    <a:pt x="9186" y="2060"/>
                    <a:pt x="8939" y="1383"/>
                  </a:cubicBezTo>
                  <a:cubicBezTo>
                    <a:pt x="8887" y="1236"/>
                    <a:pt x="8828" y="1105"/>
                    <a:pt x="8766" y="986"/>
                  </a:cubicBezTo>
                  <a:cubicBezTo>
                    <a:pt x="8755" y="959"/>
                    <a:pt x="8740" y="931"/>
                    <a:pt x="8727" y="907"/>
                  </a:cubicBezTo>
                  <a:cubicBezTo>
                    <a:pt x="8443" y="372"/>
                    <a:pt x="8138" y="117"/>
                    <a:pt x="8138" y="117"/>
                  </a:cubicBezTo>
                  <a:lnTo>
                    <a:pt x="5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6;p31">
              <a:extLst>
                <a:ext uri="{FF2B5EF4-FFF2-40B4-BE49-F238E27FC236}">
                  <a16:creationId xmlns:a16="http://schemas.microsoft.com/office/drawing/2014/main" id="{75B20159-BF82-4268-DD36-C656BA893D0C}"/>
                </a:ext>
              </a:extLst>
            </p:cNvPr>
            <p:cNvSpPr/>
            <p:nvPr/>
          </p:nvSpPr>
          <p:spPr>
            <a:xfrm>
              <a:off x="2448959" y="4427497"/>
              <a:ext cx="164955" cy="81612"/>
            </a:xfrm>
            <a:custGeom>
              <a:avLst/>
              <a:gdLst/>
              <a:ahLst/>
              <a:cxnLst/>
              <a:rect l="l" t="t" r="r" b="b"/>
              <a:pathLst>
                <a:path w="3622" h="1792" extrusionOk="0">
                  <a:moveTo>
                    <a:pt x="817" y="1"/>
                  </a:moveTo>
                  <a:cubicBezTo>
                    <a:pt x="817" y="1"/>
                    <a:pt x="778" y="917"/>
                    <a:pt x="739" y="1073"/>
                  </a:cubicBezTo>
                  <a:cubicBezTo>
                    <a:pt x="700" y="1229"/>
                    <a:pt x="0" y="1534"/>
                    <a:pt x="759" y="1754"/>
                  </a:cubicBezTo>
                  <a:cubicBezTo>
                    <a:pt x="848" y="1780"/>
                    <a:pt x="957" y="1791"/>
                    <a:pt x="1079" y="1791"/>
                  </a:cubicBezTo>
                  <a:cubicBezTo>
                    <a:pt x="1964" y="1791"/>
                    <a:pt x="3544" y="1190"/>
                    <a:pt x="3544" y="1190"/>
                  </a:cubicBezTo>
                  <a:lnTo>
                    <a:pt x="3622" y="1"/>
                  </a:lnTo>
                  <a:close/>
                </a:path>
              </a:pathLst>
            </a:custGeom>
            <a:solidFill>
              <a:srgbClr val="995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7;p31">
              <a:extLst>
                <a:ext uri="{FF2B5EF4-FFF2-40B4-BE49-F238E27FC236}">
                  <a16:creationId xmlns:a16="http://schemas.microsoft.com/office/drawing/2014/main" id="{F54FA2D4-F8D5-35B4-075C-EDC381A9B398}"/>
                </a:ext>
              </a:extLst>
            </p:cNvPr>
            <p:cNvSpPr/>
            <p:nvPr/>
          </p:nvSpPr>
          <p:spPr>
            <a:xfrm>
              <a:off x="2245611" y="4652613"/>
              <a:ext cx="408061" cy="37846"/>
            </a:xfrm>
            <a:custGeom>
              <a:avLst/>
              <a:gdLst/>
              <a:ahLst/>
              <a:cxnLst/>
              <a:rect l="l" t="t" r="r" b="b"/>
              <a:pathLst>
                <a:path w="8960" h="831" extrusionOk="0">
                  <a:moveTo>
                    <a:pt x="8959" y="0"/>
                  </a:moveTo>
                  <a:cubicBezTo>
                    <a:pt x="8494" y="150"/>
                    <a:pt x="8012" y="245"/>
                    <a:pt x="7528" y="315"/>
                  </a:cubicBezTo>
                  <a:cubicBezTo>
                    <a:pt x="7500" y="319"/>
                    <a:pt x="7476" y="322"/>
                    <a:pt x="7448" y="325"/>
                  </a:cubicBezTo>
                  <a:cubicBezTo>
                    <a:pt x="7084" y="374"/>
                    <a:pt x="6722" y="410"/>
                    <a:pt x="6364" y="444"/>
                  </a:cubicBezTo>
                  <a:cubicBezTo>
                    <a:pt x="5451" y="528"/>
                    <a:pt x="4527" y="621"/>
                    <a:pt x="3599" y="681"/>
                  </a:cubicBezTo>
                  <a:cubicBezTo>
                    <a:pt x="3575" y="681"/>
                    <a:pt x="3550" y="684"/>
                    <a:pt x="3523" y="684"/>
                  </a:cubicBezTo>
                  <a:lnTo>
                    <a:pt x="3520" y="684"/>
                  </a:lnTo>
                  <a:cubicBezTo>
                    <a:pt x="2839" y="729"/>
                    <a:pt x="2157" y="756"/>
                    <a:pt x="1475" y="756"/>
                  </a:cubicBezTo>
                  <a:cubicBezTo>
                    <a:pt x="983" y="756"/>
                    <a:pt x="491" y="742"/>
                    <a:pt x="0" y="709"/>
                  </a:cubicBezTo>
                  <a:lnTo>
                    <a:pt x="0" y="709"/>
                  </a:lnTo>
                  <a:cubicBezTo>
                    <a:pt x="17" y="739"/>
                    <a:pt x="34" y="767"/>
                    <a:pt x="56" y="788"/>
                  </a:cubicBezTo>
                  <a:cubicBezTo>
                    <a:pt x="528" y="819"/>
                    <a:pt x="1001" y="830"/>
                    <a:pt x="1477" y="830"/>
                  </a:cubicBezTo>
                  <a:cubicBezTo>
                    <a:pt x="3120" y="830"/>
                    <a:pt x="4766" y="673"/>
                    <a:pt x="6371" y="520"/>
                  </a:cubicBezTo>
                  <a:cubicBezTo>
                    <a:pt x="6743" y="483"/>
                    <a:pt x="7118" y="447"/>
                    <a:pt x="7494" y="398"/>
                  </a:cubicBezTo>
                  <a:lnTo>
                    <a:pt x="7500" y="398"/>
                  </a:lnTo>
                  <a:cubicBezTo>
                    <a:pt x="7507" y="395"/>
                    <a:pt x="7512" y="395"/>
                    <a:pt x="7518" y="395"/>
                  </a:cubicBezTo>
                  <a:cubicBezTo>
                    <a:pt x="8004" y="323"/>
                    <a:pt x="8483" y="233"/>
                    <a:pt x="8949" y="83"/>
                  </a:cubicBezTo>
                  <a:cubicBezTo>
                    <a:pt x="8953" y="59"/>
                    <a:pt x="8956" y="31"/>
                    <a:pt x="8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98;p31">
              <a:extLst>
                <a:ext uri="{FF2B5EF4-FFF2-40B4-BE49-F238E27FC236}">
                  <a16:creationId xmlns:a16="http://schemas.microsoft.com/office/drawing/2014/main" id="{CB56AF7F-4015-72E8-77D0-C6B3994F5F42}"/>
                </a:ext>
              </a:extLst>
            </p:cNvPr>
            <p:cNvSpPr/>
            <p:nvPr/>
          </p:nvSpPr>
          <p:spPr>
            <a:xfrm>
              <a:off x="2353866" y="4569635"/>
              <a:ext cx="56108" cy="117363"/>
            </a:xfrm>
            <a:custGeom>
              <a:avLst/>
              <a:gdLst/>
              <a:ahLst/>
              <a:cxnLst/>
              <a:rect l="l" t="t" r="r" b="b"/>
              <a:pathLst>
                <a:path w="1232" h="2577" extrusionOk="0">
                  <a:moveTo>
                    <a:pt x="72" y="1"/>
                  </a:moveTo>
                  <a:cubicBezTo>
                    <a:pt x="47" y="12"/>
                    <a:pt x="25" y="25"/>
                    <a:pt x="0" y="37"/>
                  </a:cubicBezTo>
                  <a:cubicBezTo>
                    <a:pt x="611" y="724"/>
                    <a:pt x="1017" y="1593"/>
                    <a:pt x="1143" y="2506"/>
                  </a:cubicBezTo>
                  <a:lnTo>
                    <a:pt x="1146" y="2506"/>
                  </a:lnTo>
                  <a:cubicBezTo>
                    <a:pt x="1149" y="2531"/>
                    <a:pt x="1152" y="2552"/>
                    <a:pt x="1156" y="2576"/>
                  </a:cubicBezTo>
                  <a:lnTo>
                    <a:pt x="1232" y="2568"/>
                  </a:lnTo>
                  <a:lnTo>
                    <a:pt x="1222" y="2503"/>
                  </a:lnTo>
                  <a:cubicBezTo>
                    <a:pt x="1094" y="1582"/>
                    <a:pt x="688" y="699"/>
                    <a:pt x="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99;p31">
              <a:extLst>
                <a:ext uri="{FF2B5EF4-FFF2-40B4-BE49-F238E27FC236}">
                  <a16:creationId xmlns:a16="http://schemas.microsoft.com/office/drawing/2014/main" id="{367B196D-C50A-E6FD-F881-C91076D51D59}"/>
                </a:ext>
              </a:extLst>
            </p:cNvPr>
            <p:cNvSpPr/>
            <p:nvPr/>
          </p:nvSpPr>
          <p:spPr>
            <a:xfrm>
              <a:off x="2584493" y="4517625"/>
              <a:ext cx="54514" cy="153159"/>
            </a:xfrm>
            <a:custGeom>
              <a:avLst/>
              <a:gdLst/>
              <a:ahLst/>
              <a:cxnLst/>
              <a:rect l="l" t="t" r="r" b="b"/>
              <a:pathLst>
                <a:path w="1197" h="3363" extrusionOk="0">
                  <a:moveTo>
                    <a:pt x="1157" y="1"/>
                  </a:moveTo>
                  <a:cubicBezTo>
                    <a:pt x="511" y="984"/>
                    <a:pt x="114" y="2116"/>
                    <a:pt x="7" y="3287"/>
                  </a:cubicBezTo>
                  <a:cubicBezTo>
                    <a:pt x="4" y="3310"/>
                    <a:pt x="4" y="3335"/>
                    <a:pt x="1" y="3356"/>
                  </a:cubicBezTo>
                  <a:lnTo>
                    <a:pt x="59" y="3362"/>
                  </a:lnTo>
                  <a:lnTo>
                    <a:pt x="77" y="3362"/>
                  </a:lnTo>
                  <a:lnTo>
                    <a:pt x="77" y="3359"/>
                  </a:lnTo>
                  <a:cubicBezTo>
                    <a:pt x="80" y="3331"/>
                    <a:pt x="84" y="3307"/>
                    <a:pt x="87" y="3279"/>
                  </a:cubicBezTo>
                  <a:cubicBezTo>
                    <a:pt x="191" y="2140"/>
                    <a:pt x="574" y="1042"/>
                    <a:pt x="1196" y="80"/>
                  </a:cubicBezTo>
                  <a:cubicBezTo>
                    <a:pt x="1185" y="53"/>
                    <a:pt x="1170" y="25"/>
                    <a:pt x="1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0;p31">
              <a:extLst>
                <a:ext uri="{FF2B5EF4-FFF2-40B4-BE49-F238E27FC236}">
                  <a16:creationId xmlns:a16="http://schemas.microsoft.com/office/drawing/2014/main" id="{D21B5EDF-9006-D07B-4DEE-7A3053B0C9E8}"/>
                </a:ext>
              </a:extLst>
            </p:cNvPr>
            <p:cNvSpPr/>
            <p:nvPr/>
          </p:nvSpPr>
          <p:spPr>
            <a:xfrm>
              <a:off x="2411568" y="4529785"/>
              <a:ext cx="45770" cy="51008"/>
            </a:xfrm>
            <a:custGeom>
              <a:avLst/>
              <a:gdLst/>
              <a:ahLst/>
              <a:cxnLst/>
              <a:rect l="l" t="t" r="r" b="b"/>
              <a:pathLst>
                <a:path w="1005" h="1120" extrusionOk="0">
                  <a:moveTo>
                    <a:pt x="62" y="0"/>
                  </a:moveTo>
                  <a:cubicBezTo>
                    <a:pt x="43" y="18"/>
                    <a:pt x="22" y="33"/>
                    <a:pt x="1" y="49"/>
                  </a:cubicBezTo>
                  <a:cubicBezTo>
                    <a:pt x="389" y="323"/>
                    <a:pt x="675" y="734"/>
                    <a:pt x="932" y="1105"/>
                  </a:cubicBezTo>
                  <a:cubicBezTo>
                    <a:pt x="938" y="1113"/>
                    <a:pt x="949" y="1120"/>
                    <a:pt x="962" y="1120"/>
                  </a:cubicBezTo>
                  <a:cubicBezTo>
                    <a:pt x="971" y="1120"/>
                    <a:pt x="977" y="1116"/>
                    <a:pt x="984" y="1113"/>
                  </a:cubicBezTo>
                  <a:cubicBezTo>
                    <a:pt x="1001" y="1102"/>
                    <a:pt x="1005" y="1077"/>
                    <a:pt x="993" y="1058"/>
                  </a:cubicBezTo>
                  <a:cubicBezTo>
                    <a:pt x="740" y="692"/>
                    <a:pt x="456" y="28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1;p31">
              <a:extLst>
                <a:ext uri="{FF2B5EF4-FFF2-40B4-BE49-F238E27FC236}">
                  <a16:creationId xmlns:a16="http://schemas.microsoft.com/office/drawing/2014/main" id="{200BA2C0-44D6-CD9D-86ED-03FB84EF19E1}"/>
                </a:ext>
              </a:extLst>
            </p:cNvPr>
            <p:cNvSpPr/>
            <p:nvPr/>
          </p:nvSpPr>
          <p:spPr>
            <a:xfrm>
              <a:off x="2434977" y="4511477"/>
              <a:ext cx="45770" cy="48594"/>
            </a:xfrm>
            <a:custGeom>
              <a:avLst/>
              <a:gdLst/>
              <a:ahLst/>
              <a:cxnLst/>
              <a:rect l="l" t="t" r="r" b="b"/>
              <a:pathLst>
                <a:path w="1005" h="1067" extrusionOk="0">
                  <a:moveTo>
                    <a:pt x="63" y="1"/>
                  </a:moveTo>
                  <a:cubicBezTo>
                    <a:pt x="42" y="20"/>
                    <a:pt x="21" y="35"/>
                    <a:pt x="0" y="51"/>
                  </a:cubicBezTo>
                  <a:cubicBezTo>
                    <a:pt x="382" y="309"/>
                    <a:pt x="671" y="701"/>
                    <a:pt x="931" y="1052"/>
                  </a:cubicBezTo>
                  <a:cubicBezTo>
                    <a:pt x="939" y="1060"/>
                    <a:pt x="949" y="1067"/>
                    <a:pt x="960" y="1067"/>
                  </a:cubicBezTo>
                  <a:cubicBezTo>
                    <a:pt x="970" y="1067"/>
                    <a:pt x="977" y="1063"/>
                    <a:pt x="985" y="1057"/>
                  </a:cubicBezTo>
                  <a:cubicBezTo>
                    <a:pt x="1001" y="1045"/>
                    <a:pt x="1004" y="1021"/>
                    <a:pt x="991" y="1005"/>
                  </a:cubicBezTo>
                  <a:cubicBezTo>
                    <a:pt x="734" y="654"/>
                    <a:pt x="445" y="270"/>
                    <a:pt x="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2;p31">
              <a:extLst>
                <a:ext uri="{FF2B5EF4-FFF2-40B4-BE49-F238E27FC236}">
                  <a16:creationId xmlns:a16="http://schemas.microsoft.com/office/drawing/2014/main" id="{378A9D8B-D78B-930E-D240-0FB93AA537A3}"/>
                </a:ext>
              </a:extLst>
            </p:cNvPr>
            <p:cNvSpPr/>
            <p:nvPr/>
          </p:nvSpPr>
          <p:spPr>
            <a:xfrm>
              <a:off x="2983491" y="872996"/>
              <a:ext cx="497279" cy="729227"/>
            </a:xfrm>
            <a:custGeom>
              <a:avLst/>
              <a:gdLst/>
              <a:ahLst/>
              <a:cxnLst/>
              <a:rect l="l" t="t" r="r" b="b"/>
              <a:pathLst>
                <a:path w="10919" h="16012" extrusionOk="0">
                  <a:moveTo>
                    <a:pt x="6151" y="1"/>
                  </a:moveTo>
                  <a:cubicBezTo>
                    <a:pt x="5725" y="1"/>
                    <a:pt x="5306" y="82"/>
                    <a:pt x="5001" y="283"/>
                  </a:cubicBezTo>
                  <a:cubicBezTo>
                    <a:pt x="4556" y="581"/>
                    <a:pt x="4138" y="1148"/>
                    <a:pt x="3784" y="1548"/>
                  </a:cubicBezTo>
                  <a:cubicBezTo>
                    <a:pt x="3321" y="2071"/>
                    <a:pt x="2902" y="2631"/>
                    <a:pt x="2525" y="3219"/>
                  </a:cubicBezTo>
                  <a:cubicBezTo>
                    <a:pt x="1778" y="4391"/>
                    <a:pt x="1206" y="5674"/>
                    <a:pt x="818" y="7010"/>
                  </a:cubicBezTo>
                  <a:cubicBezTo>
                    <a:pt x="83" y="9545"/>
                    <a:pt x="0" y="12246"/>
                    <a:pt x="403" y="14854"/>
                  </a:cubicBezTo>
                  <a:cubicBezTo>
                    <a:pt x="432" y="15048"/>
                    <a:pt x="473" y="15254"/>
                    <a:pt x="614" y="15389"/>
                  </a:cubicBezTo>
                  <a:cubicBezTo>
                    <a:pt x="722" y="15493"/>
                    <a:pt x="873" y="15537"/>
                    <a:pt x="1019" y="15574"/>
                  </a:cubicBezTo>
                  <a:cubicBezTo>
                    <a:pt x="2531" y="15959"/>
                    <a:pt x="4104" y="16011"/>
                    <a:pt x="5670" y="16011"/>
                  </a:cubicBezTo>
                  <a:cubicBezTo>
                    <a:pt x="5948" y="16011"/>
                    <a:pt x="6225" y="16009"/>
                    <a:pt x="6502" y="16008"/>
                  </a:cubicBezTo>
                  <a:cubicBezTo>
                    <a:pt x="7123" y="16003"/>
                    <a:pt x="7858" y="15940"/>
                    <a:pt x="8179" y="15408"/>
                  </a:cubicBezTo>
                  <a:cubicBezTo>
                    <a:pt x="8428" y="14996"/>
                    <a:pt x="8324" y="14445"/>
                    <a:pt x="8558" y="14022"/>
                  </a:cubicBezTo>
                  <a:cubicBezTo>
                    <a:pt x="8884" y="13431"/>
                    <a:pt x="9702" y="13345"/>
                    <a:pt x="10222" y="12911"/>
                  </a:cubicBezTo>
                  <a:cubicBezTo>
                    <a:pt x="10800" y="12432"/>
                    <a:pt x="10919" y="11504"/>
                    <a:pt x="10512" y="10870"/>
                  </a:cubicBezTo>
                  <a:cubicBezTo>
                    <a:pt x="10239" y="10443"/>
                    <a:pt x="9770" y="10144"/>
                    <a:pt x="9593" y="9670"/>
                  </a:cubicBezTo>
                  <a:cubicBezTo>
                    <a:pt x="9411" y="9179"/>
                    <a:pt x="9590" y="8628"/>
                    <a:pt x="9840" y="8170"/>
                  </a:cubicBezTo>
                  <a:cubicBezTo>
                    <a:pt x="10090" y="7710"/>
                    <a:pt x="10413" y="7281"/>
                    <a:pt x="10548" y="6776"/>
                  </a:cubicBezTo>
                  <a:cubicBezTo>
                    <a:pt x="10753" y="6004"/>
                    <a:pt x="10441" y="5120"/>
                    <a:pt x="9796" y="4649"/>
                  </a:cubicBezTo>
                  <a:cubicBezTo>
                    <a:pt x="9533" y="4457"/>
                    <a:pt x="9217" y="4323"/>
                    <a:pt x="9024" y="4063"/>
                  </a:cubicBezTo>
                  <a:cubicBezTo>
                    <a:pt x="8641" y="3544"/>
                    <a:pt x="8905" y="2820"/>
                    <a:pt x="8873" y="2176"/>
                  </a:cubicBezTo>
                  <a:cubicBezTo>
                    <a:pt x="8829" y="1299"/>
                    <a:pt x="8166" y="524"/>
                    <a:pt x="7346" y="209"/>
                  </a:cubicBezTo>
                  <a:cubicBezTo>
                    <a:pt x="7018" y="84"/>
                    <a:pt x="6582" y="1"/>
                    <a:pt x="6151" y="1"/>
                  </a:cubicBezTo>
                  <a:close/>
                </a:path>
              </a:pathLst>
            </a:custGeom>
            <a:solidFill>
              <a:srgbClr val="61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3;p31">
              <a:extLst>
                <a:ext uri="{FF2B5EF4-FFF2-40B4-BE49-F238E27FC236}">
                  <a16:creationId xmlns:a16="http://schemas.microsoft.com/office/drawing/2014/main" id="{E36E29A5-E45C-73EA-A4F4-85D552366E57}"/>
                </a:ext>
              </a:extLst>
            </p:cNvPr>
            <p:cNvSpPr/>
            <p:nvPr/>
          </p:nvSpPr>
          <p:spPr>
            <a:xfrm>
              <a:off x="2469863" y="1473701"/>
              <a:ext cx="949424" cy="1175816"/>
            </a:xfrm>
            <a:custGeom>
              <a:avLst/>
              <a:gdLst/>
              <a:ahLst/>
              <a:cxnLst/>
              <a:rect l="l" t="t" r="r" b="b"/>
              <a:pathLst>
                <a:path w="20847" h="25818" extrusionOk="0">
                  <a:moveTo>
                    <a:pt x="13648" y="0"/>
                  </a:moveTo>
                  <a:cubicBezTo>
                    <a:pt x="11709" y="0"/>
                    <a:pt x="9572" y="309"/>
                    <a:pt x="9572" y="309"/>
                  </a:cubicBezTo>
                  <a:cubicBezTo>
                    <a:pt x="9572" y="309"/>
                    <a:pt x="6313" y="489"/>
                    <a:pt x="4909" y="1230"/>
                  </a:cubicBezTo>
                  <a:cubicBezTo>
                    <a:pt x="4909" y="1230"/>
                    <a:pt x="1910" y="5672"/>
                    <a:pt x="1988" y="9062"/>
                  </a:cubicBezTo>
                  <a:cubicBezTo>
                    <a:pt x="2066" y="12451"/>
                    <a:pt x="2300" y="13894"/>
                    <a:pt x="2300" y="13894"/>
                  </a:cubicBezTo>
                  <a:cubicBezTo>
                    <a:pt x="2300" y="13894"/>
                    <a:pt x="40" y="21491"/>
                    <a:pt x="1" y="23829"/>
                  </a:cubicBezTo>
                  <a:cubicBezTo>
                    <a:pt x="1" y="23829"/>
                    <a:pt x="5608" y="25817"/>
                    <a:pt x="11552" y="25817"/>
                  </a:cubicBezTo>
                  <a:cubicBezTo>
                    <a:pt x="13929" y="25817"/>
                    <a:pt x="16360" y="25499"/>
                    <a:pt x="18508" y="24609"/>
                  </a:cubicBezTo>
                  <a:lnTo>
                    <a:pt x="16716" y="17244"/>
                  </a:lnTo>
                  <a:lnTo>
                    <a:pt x="18352" y="12685"/>
                  </a:lnTo>
                  <a:lnTo>
                    <a:pt x="20846" y="3217"/>
                  </a:lnTo>
                  <a:cubicBezTo>
                    <a:pt x="20846" y="3217"/>
                    <a:pt x="17779" y="787"/>
                    <a:pt x="15884" y="230"/>
                  </a:cubicBezTo>
                  <a:cubicBezTo>
                    <a:pt x="15307" y="59"/>
                    <a:pt x="14496" y="0"/>
                    <a:pt x="13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504;p31">
              <a:extLst>
                <a:ext uri="{FF2B5EF4-FFF2-40B4-BE49-F238E27FC236}">
                  <a16:creationId xmlns:a16="http://schemas.microsoft.com/office/drawing/2014/main" id="{560D98A1-1DCF-78CE-B0E9-1878D61CEEBF}"/>
                </a:ext>
              </a:extLst>
            </p:cNvPr>
            <p:cNvSpPr/>
            <p:nvPr/>
          </p:nvSpPr>
          <p:spPr>
            <a:xfrm>
              <a:off x="2871456" y="1298408"/>
              <a:ext cx="333098" cy="336286"/>
            </a:xfrm>
            <a:custGeom>
              <a:avLst/>
              <a:gdLst/>
              <a:ahLst/>
              <a:cxnLst/>
              <a:rect l="l" t="t" r="r" b="b"/>
              <a:pathLst>
                <a:path w="7314" h="7384" extrusionOk="0">
                  <a:moveTo>
                    <a:pt x="7313" y="0"/>
                  </a:moveTo>
                  <a:lnTo>
                    <a:pt x="2286" y="548"/>
                  </a:lnTo>
                  <a:cubicBezTo>
                    <a:pt x="2286" y="548"/>
                    <a:pt x="2106" y="1212"/>
                    <a:pt x="1838" y="1984"/>
                  </a:cubicBezTo>
                  <a:cubicBezTo>
                    <a:pt x="1752" y="2230"/>
                    <a:pt x="1658" y="2483"/>
                    <a:pt x="1557" y="2733"/>
                  </a:cubicBezTo>
                  <a:cubicBezTo>
                    <a:pt x="1313" y="3331"/>
                    <a:pt x="1032" y="3892"/>
                    <a:pt x="754" y="4158"/>
                  </a:cubicBezTo>
                  <a:cubicBezTo>
                    <a:pt x="754" y="4158"/>
                    <a:pt x="0" y="7222"/>
                    <a:pt x="2262" y="7378"/>
                  </a:cubicBezTo>
                  <a:cubicBezTo>
                    <a:pt x="2312" y="7382"/>
                    <a:pt x="2362" y="7384"/>
                    <a:pt x="2412" y="7384"/>
                  </a:cubicBezTo>
                  <a:cubicBezTo>
                    <a:pt x="4632" y="7384"/>
                    <a:pt x="7066" y="4079"/>
                    <a:pt x="7066" y="4079"/>
                  </a:cubicBezTo>
                  <a:lnTo>
                    <a:pt x="7313" y="0"/>
                  </a:lnTo>
                  <a:close/>
                </a:path>
              </a:pathLst>
            </a:custGeom>
            <a:solidFill>
              <a:srgbClr val="995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5;p31">
              <a:extLst>
                <a:ext uri="{FF2B5EF4-FFF2-40B4-BE49-F238E27FC236}">
                  <a16:creationId xmlns:a16="http://schemas.microsoft.com/office/drawing/2014/main" id="{D7E4B51C-43C0-2D3B-1452-5DEFE45ECD01}"/>
                </a:ext>
              </a:extLst>
            </p:cNvPr>
            <p:cNvSpPr/>
            <p:nvPr/>
          </p:nvSpPr>
          <p:spPr>
            <a:xfrm>
              <a:off x="2942321" y="1354881"/>
              <a:ext cx="219242" cy="125925"/>
            </a:xfrm>
            <a:custGeom>
              <a:avLst/>
              <a:gdLst/>
              <a:ahLst/>
              <a:cxnLst/>
              <a:rect l="l" t="t" r="r" b="b"/>
              <a:pathLst>
                <a:path w="4814" h="2765" extrusionOk="0">
                  <a:moveTo>
                    <a:pt x="4813" y="0"/>
                  </a:moveTo>
                  <a:cubicBezTo>
                    <a:pt x="4813" y="0"/>
                    <a:pt x="4813" y="1"/>
                    <a:pt x="4811" y="3"/>
                  </a:cubicBezTo>
                  <a:lnTo>
                    <a:pt x="4811" y="3"/>
                  </a:lnTo>
                  <a:cubicBezTo>
                    <a:pt x="4812" y="3"/>
                    <a:pt x="4813" y="2"/>
                    <a:pt x="4813" y="2"/>
                  </a:cubicBezTo>
                  <a:lnTo>
                    <a:pt x="4813" y="0"/>
                  </a:lnTo>
                  <a:close/>
                  <a:moveTo>
                    <a:pt x="4811" y="3"/>
                  </a:moveTo>
                  <a:lnTo>
                    <a:pt x="4811" y="3"/>
                  </a:lnTo>
                  <a:cubicBezTo>
                    <a:pt x="3911" y="701"/>
                    <a:pt x="2714" y="871"/>
                    <a:pt x="1756" y="871"/>
                  </a:cubicBezTo>
                  <a:cubicBezTo>
                    <a:pt x="1087" y="871"/>
                    <a:pt x="535" y="788"/>
                    <a:pt x="282" y="744"/>
                  </a:cubicBezTo>
                  <a:cubicBezTo>
                    <a:pt x="196" y="990"/>
                    <a:pt x="102" y="1243"/>
                    <a:pt x="1" y="1493"/>
                  </a:cubicBezTo>
                  <a:cubicBezTo>
                    <a:pt x="19" y="1935"/>
                    <a:pt x="241" y="2450"/>
                    <a:pt x="1081" y="2710"/>
                  </a:cubicBezTo>
                  <a:cubicBezTo>
                    <a:pt x="1201" y="2747"/>
                    <a:pt x="1323" y="2764"/>
                    <a:pt x="1446" y="2764"/>
                  </a:cubicBezTo>
                  <a:cubicBezTo>
                    <a:pt x="2981" y="2764"/>
                    <a:pt x="4741" y="110"/>
                    <a:pt x="4811" y="3"/>
                  </a:cubicBezTo>
                  <a:close/>
                </a:path>
              </a:pathLst>
            </a:custGeom>
            <a:solidFill>
              <a:srgbClr val="7C3D2A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6;p31">
              <a:extLst>
                <a:ext uri="{FF2B5EF4-FFF2-40B4-BE49-F238E27FC236}">
                  <a16:creationId xmlns:a16="http://schemas.microsoft.com/office/drawing/2014/main" id="{AA726C2A-B386-FAF4-EC24-837C604F199D}"/>
                </a:ext>
              </a:extLst>
            </p:cNvPr>
            <p:cNvSpPr/>
            <p:nvPr/>
          </p:nvSpPr>
          <p:spPr>
            <a:xfrm>
              <a:off x="2861756" y="896769"/>
              <a:ext cx="423318" cy="509484"/>
            </a:xfrm>
            <a:custGeom>
              <a:avLst/>
              <a:gdLst/>
              <a:ahLst/>
              <a:cxnLst/>
              <a:rect l="l" t="t" r="r" b="b"/>
              <a:pathLst>
                <a:path w="9295" h="11187" extrusionOk="0">
                  <a:moveTo>
                    <a:pt x="4630" y="1"/>
                  </a:moveTo>
                  <a:cubicBezTo>
                    <a:pt x="4562" y="1"/>
                    <a:pt x="4494" y="3"/>
                    <a:pt x="4426" y="7"/>
                  </a:cubicBezTo>
                  <a:cubicBezTo>
                    <a:pt x="4283" y="13"/>
                    <a:pt x="4139" y="31"/>
                    <a:pt x="3996" y="56"/>
                  </a:cubicBezTo>
                  <a:cubicBezTo>
                    <a:pt x="2381" y="348"/>
                    <a:pt x="1122" y="1667"/>
                    <a:pt x="542" y="3154"/>
                  </a:cubicBezTo>
                  <a:cubicBezTo>
                    <a:pt x="295" y="3788"/>
                    <a:pt x="150" y="4483"/>
                    <a:pt x="83" y="5195"/>
                  </a:cubicBezTo>
                  <a:cubicBezTo>
                    <a:pt x="1" y="5979"/>
                    <a:pt x="14" y="6782"/>
                    <a:pt x="74" y="7526"/>
                  </a:cubicBezTo>
                  <a:cubicBezTo>
                    <a:pt x="135" y="8256"/>
                    <a:pt x="321" y="9001"/>
                    <a:pt x="702" y="9617"/>
                  </a:cubicBezTo>
                  <a:cubicBezTo>
                    <a:pt x="837" y="9838"/>
                    <a:pt x="993" y="10040"/>
                    <a:pt x="1179" y="10220"/>
                  </a:cubicBezTo>
                  <a:cubicBezTo>
                    <a:pt x="1870" y="10896"/>
                    <a:pt x="2753" y="11186"/>
                    <a:pt x="3655" y="11186"/>
                  </a:cubicBezTo>
                  <a:cubicBezTo>
                    <a:pt x="4501" y="11186"/>
                    <a:pt x="5364" y="10931"/>
                    <a:pt x="6103" y="10499"/>
                  </a:cubicBezTo>
                  <a:lnTo>
                    <a:pt x="6105" y="10499"/>
                  </a:lnTo>
                  <a:cubicBezTo>
                    <a:pt x="6399" y="10329"/>
                    <a:pt x="6673" y="10131"/>
                    <a:pt x="6917" y="9908"/>
                  </a:cubicBezTo>
                  <a:cubicBezTo>
                    <a:pt x="7663" y="9234"/>
                    <a:pt x="8248" y="8348"/>
                    <a:pt x="8623" y="7378"/>
                  </a:cubicBezTo>
                  <a:lnTo>
                    <a:pt x="8623" y="7375"/>
                  </a:lnTo>
                  <a:cubicBezTo>
                    <a:pt x="9294" y="5628"/>
                    <a:pt x="9276" y="3607"/>
                    <a:pt x="8245" y="2039"/>
                  </a:cubicBezTo>
                  <a:cubicBezTo>
                    <a:pt x="7467" y="856"/>
                    <a:pt x="6062" y="1"/>
                    <a:pt x="4630" y="1"/>
                  </a:cubicBezTo>
                  <a:close/>
                </a:path>
              </a:pathLst>
            </a:custGeom>
            <a:solidFill>
              <a:srgbClr val="995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7;p31">
              <a:extLst>
                <a:ext uri="{FF2B5EF4-FFF2-40B4-BE49-F238E27FC236}">
                  <a16:creationId xmlns:a16="http://schemas.microsoft.com/office/drawing/2014/main" id="{9DD88ED6-BF74-7808-4C0C-B1EAEB18C2FD}"/>
                </a:ext>
              </a:extLst>
            </p:cNvPr>
            <p:cNvSpPr/>
            <p:nvPr/>
          </p:nvSpPr>
          <p:spPr>
            <a:xfrm>
              <a:off x="2861756" y="1133317"/>
              <a:ext cx="96687" cy="201480"/>
            </a:xfrm>
            <a:custGeom>
              <a:avLst/>
              <a:gdLst/>
              <a:ahLst/>
              <a:cxnLst/>
              <a:rect l="l" t="t" r="r" b="b"/>
              <a:pathLst>
                <a:path w="2123" h="4424" extrusionOk="0">
                  <a:moveTo>
                    <a:pt x="2122" y="2290"/>
                  </a:moveTo>
                  <a:cubicBezTo>
                    <a:pt x="2122" y="3252"/>
                    <a:pt x="1536" y="4075"/>
                    <a:pt x="702" y="4423"/>
                  </a:cubicBezTo>
                  <a:cubicBezTo>
                    <a:pt x="322" y="3807"/>
                    <a:pt x="135" y="3063"/>
                    <a:pt x="74" y="2334"/>
                  </a:cubicBezTo>
                  <a:cubicBezTo>
                    <a:pt x="14" y="1588"/>
                    <a:pt x="1" y="785"/>
                    <a:pt x="83" y="1"/>
                  </a:cubicBezTo>
                  <a:cubicBezTo>
                    <a:pt x="1234" y="132"/>
                    <a:pt x="2122" y="1105"/>
                    <a:pt x="2122" y="2290"/>
                  </a:cubicBezTo>
                  <a:close/>
                </a:path>
              </a:pathLst>
            </a:custGeom>
            <a:solidFill>
              <a:srgbClr val="7C3D2A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08;p31">
              <a:extLst>
                <a:ext uri="{FF2B5EF4-FFF2-40B4-BE49-F238E27FC236}">
                  <a16:creationId xmlns:a16="http://schemas.microsoft.com/office/drawing/2014/main" id="{0F7D3E99-E252-C8E3-2E48-5BF9289ECEAC}"/>
                </a:ext>
              </a:extLst>
            </p:cNvPr>
            <p:cNvSpPr/>
            <p:nvPr/>
          </p:nvSpPr>
          <p:spPr>
            <a:xfrm>
              <a:off x="3051623" y="1166153"/>
              <a:ext cx="202892" cy="208812"/>
            </a:xfrm>
            <a:custGeom>
              <a:avLst/>
              <a:gdLst/>
              <a:ahLst/>
              <a:cxnLst/>
              <a:rect l="l" t="t" r="r" b="b"/>
              <a:pathLst>
                <a:path w="4455" h="4585" extrusionOk="0">
                  <a:moveTo>
                    <a:pt x="4454" y="1460"/>
                  </a:moveTo>
                  <a:lnTo>
                    <a:pt x="4454" y="1463"/>
                  </a:lnTo>
                  <a:cubicBezTo>
                    <a:pt x="4079" y="2433"/>
                    <a:pt x="3494" y="3319"/>
                    <a:pt x="2748" y="3993"/>
                  </a:cubicBezTo>
                  <a:cubicBezTo>
                    <a:pt x="2504" y="4216"/>
                    <a:pt x="2230" y="4414"/>
                    <a:pt x="1936" y="4584"/>
                  </a:cubicBezTo>
                  <a:lnTo>
                    <a:pt x="1934" y="4584"/>
                  </a:lnTo>
                  <a:cubicBezTo>
                    <a:pt x="837" y="4407"/>
                    <a:pt x="1" y="3455"/>
                    <a:pt x="1" y="2311"/>
                  </a:cubicBezTo>
                  <a:cubicBezTo>
                    <a:pt x="1" y="1036"/>
                    <a:pt x="1032" y="1"/>
                    <a:pt x="2309" y="1"/>
                  </a:cubicBezTo>
                  <a:cubicBezTo>
                    <a:pt x="3283" y="1"/>
                    <a:pt x="4116" y="605"/>
                    <a:pt x="4454" y="1460"/>
                  </a:cubicBezTo>
                  <a:close/>
                </a:path>
              </a:pathLst>
            </a:custGeom>
            <a:solidFill>
              <a:srgbClr val="7C3D2A">
                <a:alpha val="33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9;p31">
              <a:extLst>
                <a:ext uri="{FF2B5EF4-FFF2-40B4-BE49-F238E27FC236}">
                  <a16:creationId xmlns:a16="http://schemas.microsoft.com/office/drawing/2014/main" id="{03F5D1CA-D3FE-8348-A338-51798FBD0B92}"/>
                </a:ext>
              </a:extLst>
            </p:cNvPr>
            <p:cNvSpPr/>
            <p:nvPr/>
          </p:nvSpPr>
          <p:spPr>
            <a:xfrm>
              <a:off x="3141250" y="1179633"/>
              <a:ext cx="187089" cy="148560"/>
            </a:xfrm>
            <a:custGeom>
              <a:avLst/>
              <a:gdLst/>
              <a:ahLst/>
              <a:cxnLst/>
              <a:rect l="l" t="t" r="r" b="b"/>
              <a:pathLst>
                <a:path w="4108" h="3262" extrusionOk="0">
                  <a:moveTo>
                    <a:pt x="2818" y="0"/>
                  </a:moveTo>
                  <a:cubicBezTo>
                    <a:pt x="2109" y="0"/>
                    <a:pt x="1318" y="829"/>
                    <a:pt x="1298" y="888"/>
                  </a:cubicBezTo>
                  <a:cubicBezTo>
                    <a:pt x="1298" y="888"/>
                    <a:pt x="0" y="2238"/>
                    <a:pt x="1428" y="3096"/>
                  </a:cubicBezTo>
                  <a:cubicBezTo>
                    <a:pt x="1620" y="3211"/>
                    <a:pt x="1810" y="3262"/>
                    <a:pt x="1994" y="3262"/>
                  </a:cubicBezTo>
                  <a:cubicBezTo>
                    <a:pt x="3182" y="3262"/>
                    <a:pt x="4107" y="1126"/>
                    <a:pt x="3454" y="316"/>
                  </a:cubicBezTo>
                  <a:cubicBezTo>
                    <a:pt x="3270" y="87"/>
                    <a:pt x="3049" y="0"/>
                    <a:pt x="2818" y="0"/>
                  </a:cubicBezTo>
                  <a:close/>
                </a:path>
              </a:pathLst>
            </a:custGeom>
            <a:solidFill>
              <a:srgbClr val="995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0;p31">
              <a:extLst>
                <a:ext uri="{FF2B5EF4-FFF2-40B4-BE49-F238E27FC236}">
                  <a16:creationId xmlns:a16="http://schemas.microsoft.com/office/drawing/2014/main" id="{41E0F6CB-C894-A999-C33C-2CFE6479FE95}"/>
                </a:ext>
              </a:extLst>
            </p:cNvPr>
            <p:cNvSpPr/>
            <p:nvPr/>
          </p:nvSpPr>
          <p:spPr>
            <a:xfrm>
              <a:off x="2956758" y="1283607"/>
              <a:ext cx="98099" cy="38757"/>
            </a:xfrm>
            <a:custGeom>
              <a:avLst/>
              <a:gdLst/>
              <a:ahLst/>
              <a:cxnLst/>
              <a:rect l="l" t="t" r="r" b="b"/>
              <a:pathLst>
                <a:path w="2154" h="851" fill="none" extrusionOk="0">
                  <a:moveTo>
                    <a:pt x="1" y="4"/>
                  </a:moveTo>
                  <a:cubicBezTo>
                    <a:pt x="1" y="4"/>
                    <a:pt x="1211" y="850"/>
                    <a:pt x="2154" y="0"/>
                  </a:cubicBezTo>
                </a:path>
              </a:pathLst>
            </a:custGeom>
            <a:noFill/>
            <a:ln w="1900" cap="rnd" cmpd="sng">
              <a:solidFill>
                <a:srgbClr val="0C2E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1;p31">
              <a:extLst>
                <a:ext uri="{FF2B5EF4-FFF2-40B4-BE49-F238E27FC236}">
                  <a16:creationId xmlns:a16="http://schemas.microsoft.com/office/drawing/2014/main" id="{B46D04D5-B9F0-3F35-DA59-E497DA89B5FD}"/>
                </a:ext>
              </a:extLst>
            </p:cNvPr>
            <p:cNvSpPr/>
            <p:nvPr/>
          </p:nvSpPr>
          <p:spPr>
            <a:xfrm>
              <a:off x="2994193" y="1313665"/>
              <a:ext cx="45042" cy="13936"/>
            </a:xfrm>
            <a:custGeom>
              <a:avLst/>
              <a:gdLst/>
              <a:ahLst/>
              <a:cxnLst/>
              <a:rect l="l" t="t" r="r" b="b"/>
              <a:pathLst>
                <a:path w="989" h="306" fill="none" extrusionOk="0">
                  <a:moveTo>
                    <a:pt x="1" y="91"/>
                  </a:moveTo>
                  <a:cubicBezTo>
                    <a:pt x="1" y="91"/>
                    <a:pt x="607" y="306"/>
                    <a:pt x="989" y="0"/>
                  </a:cubicBezTo>
                </a:path>
              </a:pathLst>
            </a:custGeom>
            <a:noFill/>
            <a:ln w="1900" cap="rnd" cmpd="sng">
              <a:solidFill>
                <a:srgbClr val="0C2E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2;p31">
              <a:extLst>
                <a:ext uri="{FF2B5EF4-FFF2-40B4-BE49-F238E27FC236}">
                  <a16:creationId xmlns:a16="http://schemas.microsoft.com/office/drawing/2014/main" id="{1F32406B-705E-DB49-189F-C43089D1BD7D}"/>
                </a:ext>
              </a:extLst>
            </p:cNvPr>
            <p:cNvSpPr/>
            <p:nvPr/>
          </p:nvSpPr>
          <p:spPr>
            <a:xfrm>
              <a:off x="2955118" y="1123753"/>
              <a:ext cx="40624" cy="135489"/>
            </a:xfrm>
            <a:custGeom>
              <a:avLst/>
              <a:gdLst/>
              <a:ahLst/>
              <a:cxnLst/>
              <a:rect l="l" t="t" r="r" b="b"/>
              <a:pathLst>
                <a:path w="892" h="2975" extrusionOk="0">
                  <a:moveTo>
                    <a:pt x="854" y="1"/>
                  </a:moveTo>
                  <a:cubicBezTo>
                    <a:pt x="806" y="1"/>
                    <a:pt x="316" y="1065"/>
                    <a:pt x="146" y="1642"/>
                  </a:cubicBezTo>
                  <a:cubicBezTo>
                    <a:pt x="66" y="1912"/>
                    <a:pt x="1" y="2194"/>
                    <a:pt x="81" y="2463"/>
                  </a:cubicBezTo>
                  <a:cubicBezTo>
                    <a:pt x="156" y="2725"/>
                    <a:pt x="440" y="2975"/>
                    <a:pt x="684" y="2975"/>
                  </a:cubicBezTo>
                  <a:cubicBezTo>
                    <a:pt x="691" y="2975"/>
                    <a:pt x="698" y="2975"/>
                    <a:pt x="705" y="2974"/>
                  </a:cubicBezTo>
                  <a:cubicBezTo>
                    <a:pt x="514" y="2835"/>
                    <a:pt x="350" y="2662"/>
                    <a:pt x="277" y="2458"/>
                  </a:cubicBezTo>
                  <a:cubicBezTo>
                    <a:pt x="202" y="2246"/>
                    <a:pt x="266" y="2035"/>
                    <a:pt x="303" y="1822"/>
                  </a:cubicBezTo>
                  <a:cubicBezTo>
                    <a:pt x="409" y="1202"/>
                    <a:pt x="891" y="32"/>
                    <a:pt x="854" y="1"/>
                  </a:cubicBezTo>
                  <a:cubicBezTo>
                    <a:pt x="854" y="1"/>
                    <a:pt x="854" y="1"/>
                    <a:pt x="854" y="1"/>
                  </a:cubicBezTo>
                  <a:close/>
                </a:path>
              </a:pathLst>
            </a:custGeom>
            <a:solidFill>
              <a:srgbClr val="61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3;p31">
              <a:extLst>
                <a:ext uri="{FF2B5EF4-FFF2-40B4-BE49-F238E27FC236}">
                  <a16:creationId xmlns:a16="http://schemas.microsoft.com/office/drawing/2014/main" id="{81CB0AD4-9755-69DF-668E-DD1C7E2CF4C1}"/>
                </a:ext>
              </a:extLst>
            </p:cNvPr>
            <p:cNvSpPr/>
            <p:nvPr/>
          </p:nvSpPr>
          <p:spPr>
            <a:xfrm>
              <a:off x="3004486" y="1256691"/>
              <a:ext cx="17898" cy="5010"/>
            </a:xfrm>
            <a:custGeom>
              <a:avLst/>
              <a:gdLst/>
              <a:ahLst/>
              <a:cxnLst/>
              <a:rect l="l" t="t" r="r" b="b"/>
              <a:pathLst>
                <a:path w="393" h="110" extrusionOk="0">
                  <a:moveTo>
                    <a:pt x="243" y="0"/>
                  </a:moveTo>
                  <a:cubicBezTo>
                    <a:pt x="224" y="0"/>
                    <a:pt x="204" y="2"/>
                    <a:pt x="184" y="3"/>
                  </a:cubicBezTo>
                  <a:lnTo>
                    <a:pt x="111" y="2"/>
                  </a:lnTo>
                  <a:cubicBezTo>
                    <a:pt x="106" y="1"/>
                    <a:pt x="101" y="1"/>
                    <a:pt x="95" y="1"/>
                  </a:cubicBezTo>
                  <a:cubicBezTo>
                    <a:pt x="66" y="1"/>
                    <a:pt x="38" y="11"/>
                    <a:pt x="17" y="29"/>
                  </a:cubicBezTo>
                  <a:cubicBezTo>
                    <a:pt x="7" y="39"/>
                    <a:pt x="1" y="52"/>
                    <a:pt x="9" y="62"/>
                  </a:cubicBezTo>
                  <a:cubicBezTo>
                    <a:pt x="15" y="68"/>
                    <a:pt x="25" y="70"/>
                    <a:pt x="33" y="70"/>
                  </a:cubicBezTo>
                  <a:lnTo>
                    <a:pt x="309" y="107"/>
                  </a:lnTo>
                  <a:cubicBezTo>
                    <a:pt x="319" y="109"/>
                    <a:pt x="329" y="110"/>
                    <a:pt x="339" y="110"/>
                  </a:cubicBezTo>
                  <a:cubicBezTo>
                    <a:pt x="362" y="110"/>
                    <a:pt x="383" y="105"/>
                    <a:pt x="392" y="88"/>
                  </a:cubicBezTo>
                  <a:cubicBezTo>
                    <a:pt x="392" y="52"/>
                    <a:pt x="355" y="21"/>
                    <a:pt x="314" y="10"/>
                  </a:cubicBezTo>
                  <a:cubicBezTo>
                    <a:pt x="291" y="3"/>
                    <a:pt x="267" y="0"/>
                    <a:pt x="243" y="0"/>
                  </a:cubicBezTo>
                  <a:close/>
                </a:path>
              </a:pathLst>
            </a:custGeom>
            <a:solidFill>
              <a:srgbClr val="61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4;p31">
              <a:extLst>
                <a:ext uri="{FF2B5EF4-FFF2-40B4-BE49-F238E27FC236}">
                  <a16:creationId xmlns:a16="http://schemas.microsoft.com/office/drawing/2014/main" id="{9CB6BF8A-6D7B-CC2D-2497-DBE9DC1AAF46}"/>
                </a:ext>
              </a:extLst>
            </p:cNvPr>
            <p:cNvSpPr/>
            <p:nvPr/>
          </p:nvSpPr>
          <p:spPr>
            <a:xfrm>
              <a:off x="3063919" y="1149985"/>
              <a:ext cx="29557" cy="29557"/>
            </a:xfrm>
            <a:custGeom>
              <a:avLst/>
              <a:gdLst/>
              <a:ahLst/>
              <a:cxnLst/>
              <a:rect l="l" t="t" r="r" b="b"/>
              <a:pathLst>
                <a:path w="649" h="649" extrusionOk="0">
                  <a:moveTo>
                    <a:pt x="324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504"/>
                    <a:pt x="145" y="648"/>
                    <a:pt x="324" y="648"/>
                  </a:cubicBezTo>
                  <a:cubicBezTo>
                    <a:pt x="504" y="648"/>
                    <a:pt x="649" y="504"/>
                    <a:pt x="649" y="325"/>
                  </a:cubicBezTo>
                  <a:cubicBezTo>
                    <a:pt x="649" y="145"/>
                    <a:pt x="504" y="0"/>
                    <a:pt x="324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5;p31">
              <a:extLst>
                <a:ext uri="{FF2B5EF4-FFF2-40B4-BE49-F238E27FC236}">
                  <a16:creationId xmlns:a16="http://schemas.microsoft.com/office/drawing/2014/main" id="{805B1765-23AF-5619-583B-E53A2A92F4DE}"/>
                </a:ext>
              </a:extLst>
            </p:cNvPr>
            <p:cNvSpPr/>
            <p:nvPr/>
          </p:nvSpPr>
          <p:spPr>
            <a:xfrm>
              <a:off x="2920005" y="1128945"/>
              <a:ext cx="29648" cy="29603"/>
            </a:xfrm>
            <a:custGeom>
              <a:avLst/>
              <a:gdLst/>
              <a:ahLst/>
              <a:cxnLst/>
              <a:rect l="l" t="t" r="r" b="b"/>
              <a:pathLst>
                <a:path w="651" h="650" extrusionOk="0">
                  <a:moveTo>
                    <a:pt x="325" y="1"/>
                  </a:moveTo>
                  <a:cubicBezTo>
                    <a:pt x="146" y="1"/>
                    <a:pt x="0" y="145"/>
                    <a:pt x="0" y="326"/>
                  </a:cubicBezTo>
                  <a:cubicBezTo>
                    <a:pt x="0" y="504"/>
                    <a:pt x="146" y="649"/>
                    <a:pt x="325" y="649"/>
                  </a:cubicBezTo>
                  <a:cubicBezTo>
                    <a:pt x="504" y="649"/>
                    <a:pt x="650" y="504"/>
                    <a:pt x="650" y="326"/>
                  </a:cubicBezTo>
                  <a:cubicBezTo>
                    <a:pt x="650" y="145"/>
                    <a:pt x="504" y="1"/>
                    <a:pt x="325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6;p31">
              <a:extLst>
                <a:ext uri="{FF2B5EF4-FFF2-40B4-BE49-F238E27FC236}">
                  <a16:creationId xmlns:a16="http://schemas.microsoft.com/office/drawing/2014/main" id="{9CACEF74-739E-9F68-E1B3-BE0E5CFBD711}"/>
                </a:ext>
              </a:extLst>
            </p:cNvPr>
            <p:cNvSpPr/>
            <p:nvPr/>
          </p:nvSpPr>
          <p:spPr>
            <a:xfrm>
              <a:off x="3057498" y="1092374"/>
              <a:ext cx="78470" cy="45178"/>
            </a:xfrm>
            <a:custGeom>
              <a:avLst/>
              <a:gdLst/>
              <a:ahLst/>
              <a:cxnLst/>
              <a:rect l="l" t="t" r="r" b="b"/>
              <a:pathLst>
                <a:path w="1723" h="992" extrusionOk="0">
                  <a:moveTo>
                    <a:pt x="546" y="1"/>
                  </a:moveTo>
                  <a:cubicBezTo>
                    <a:pt x="466" y="1"/>
                    <a:pt x="385" y="11"/>
                    <a:pt x="304" y="34"/>
                  </a:cubicBezTo>
                  <a:lnTo>
                    <a:pt x="304" y="32"/>
                  </a:lnTo>
                  <a:cubicBezTo>
                    <a:pt x="143" y="77"/>
                    <a:pt x="0" y="211"/>
                    <a:pt x="18" y="359"/>
                  </a:cubicBezTo>
                  <a:cubicBezTo>
                    <a:pt x="29" y="451"/>
                    <a:pt x="101" y="531"/>
                    <a:pt x="188" y="584"/>
                  </a:cubicBezTo>
                  <a:cubicBezTo>
                    <a:pt x="276" y="638"/>
                    <a:pt x="379" y="669"/>
                    <a:pt x="479" y="698"/>
                  </a:cubicBezTo>
                  <a:cubicBezTo>
                    <a:pt x="796" y="791"/>
                    <a:pt x="1113" y="883"/>
                    <a:pt x="1431" y="976"/>
                  </a:cubicBezTo>
                  <a:cubicBezTo>
                    <a:pt x="1459" y="983"/>
                    <a:pt x="1488" y="992"/>
                    <a:pt x="1517" y="992"/>
                  </a:cubicBezTo>
                  <a:cubicBezTo>
                    <a:pt x="1526" y="992"/>
                    <a:pt x="1536" y="991"/>
                    <a:pt x="1545" y="989"/>
                  </a:cubicBezTo>
                  <a:cubicBezTo>
                    <a:pt x="1583" y="981"/>
                    <a:pt x="1612" y="955"/>
                    <a:pt x="1633" y="927"/>
                  </a:cubicBezTo>
                  <a:cubicBezTo>
                    <a:pt x="1722" y="797"/>
                    <a:pt x="1639" y="627"/>
                    <a:pt x="1535" y="506"/>
                  </a:cubicBezTo>
                  <a:cubicBezTo>
                    <a:pt x="1308" y="244"/>
                    <a:pt x="937" y="1"/>
                    <a:pt x="546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7;p31">
              <a:extLst>
                <a:ext uri="{FF2B5EF4-FFF2-40B4-BE49-F238E27FC236}">
                  <a16:creationId xmlns:a16="http://schemas.microsoft.com/office/drawing/2014/main" id="{801CDEF1-0194-47FD-1702-4C88EA74D945}"/>
                </a:ext>
              </a:extLst>
            </p:cNvPr>
            <p:cNvSpPr/>
            <p:nvPr/>
          </p:nvSpPr>
          <p:spPr>
            <a:xfrm>
              <a:off x="2891723" y="1072836"/>
              <a:ext cx="82477" cy="34066"/>
            </a:xfrm>
            <a:custGeom>
              <a:avLst/>
              <a:gdLst/>
              <a:ahLst/>
              <a:cxnLst/>
              <a:rect l="l" t="t" r="r" b="b"/>
              <a:pathLst>
                <a:path w="1811" h="748" extrusionOk="0">
                  <a:moveTo>
                    <a:pt x="1084" y="0"/>
                  </a:moveTo>
                  <a:cubicBezTo>
                    <a:pt x="778" y="0"/>
                    <a:pt x="472" y="122"/>
                    <a:pt x="251" y="276"/>
                  </a:cubicBezTo>
                  <a:cubicBezTo>
                    <a:pt x="121" y="367"/>
                    <a:pt x="1" y="508"/>
                    <a:pt x="59" y="653"/>
                  </a:cubicBezTo>
                  <a:cubicBezTo>
                    <a:pt x="72" y="685"/>
                    <a:pt x="96" y="716"/>
                    <a:pt x="131" y="732"/>
                  </a:cubicBezTo>
                  <a:cubicBezTo>
                    <a:pt x="156" y="745"/>
                    <a:pt x="186" y="748"/>
                    <a:pt x="216" y="748"/>
                  </a:cubicBezTo>
                  <a:cubicBezTo>
                    <a:pt x="225" y="748"/>
                    <a:pt x="235" y="747"/>
                    <a:pt x="244" y="747"/>
                  </a:cubicBezTo>
                  <a:cubicBezTo>
                    <a:pt x="574" y="732"/>
                    <a:pt x="904" y="719"/>
                    <a:pt x="1234" y="705"/>
                  </a:cubicBezTo>
                  <a:cubicBezTo>
                    <a:pt x="1338" y="701"/>
                    <a:pt x="1445" y="697"/>
                    <a:pt x="1542" y="666"/>
                  </a:cubicBezTo>
                  <a:cubicBezTo>
                    <a:pt x="1638" y="636"/>
                    <a:pt x="1728" y="576"/>
                    <a:pt x="1759" y="490"/>
                  </a:cubicBezTo>
                  <a:cubicBezTo>
                    <a:pt x="1811" y="355"/>
                    <a:pt x="1702" y="195"/>
                    <a:pt x="1555" y="115"/>
                  </a:cubicBezTo>
                  <a:cubicBezTo>
                    <a:pt x="1407" y="34"/>
                    <a:pt x="1245" y="0"/>
                    <a:pt x="1084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8;p31">
              <a:extLst>
                <a:ext uri="{FF2B5EF4-FFF2-40B4-BE49-F238E27FC236}">
                  <a16:creationId xmlns:a16="http://schemas.microsoft.com/office/drawing/2014/main" id="{BA40CF23-FAAC-92CE-6DCA-4CBFE9C3DBCE}"/>
                </a:ext>
              </a:extLst>
            </p:cNvPr>
            <p:cNvSpPr/>
            <p:nvPr/>
          </p:nvSpPr>
          <p:spPr>
            <a:xfrm>
              <a:off x="3221451" y="1187421"/>
              <a:ext cx="82523" cy="136855"/>
            </a:xfrm>
            <a:custGeom>
              <a:avLst/>
              <a:gdLst/>
              <a:ahLst/>
              <a:cxnLst/>
              <a:rect l="l" t="t" r="r" b="b"/>
              <a:pathLst>
                <a:path w="1812" h="3005" fill="none" extrusionOk="0">
                  <a:moveTo>
                    <a:pt x="553" y="264"/>
                  </a:moveTo>
                  <a:cubicBezTo>
                    <a:pt x="553" y="264"/>
                    <a:pt x="1589" y="0"/>
                    <a:pt x="1700" y="821"/>
                  </a:cubicBezTo>
                  <a:cubicBezTo>
                    <a:pt x="1812" y="1641"/>
                    <a:pt x="714" y="3004"/>
                    <a:pt x="0" y="2361"/>
                  </a:cubicBezTo>
                </a:path>
              </a:pathLst>
            </a:custGeom>
            <a:noFill/>
            <a:ln w="195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19;p31">
              <a:extLst>
                <a:ext uri="{FF2B5EF4-FFF2-40B4-BE49-F238E27FC236}">
                  <a16:creationId xmlns:a16="http://schemas.microsoft.com/office/drawing/2014/main" id="{AB6F2608-5C68-F593-E5D4-551C3EFA2D25}"/>
                </a:ext>
              </a:extLst>
            </p:cNvPr>
            <p:cNvSpPr/>
            <p:nvPr/>
          </p:nvSpPr>
          <p:spPr>
            <a:xfrm>
              <a:off x="3226688" y="1197350"/>
              <a:ext cx="35796" cy="104520"/>
            </a:xfrm>
            <a:custGeom>
              <a:avLst/>
              <a:gdLst/>
              <a:ahLst/>
              <a:cxnLst/>
              <a:rect l="l" t="t" r="r" b="b"/>
              <a:pathLst>
                <a:path w="786" h="2295" fill="none" extrusionOk="0">
                  <a:moveTo>
                    <a:pt x="786" y="0"/>
                  </a:moveTo>
                  <a:cubicBezTo>
                    <a:pt x="786" y="0"/>
                    <a:pt x="1" y="1154"/>
                    <a:pt x="131" y="2294"/>
                  </a:cubicBezTo>
                </a:path>
              </a:pathLst>
            </a:custGeom>
            <a:noFill/>
            <a:ln w="195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0;p31">
              <a:extLst>
                <a:ext uri="{FF2B5EF4-FFF2-40B4-BE49-F238E27FC236}">
                  <a16:creationId xmlns:a16="http://schemas.microsoft.com/office/drawing/2014/main" id="{FDF14A3E-C28D-0E2B-4865-B79BB3D5C50D}"/>
                </a:ext>
              </a:extLst>
            </p:cNvPr>
            <p:cNvSpPr/>
            <p:nvPr/>
          </p:nvSpPr>
          <p:spPr>
            <a:xfrm>
              <a:off x="2850507" y="838110"/>
              <a:ext cx="399180" cy="217921"/>
            </a:xfrm>
            <a:custGeom>
              <a:avLst/>
              <a:gdLst/>
              <a:ahLst/>
              <a:cxnLst/>
              <a:rect l="l" t="t" r="r" b="b"/>
              <a:pathLst>
                <a:path w="8765" h="4785" extrusionOk="0">
                  <a:moveTo>
                    <a:pt x="4871" y="0"/>
                  </a:moveTo>
                  <a:cubicBezTo>
                    <a:pt x="4543" y="0"/>
                    <a:pt x="4215" y="31"/>
                    <a:pt x="3893" y="92"/>
                  </a:cubicBezTo>
                  <a:cubicBezTo>
                    <a:pt x="2563" y="348"/>
                    <a:pt x="1341" y="1136"/>
                    <a:pt x="560" y="2242"/>
                  </a:cubicBezTo>
                  <a:cubicBezTo>
                    <a:pt x="265" y="2661"/>
                    <a:pt x="27" y="3142"/>
                    <a:pt x="10" y="3654"/>
                  </a:cubicBezTo>
                  <a:cubicBezTo>
                    <a:pt x="1" y="3955"/>
                    <a:pt x="80" y="4275"/>
                    <a:pt x="295" y="4486"/>
                  </a:cubicBezTo>
                  <a:cubicBezTo>
                    <a:pt x="504" y="4692"/>
                    <a:pt x="811" y="4767"/>
                    <a:pt x="1105" y="4782"/>
                  </a:cubicBezTo>
                  <a:cubicBezTo>
                    <a:pt x="1145" y="4784"/>
                    <a:pt x="1185" y="4784"/>
                    <a:pt x="1224" y="4784"/>
                  </a:cubicBezTo>
                  <a:cubicBezTo>
                    <a:pt x="2088" y="4784"/>
                    <a:pt x="2939" y="4316"/>
                    <a:pt x="3393" y="3579"/>
                  </a:cubicBezTo>
                  <a:cubicBezTo>
                    <a:pt x="3479" y="3441"/>
                    <a:pt x="3556" y="3290"/>
                    <a:pt x="3682" y="3186"/>
                  </a:cubicBezTo>
                  <a:cubicBezTo>
                    <a:pt x="3805" y="3086"/>
                    <a:pt x="3956" y="3046"/>
                    <a:pt x="4114" y="3046"/>
                  </a:cubicBezTo>
                  <a:cubicBezTo>
                    <a:pt x="4288" y="3046"/>
                    <a:pt x="4470" y="3094"/>
                    <a:pt x="4629" y="3163"/>
                  </a:cubicBezTo>
                  <a:cubicBezTo>
                    <a:pt x="4933" y="3296"/>
                    <a:pt x="5214" y="3498"/>
                    <a:pt x="5541" y="3558"/>
                  </a:cubicBezTo>
                  <a:cubicBezTo>
                    <a:pt x="5614" y="3572"/>
                    <a:pt x="5687" y="3578"/>
                    <a:pt x="5760" y="3578"/>
                  </a:cubicBezTo>
                  <a:cubicBezTo>
                    <a:pt x="6050" y="3578"/>
                    <a:pt x="6341" y="3478"/>
                    <a:pt x="6600" y="3340"/>
                  </a:cubicBezTo>
                  <a:lnTo>
                    <a:pt x="6599" y="3339"/>
                  </a:lnTo>
                  <a:cubicBezTo>
                    <a:pt x="7239" y="2999"/>
                    <a:pt x="8764" y="1501"/>
                    <a:pt x="7785" y="861"/>
                  </a:cubicBezTo>
                  <a:cubicBezTo>
                    <a:pt x="6925" y="298"/>
                    <a:pt x="5897" y="0"/>
                    <a:pt x="4871" y="0"/>
                  </a:cubicBezTo>
                  <a:close/>
                </a:path>
              </a:pathLst>
            </a:custGeom>
            <a:solidFill>
              <a:srgbClr val="61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1;p31">
              <a:extLst>
                <a:ext uri="{FF2B5EF4-FFF2-40B4-BE49-F238E27FC236}">
                  <a16:creationId xmlns:a16="http://schemas.microsoft.com/office/drawing/2014/main" id="{BA5747D2-DEF3-9357-D906-C57C33C316EC}"/>
                </a:ext>
              </a:extLst>
            </p:cNvPr>
            <p:cNvSpPr/>
            <p:nvPr/>
          </p:nvSpPr>
          <p:spPr>
            <a:xfrm>
              <a:off x="3170397" y="919176"/>
              <a:ext cx="151884" cy="275259"/>
            </a:xfrm>
            <a:custGeom>
              <a:avLst/>
              <a:gdLst/>
              <a:ahLst/>
              <a:cxnLst/>
              <a:rect l="l" t="t" r="r" b="b"/>
              <a:pathLst>
                <a:path w="3335" h="6044" extrusionOk="0">
                  <a:moveTo>
                    <a:pt x="1357" y="1"/>
                  </a:moveTo>
                  <a:cubicBezTo>
                    <a:pt x="1157" y="1"/>
                    <a:pt x="960" y="69"/>
                    <a:pt x="785" y="235"/>
                  </a:cubicBezTo>
                  <a:cubicBezTo>
                    <a:pt x="147" y="837"/>
                    <a:pt x="0" y="1929"/>
                    <a:pt x="413" y="2688"/>
                  </a:cubicBezTo>
                  <a:cubicBezTo>
                    <a:pt x="584" y="3000"/>
                    <a:pt x="844" y="3310"/>
                    <a:pt x="783" y="3661"/>
                  </a:cubicBezTo>
                  <a:cubicBezTo>
                    <a:pt x="754" y="3824"/>
                    <a:pt x="657" y="3967"/>
                    <a:pt x="595" y="4121"/>
                  </a:cubicBezTo>
                  <a:cubicBezTo>
                    <a:pt x="455" y="4480"/>
                    <a:pt x="530" y="4915"/>
                    <a:pt x="785" y="5206"/>
                  </a:cubicBezTo>
                  <a:cubicBezTo>
                    <a:pt x="1021" y="5473"/>
                    <a:pt x="1386" y="5617"/>
                    <a:pt x="1571" y="5921"/>
                  </a:cubicBezTo>
                  <a:cubicBezTo>
                    <a:pt x="1597" y="5965"/>
                    <a:pt x="1623" y="6014"/>
                    <a:pt x="1671" y="6035"/>
                  </a:cubicBezTo>
                  <a:cubicBezTo>
                    <a:pt x="1686" y="6041"/>
                    <a:pt x="1702" y="6044"/>
                    <a:pt x="1718" y="6044"/>
                  </a:cubicBezTo>
                  <a:cubicBezTo>
                    <a:pt x="1752" y="6044"/>
                    <a:pt x="1787" y="6032"/>
                    <a:pt x="1818" y="6020"/>
                  </a:cubicBezTo>
                  <a:cubicBezTo>
                    <a:pt x="2319" y="5819"/>
                    <a:pt x="2598" y="5286"/>
                    <a:pt x="2780" y="4777"/>
                  </a:cubicBezTo>
                  <a:cubicBezTo>
                    <a:pt x="3230" y="3523"/>
                    <a:pt x="3334" y="2062"/>
                    <a:pt x="2676" y="904"/>
                  </a:cubicBezTo>
                  <a:cubicBezTo>
                    <a:pt x="2431" y="471"/>
                    <a:pt x="1882" y="1"/>
                    <a:pt x="1357" y="1"/>
                  </a:cubicBezTo>
                  <a:close/>
                </a:path>
              </a:pathLst>
            </a:custGeom>
            <a:solidFill>
              <a:srgbClr val="61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22;p31">
              <a:extLst>
                <a:ext uri="{FF2B5EF4-FFF2-40B4-BE49-F238E27FC236}">
                  <a16:creationId xmlns:a16="http://schemas.microsoft.com/office/drawing/2014/main" id="{F9A0FCF8-24F7-ADB6-B120-C01C89B7838E}"/>
                </a:ext>
              </a:extLst>
            </p:cNvPr>
            <p:cNvSpPr/>
            <p:nvPr/>
          </p:nvSpPr>
          <p:spPr>
            <a:xfrm>
              <a:off x="3210885" y="1127943"/>
              <a:ext cx="68405" cy="108072"/>
            </a:xfrm>
            <a:custGeom>
              <a:avLst/>
              <a:gdLst/>
              <a:ahLst/>
              <a:cxnLst/>
              <a:rect l="l" t="t" r="r" b="b"/>
              <a:pathLst>
                <a:path w="1502" h="2373" extrusionOk="0">
                  <a:moveTo>
                    <a:pt x="845" y="1"/>
                  </a:moveTo>
                  <a:cubicBezTo>
                    <a:pt x="615" y="1"/>
                    <a:pt x="383" y="127"/>
                    <a:pt x="271" y="330"/>
                  </a:cubicBezTo>
                  <a:lnTo>
                    <a:pt x="184" y="661"/>
                  </a:lnTo>
                  <a:cubicBezTo>
                    <a:pt x="76" y="1126"/>
                    <a:pt x="16" y="1604"/>
                    <a:pt x="2" y="2081"/>
                  </a:cubicBezTo>
                  <a:cubicBezTo>
                    <a:pt x="0" y="2177"/>
                    <a:pt x="7" y="2288"/>
                    <a:pt x="85" y="2343"/>
                  </a:cubicBezTo>
                  <a:cubicBezTo>
                    <a:pt x="113" y="2363"/>
                    <a:pt x="146" y="2372"/>
                    <a:pt x="181" y="2372"/>
                  </a:cubicBezTo>
                  <a:cubicBezTo>
                    <a:pt x="221" y="2372"/>
                    <a:pt x="263" y="2360"/>
                    <a:pt x="297" y="2341"/>
                  </a:cubicBezTo>
                  <a:cubicBezTo>
                    <a:pt x="362" y="2304"/>
                    <a:pt x="411" y="2244"/>
                    <a:pt x="458" y="2185"/>
                  </a:cubicBezTo>
                  <a:cubicBezTo>
                    <a:pt x="682" y="1906"/>
                    <a:pt x="907" y="1626"/>
                    <a:pt x="1131" y="1347"/>
                  </a:cubicBezTo>
                  <a:cubicBezTo>
                    <a:pt x="1285" y="1157"/>
                    <a:pt x="1446" y="950"/>
                    <a:pt x="1470" y="707"/>
                  </a:cubicBezTo>
                  <a:cubicBezTo>
                    <a:pt x="1501" y="414"/>
                    <a:pt x="1305" y="115"/>
                    <a:pt x="1025" y="28"/>
                  </a:cubicBezTo>
                  <a:cubicBezTo>
                    <a:pt x="967" y="9"/>
                    <a:pt x="906" y="1"/>
                    <a:pt x="845" y="1"/>
                  </a:cubicBezTo>
                  <a:close/>
                </a:path>
              </a:pathLst>
            </a:custGeom>
            <a:solidFill>
              <a:srgbClr val="61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3;p31">
              <a:extLst>
                <a:ext uri="{FF2B5EF4-FFF2-40B4-BE49-F238E27FC236}">
                  <a16:creationId xmlns:a16="http://schemas.microsoft.com/office/drawing/2014/main" id="{B7422502-9D2B-9530-4DAB-4FB608124030}"/>
                </a:ext>
              </a:extLst>
            </p:cNvPr>
            <p:cNvSpPr/>
            <p:nvPr/>
          </p:nvSpPr>
          <p:spPr>
            <a:xfrm>
              <a:off x="3201822" y="2031779"/>
              <a:ext cx="73232" cy="572925"/>
            </a:xfrm>
            <a:custGeom>
              <a:avLst/>
              <a:gdLst/>
              <a:ahLst/>
              <a:cxnLst/>
              <a:rect l="l" t="t" r="r" b="b"/>
              <a:pathLst>
                <a:path w="1608" h="12580" fill="none" extrusionOk="0">
                  <a:moveTo>
                    <a:pt x="1608" y="0"/>
                  </a:moveTo>
                  <a:cubicBezTo>
                    <a:pt x="1135" y="1513"/>
                    <a:pt x="701" y="3039"/>
                    <a:pt x="306" y="4574"/>
                  </a:cubicBezTo>
                  <a:cubicBezTo>
                    <a:pt x="150" y="5178"/>
                    <a:pt x="1" y="5791"/>
                    <a:pt x="4" y="6415"/>
                  </a:cubicBezTo>
                  <a:cubicBezTo>
                    <a:pt x="7" y="6826"/>
                    <a:pt x="79" y="7235"/>
                    <a:pt x="158" y="7640"/>
                  </a:cubicBezTo>
                  <a:cubicBezTo>
                    <a:pt x="490" y="9325"/>
                    <a:pt x="974" y="10982"/>
                    <a:pt x="1606" y="12579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4;p31">
              <a:extLst>
                <a:ext uri="{FF2B5EF4-FFF2-40B4-BE49-F238E27FC236}">
                  <a16:creationId xmlns:a16="http://schemas.microsoft.com/office/drawing/2014/main" id="{88CDCC39-AC5F-FDE5-A8A2-1C7D1FA3CFBB}"/>
                </a:ext>
              </a:extLst>
            </p:cNvPr>
            <p:cNvSpPr/>
            <p:nvPr/>
          </p:nvSpPr>
          <p:spPr>
            <a:xfrm>
              <a:off x="3245360" y="1620212"/>
              <a:ext cx="518228" cy="929841"/>
            </a:xfrm>
            <a:custGeom>
              <a:avLst/>
              <a:gdLst/>
              <a:ahLst/>
              <a:cxnLst/>
              <a:rect l="l" t="t" r="r" b="b"/>
              <a:pathLst>
                <a:path w="11379" h="20417" extrusionOk="0">
                  <a:moveTo>
                    <a:pt x="3818" y="0"/>
                  </a:moveTo>
                  <a:lnTo>
                    <a:pt x="0" y="8729"/>
                  </a:lnTo>
                  <a:lnTo>
                    <a:pt x="6117" y="12508"/>
                  </a:lnTo>
                  <a:lnTo>
                    <a:pt x="2767" y="18118"/>
                  </a:lnTo>
                  <a:lnTo>
                    <a:pt x="6273" y="20417"/>
                  </a:lnTo>
                  <a:cubicBezTo>
                    <a:pt x="6273" y="20417"/>
                    <a:pt x="11300" y="14963"/>
                    <a:pt x="11339" y="12898"/>
                  </a:cubicBezTo>
                  <a:cubicBezTo>
                    <a:pt x="11378" y="10833"/>
                    <a:pt x="10793" y="9975"/>
                    <a:pt x="9546" y="7637"/>
                  </a:cubicBezTo>
                  <a:cubicBezTo>
                    <a:pt x="8299" y="5299"/>
                    <a:pt x="3818" y="0"/>
                    <a:pt x="3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5;p31">
              <a:extLst>
                <a:ext uri="{FF2B5EF4-FFF2-40B4-BE49-F238E27FC236}">
                  <a16:creationId xmlns:a16="http://schemas.microsoft.com/office/drawing/2014/main" id="{2CCDA3BB-1245-29FA-09ED-780804D2D2F8}"/>
                </a:ext>
              </a:extLst>
            </p:cNvPr>
            <p:cNvSpPr/>
            <p:nvPr/>
          </p:nvSpPr>
          <p:spPr>
            <a:xfrm>
              <a:off x="2468087" y="1645078"/>
              <a:ext cx="228942" cy="913856"/>
            </a:xfrm>
            <a:custGeom>
              <a:avLst/>
              <a:gdLst/>
              <a:ahLst/>
              <a:cxnLst/>
              <a:rect l="l" t="t" r="r" b="b"/>
              <a:pathLst>
                <a:path w="5027" h="20066" fill="none" extrusionOk="0">
                  <a:moveTo>
                    <a:pt x="5026" y="0"/>
                  </a:moveTo>
                  <a:cubicBezTo>
                    <a:pt x="5026" y="0"/>
                    <a:pt x="2443" y="3351"/>
                    <a:pt x="2131" y="5455"/>
                  </a:cubicBezTo>
                  <a:cubicBezTo>
                    <a:pt x="1819" y="7559"/>
                    <a:pt x="2027" y="11247"/>
                    <a:pt x="2027" y="11247"/>
                  </a:cubicBezTo>
                  <a:cubicBezTo>
                    <a:pt x="2027" y="11247"/>
                    <a:pt x="1" y="17715"/>
                    <a:pt x="40" y="20066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6;p31">
              <a:extLst>
                <a:ext uri="{FF2B5EF4-FFF2-40B4-BE49-F238E27FC236}">
                  <a16:creationId xmlns:a16="http://schemas.microsoft.com/office/drawing/2014/main" id="{8325E05F-8A45-547D-98A5-299037D39CE1}"/>
                </a:ext>
              </a:extLst>
            </p:cNvPr>
            <p:cNvSpPr/>
            <p:nvPr/>
          </p:nvSpPr>
          <p:spPr>
            <a:xfrm>
              <a:off x="2608266" y="1696222"/>
              <a:ext cx="30240" cy="84618"/>
            </a:xfrm>
            <a:custGeom>
              <a:avLst/>
              <a:gdLst/>
              <a:ahLst/>
              <a:cxnLst/>
              <a:rect l="l" t="t" r="r" b="b"/>
              <a:pathLst>
                <a:path w="664" h="1858" fill="none" extrusionOk="0">
                  <a:moveTo>
                    <a:pt x="663" y="0"/>
                  </a:moveTo>
                  <a:lnTo>
                    <a:pt x="0" y="1857"/>
                  </a:lnTo>
                </a:path>
              </a:pathLst>
            </a:custGeom>
            <a:solidFill>
              <a:schemeClr val="dk2"/>
            </a:solidFill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7;p31">
              <a:extLst>
                <a:ext uri="{FF2B5EF4-FFF2-40B4-BE49-F238E27FC236}">
                  <a16:creationId xmlns:a16="http://schemas.microsoft.com/office/drawing/2014/main" id="{71D3FA58-4C2A-D425-C4A9-4CBAB556E7F2}"/>
                </a:ext>
              </a:extLst>
            </p:cNvPr>
            <p:cNvSpPr/>
            <p:nvPr/>
          </p:nvSpPr>
          <p:spPr>
            <a:xfrm>
              <a:off x="2725402" y="1495972"/>
              <a:ext cx="81066" cy="89354"/>
            </a:xfrm>
            <a:custGeom>
              <a:avLst/>
              <a:gdLst/>
              <a:ahLst/>
              <a:cxnLst/>
              <a:rect l="l" t="t" r="r" b="b"/>
              <a:pathLst>
                <a:path w="1780" h="1962" fill="none" extrusionOk="0">
                  <a:moveTo>
                    <a:pt x="0" y="1962"/>
                  </a:moveTo>
                  <a:cubicBezTo>
                    <a:pt x="0" y="1962"/>
                    <a:pt x="663" y="364"/>
                    <a:pt x="1779" y="0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28;p31">
              <a:extLst>
                <a:ext uri="{FF2B5EF4-FFF2-40B4-BE49-F238E27FC236}">
                  <a16:creationId xmlns:a16="http://schemas.microsoft.com/office/drawing/2014/main" id="{155A2A10-2342-B6A7-EF04-3BC084643196}"/>
                </a:ext>
              </a:extLst>
            </p:cNvPr>
            <p:cNvSpPr/>
            <p:nvPr/>
          </p:nvSpPr>
          <p:spPr>
            <a:xfrm>
              <a:off x="2378186" y="1902939"/>
              <a:ext cx="99419" cy="99419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1" y="1"/>
                  </a:moveTo>
                  <a:cubicBezTo>
                    <a:pt x="1" y="1"/>
                    <a:pt x="1273" y="599"/>
                    <a:pt x="2183" y="2183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29;p31">
              <a:extLst>
                <a:ext uri="{FF2B5EF4-FFF2-40B4-BE49-F238E27FC236}">
                  <a16:creationId xmlns:a16="http://schemas.microsoft.com/office/drawing/2014/main" id="{DB16ACB9-00C8-B1AE-918B-BEB1E931620D}"/>
                </a:ext>
              </a:extLst>
            </p:cNvPr>
            <p:cNvSpPr/>
            <p:nvPr/>
          </p:nvSpPr>
          <p:spPr>
            <a:xfrm>
              <a:off x="3246544" y="1574715"/>
              <a:ext cx="109484" cy="200478"/>
            </a:xfrm>
            <a:custGeom>
              <a:avLst/>
              <a:gdLst/>
              <a:ahLst/>
              <a:cxnLst/>
              <a:rect l="l" t="t" r="r" b="b"/>
              <a:pathLst>
                <a:path w="2404" h="4402" fill="none" extrusionOk="0">
                  <a:moveTo>
                    <a:pt x="2403" y="0"/>
                  </a:moveTo>
                  <a:cubicBezTo>
                    <a:pt x="2403" y="0"/>
                    <a:pt x="416" y="1960"/>
                    <a:pt x="0" y="4402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30;p31">
              <a:extLst>
                <a:ext uri="{FF2B5EF4-FFF2-40B4-BE49-F238E27FC236}">
                  <a16:creationId xmlns:a16="http://schemas.microsoft.com/office/drawing/2014/main" id="{284AC89B-7551-6B9B-5D59-04D4CB822D1A}"/>
                </a:ext>
              </a:extLst>
            </p:cNvPr>
            <p:cNvSpPr/>
            <p:nvPr/>
          </p:nvSpPr>
          <p:spPr>
            <a:xfrm>
              <a:off x="3229967" y="1978631"/>
              <a:ext cx="127838" cy="108892"/>
            </a:xfrm>
            <a:custGeom>
              <a:avLst/>
              <a:gdLst/>
              <a:ahLst/>
              <a:cxnLst/>
              <a:rect l="l" t="t" r="r" b="b"/>
              <a:pathLst>
                <a:path w="2807" h="2391" fill="none" extrusionOk="0">
                  <a:moveTo>
                    <a:pt x="0" y="1"/>
                  </a:moveTo>
                  <a:cubicBezTo>
                    <a:pt x="0" y="1"/>
                    <a:pt x="1142" y="1456"/>
                    <a:pt x="2806" y="2391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31;p31">
              <a:extLst>
                <a:ext uri="{FF2B5EF4-FFF2-40B4-BE49-F238E27FC236}">
                  <a16:creationId xmlns:a16="http://schemas.microsoft.com/office/drawing/2014/main" id="{955E3937-CA8A-2CB3-7919-4599C86E733E}"/>
                </a:ext>
              </a:extLst>
            </p:cNvPr>
            <p:cNvSpPr/>
            <p:nvPr/>
          </p:nvSpPr>
          <p:spPr>
            <a:xfrm>
              <a:off x="3213390" y="2001129"/>
              <a:ext cx="76921" cy="39121"/>
            </a:xfrm>
            <a:custGeom>
              <a:avLst/>
              <a:gdLst/>
              <a:ahLst/>
              <a:cxnLst/>
              <a:rect l="l" t="t" r="r" b="b"/>
              <a:pathLst>
                <a:path w="1689" h="859" fill="none" extrusionOk="0">
                  <a:moveTo>
                    <a:pt x="0" y="1"/>
                  </a:moveTo>
                  <a:lnTo>
                    <a:pt x="1688" y="859"/>
                  </a:ln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32;p31">
              <a:extLst>
                <a:ext uri="{FF2B5EF4-FFF2-40B4-BE49-F238E27FC236}">
                  <a16:creationId xmlns:a16="http://schemas.microsoft.com/office/drawing/2014/main" id="{E6A46A3C-CCF9-2C7A-4F7A-D02D29CB1D43}"/>
                </a:ext>
              </a:extLst>
            </p:cNvPr>
            <p:cNvSpPr/>
            <p:nvPr/>
          </p:nvSpPr>
          <p:spPr>
            <a:xfrm>
              <a:off x="3523944" y="2168498"/>
              <a:ext cx="124285" cy="21359"/>
            </a:xfrm>
            <a:custGeom>
              <a:avLst/>
              <a:gdLst/>
              <a:ahLst/>
              <a:cxnLst/>
              <a:rect l="l" t="t" r="r" b="b"/>
              <a:pathLst>
                <a:path w="2729" h="469" fill="none" extrusionOk="0">
                  <a:moveTo>
                    <a:pt x="0" y="469"/>
                  </a:moveTo>
                  <a:cubicBezTo>
                    <a:pt x="0" y="469"/>
                    <a:pt x="1130" y="1"/>
                    <a:pt x="2728" y="157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33;p31">
              <a:extLst>
                <a:ext uri="{FF2B5EF4-FFF2-40B4-BE49-F238E27FC236}">
                  <a16:creationId xmlns:a16="http://schemas.microsoft.com/office/drawing/2014/main" id="{A8836582-3AF5-61BE-0DF5-3B239B004D18}"/>
                </a:ext>
              </a:extLst>
            </p:cNvPr>
            <p:cNvSpPr/>
            <p:nvPr/>
          </p:nvSpPr>
          <p:spPr>
            <a:xfrm>
              <a:off x="3039873" y="2456964"/>
              <a:ext cx="448685" cy="281316"/>
            </a:xfrm>
            <a:custGeom>
              <a:avLst/>
              <a:gdLst/>
              <a:ahLst/>
              <a:cxnLst/>
              <a:rect l="l" t="t" r="r" b="b"/>
              <a:pathLst>
                <a:path w="9852" h="6177" extrusionOk="0">
                  <a:moveTo>
                    <a:pt x="7680" y="0"/>
                  </a:moveTo>
                  <a:lnTo>
                    <a:pt x="5955" y="3069"/>
                  </a:lnTo>
                  <a:cubicBezTo>
                    <a:pt x="5955" y="3069"/>
                    <a:pt x="4509" y="1758"/>
                    <a:pt x="4176" y="1574"/>
                  </a:cubicBezTo>
                  <a:cubicBezTo>
                    <a:pt x="3877" y="1408"/>
                    <a:pt x="3498" y="1117"/>
                    <a:pt x="3163" y="1117"/>
                  </a:cubicBezTo>
                  <a:cubicBezTo>
                    <a:pt x="3105" y="1117"/>
                    <a:pt x="3048" y="1126"/>
                    <a:pt x="2993" y="1146"/>
                  </a:cubicBezTo>
                  <a:cubicBezTo>
                    <a:pt x="2624" y="1279"/>
                    <a:pt x="15" y="2955"/>
                    <a:pt x="125" y="3305"/>
                  </a:cubicBezTo>
                  <a:cubicBezTo>
                    <a:pt x="175" y="3458"/>
                    <a:pt x="316" y="3501"/>
                    <a:pt x="460" y="3501"/>
                  </a:cubicBezTo>
                  <a:cubicBezTo>
                    <a:pt x="641" y="3501"/>
                    <a:pt x="826" y="3432"/>
                    <a:pt x="826" y="3432"/>
                  </a:cubicBezTo>
                  <a:lnTo>
                    <a:pt x="826" y="3432"/>
                  </a:lnTo>
                  <a:cubicBezTo>
                    <a:pt x="826" y="3432"/>
                    <a:pt x="0" y="4135"/>
                    <a:pt x="90" y="4397"/>
                  </a:cubicBezTo>
                  <a:cubicBezTo>
                    <a:pt x="110" y="4456"/>
                    <a:pt x="192" y="4479"/>
                    <a:pt x="306" y="4479"/>
                  </a:cubicBezTo>
                  <a:cubicBezTo>
                    <a:pt x="696" y="4479"/>
                    <a:pt x="1464" y="4213"/>
                    <a:pt x="1464" y="4213"/>
                  </a:cubicBezTo>
                  <a:lnTo>
                    <a:pt x="1464" y="4213"/>
                  </a:lnTo>
                  <a:cubicBezTo>
                    <a:pt x="1464" y="4213"/>
                    <a:pt x="660" y="4785"/>
                    <a:pt x="816" y="5090"/>
                  </a:cubicBezTo>
                  <a:cubicBezTo>
                    <a:pt x="836" y="5130"/>
                    <a:pt x="882" y="5148"/>
                    <a:pt x="946" y="5148"/>
                  </a:cubicBezTo>
                  <a:cubicBezTo>
                    <a:pt x="1327" y="5148"/>
                    <a:pt x="2373" y="4549"/>
                    <a:pt x="2871" y="4549"/>
                  </a:cubicBezTo>
                  <a:cubicBezTo>
                    <a:pt x="2928" y="4549"/>
                    <a:pt x="2977" y="4557"/>
                    <a:pt x="3017" y="4574"/>
                  </a:cubicBezTo>
                  <a:cubicBezTo>
                    <a:pt x="3464" y="4761"/>
                    <a:pt x="4513" y="6177"/>
                    <a:pt x="5432" y="6177"/>
                  </a:cubicBezTo>
                  <a:cubicBezTo>
                    <a:pt x="5460" y="6177"/>
                    <a:pt x="5488" y="6175"/>
                    <a:pt x="5516" y="6172"/>
                  </a:cubicBezTo>
                  <a:cubicBezTo>
                    <a:pt x="6455" y="6078"/>
                    <a:pt x="8272" y="3576"/>
                    <a:pt x="8272" y="3576"/>
                  </a:cubicBezTo>
                  <a:lnTo>
                    <a:pt x="9851" y="1427"/>
                  </a:lnTo>
                  <a:lnTo>
                    <a:pt x="7680" y="0"/>
                  </a:lnTo>
                  <a:close/>
                </a:path>
              </a:pathLst>
            </a:custGeom>
            <a:solidFill>
              <a:srgbClr val="995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34;p31">
              <a:extLst>
                <a:ext uri="{FF2B5EF4-FFF2-40B4-BE49-F238E27FC236}">
                  <a16:creationId xmlns:a16="http://schemas.microsoft.com/office/drawing/2014/main" id="{A60C6BCC-52E3-8BD1-B510-2D0F1BEF4690}"/>
                </a:ext>
              </a:extLst>
            </p:cNvPr>
            <p:cNvSpPr/>
            <p:nvPr/>
          </p:nvSpPr>
          <p:spPr>
            <a:xfrm>
              <a:off x="3047478" y="2493944"/>
              <a:ext cx="152613" cy="44768"/>
            </a:xfrm>
            <a:custGeom>
              <a:avLst/>
              <a:gdLst/>
              <a:ahLst/>
              <a:cxnLst/>
              <a:rect l="l" t="t" r="r" b="b"/>
              <a:pathLst>
                <a:path w="3351" h="983" extrusionOk="0">
                  <a:moveTo>
                    <a:pt x="1857" y="0"/>
                  </a:moveTo>
                  <a:cubicBezTo>
                    <a:pt x="1799" y="0"/>
                    <a:pt x="1752" y="8"/>
                    <a:pt x="1721" y="25"/>
                  </a:cubicBezTo>
                  <a:cubicBezTo>
                    <a:pt x="1461" y="168"/>
                    <a:pt x="1" y="515"/>
                    <a:pt x="67" y="821"/>
                  </a:cubicBezTo>
                  <a:cubicBezTo>
                    <a:pt x="95" y="946"/>
                    <a:pt x="449" y="983"/>
                    <a:pt x="857" y="983"/>
                  </a:cubicBezTo>
                  <a:cubicBezTo>
                    <a:pt x="1448" y="983"/>
                    <a:pt x="2153" y="905"/>
                    <a:pt x="2153" y="905"/>
                  </a:cubicBezTo>
                  <a:lnTo>
                    <a:pt x="3351" y="416"/>
                  </a:lnTo>
                  <a:cubicBezTo>
                    <a:pt x="3351" y="416"/>
                    <a:pt x="2289" y="0"/>
                    <a:pt x="1857" y="0"/>
                  </a:cubicBezTo>
                  <a:close/>
                </a:path>
              </a:pathLst>
            </a:custGeom>
            <a:solidFill>
              <a:srgbClr val="995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35;p31">
              <a:extLst>
                <a:ext uri="{FF2B5EF4-FFF2-40B4-BE49-F238E27FC236}">
                  <a16:creationId xmlns:a16="http://schemas.microsoft.com/office/drawing/2014/main" id="{56E52B74-ECB3-8B6A-C45B-5D5AC81AFECE}"/>
                </a:ext>
              </a:extLst>
            </p:cNvPr>
            <p:cNvSpPr/>
            <p:nvPr/>
          </p:nvSpPr>
          <p:spPr>
            <a:xfrm>
              <a:off x="3042514" y="2505558"/>
              <a:ext cx="166640" cy="101924"/>
            </a:xfrm>
            <a:custGeom>
              <a:avLst/>
              <a:gdLst/>
              <a:ahLst/>
              <a:cxnLst/>
              <a:rect l="l" t="t" r="r" b="b"/>
              <a:pathLst>
                <a:path w="3659" h="2238" fill="none" extrusionOk="0">
                  <a:moveTo>
                    <a:pt x="3658" y="423"/>
                  </a:moveTo>
                  <a:cubicBezTo>
                    <a:pt x="3658" y="423"/>
                    <a:pt x="3034" y="1"/>
                    <a:pt x="2675" y="168"/>
                  </a:cubicBezTo>
                  <a:cubicBezTo>
                    <a:pt x="2316" y="334"/>
                    <a:pt x="1" y="1833"/>
                    <a:pt x="69" y="2238"/>
                  </a:cubicBezTo>
                </a:path>
              </a:pathLst>
            </a:custGeom>
            <a:noFill/>
            <a:ln w="1625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36;p31">
              <a:extLst>
                <a:ext uri="{FF2B5EF4-FFF2-40B4-BE49-F238E27FC236}">
                  <a16:creationId xmlns:a16="http://schemas.microsoft.com/office/drawing/2014/main" id="{C8CB1C18-0080-9849-E07C-0C4BEA64B41C}"/>
                </a:ext>
              </a:extLst>
            </p:cNvPr>
            <p:cNvSpPr/>
            <p:nvPr/>
          </p:nvSpPr>
          <p:spPr>
            <a:xfrm>
              <a:off x="3041284" y="2547821"/>
              <a:ext cx="160173" cy="106888"/>
            </a:xfrm>
            <a:custGeom>
              <a:avLst/>
              <a:gdLst/>
              <a:ahLst/>
              <a:cxnLst/>
              <a:rect l="l" t="t" r="r" b="b"/>
              <a:pathLst>
                <a:path w="3517" h="2347" fill="none" extrusionOk="0">
                  <a:moveTo>
                    <a:pt x="3516" y="172"/>
                  </a:moveTo>
                  <a:cubicBezTo>
                    <a:pt x="3516" y="172"/>
                    <a:pt x="3100" y="0"/>
                    <a:pt x="2871" y="155"/>
                  </a:cubicBezTo>
                  <a:cubicBezTo>
                    <a:pt x="2644" y="309"/>
                    <a:pt x="0" y="1682"/>
                    <a:pt x="47" y="2346"/>
                  </a:cubicBezTo>
                </a:path>
              </a:pathLst>
            </a:custGeom>
            <a:noFill/>
            <a:ln w="1625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7;p31">
              <a:extLst>
                <a:ext uri="{FF2B5EF4-FFF2-40B4-BE49-F238E27FC236}">
                  <a16:creationId xmlns:a16="http://schemas.microsoft.com/office/drawing/2014/main" id="{28D98E2B-BA3D-7736-DD36-E6C32215B039}"/>
                </a:ext>
              </a:extLst>
            </p:cNvPr>
            <p:cNvSpPr/>
            <p:nvPr/>
          </p:nvSpPr>
          <p:spPr>
            <a:xfrm>
              <a:off x="3071980" y="2594502"/>
              <a:ext cx="136719" cy="94319"/>
            </a:xfrm>
            <a:custGeom>
              <a:avLst/>
              <a:gdLst/>
              <a:ahLst/>
              <a:cxnLst/>
              <a:rect l="l" t="t" r="r" b="b"/>
              <a:pathLst>
                <a:path w="3002" h="2071" fill="none" extrusionOk="0">
                  <a:moveTo>
                    <a:pt x="3001" y="161"/>
                  </a:moveTo>
                  <a:cubicBezTo>
                    <a:pt x="3001" y="161"/>
                    <a:pt x="2650" y="0"/>
                    <a:pt x="2324" y="156"/>
                  </a:cubicBezTo>
                  <a:cubicBezTo>
                    <a:pt x="1997" y="311"/>
                    <a:pt x="824" y="1073"/>
                    <a:pt x="499" y="1401"/>
                  </a:cubicBezTo>
                  <a:cubicBezTo>
                    <a:pt x="174" y="1731"/>
                    <a:pt x="0" y="1841"/>
                    <a:pt x="111" y="2070"/>
                  </a:cubicBezTo>
                </a:path>
              </a:pathLst>
            </a:custGeom>
            <a:noFill/>
            <a:ln w="1625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Feasibility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25" y="1536633"/>
            <a:ext cx="4441782" cy="4555200"/>
          </a:xfrm>
        </p:spPr>
        <p:txBody>
          <a:bodyPr>
            <a:noAutofit/>
          </a:bodyPr>
          <a:lstStyle/>
          <a:p>
            <a:r>
              <a:rPr sz="2400" dirty="0"/>
              <a:t>Technically feasible with Java, GUI tools, and databases</a:t>
            </a:r>
          </a:p>
          <a:p>
            <a:r>
              <a:rPr sz="2400" dirty="0"/>
              <a:t>Secure with encryption (e.g., AES, RSA) and APIs for</a:t>
            </a:r>
            <a:r>
              <a:rPr lang="en-US" sz="2400" dirty="0"/>
              <a:t> </a:t>
            </a:r>
            <a:r>
              <a:rPr sz="2400" dirty="0"/>
              <a:t>OTP/biometric validation</a:t>
            </a:r>
          </a:p>
          <a:p>
            <a:r>
              <a:rPr sz="2400" dirty="0"/>
              <a:t>Economically viable for scalable infrastructure on cloud platforms</a:t>
            </a:r>
          </a:p>
          <a:p>
            <a:r>
              <a:rPr sz="2400" dirty="0"/>
              <a:t>Legally compliant with data protection laws and election standards</a:t>
            </a:r>
          </a:p>
        </p:txBody>
      </p:sp>
      <p:pic>
        <p:nvPicPr>
          <p:cNvPr id="1026" name="Picture 2" descr="GitHub - aditya-shri/Java: Java ...">
            <a:extLst>
              <a:ext uri="{FF2B5EF4-FFF2-40B4-BE49-F238E27FC236}">
                <a16:creationId xmlns:a16="http://schemas.microsoft.com/office/drawing/2014/main" id="{8BA5F866-35D2-3750-54CE-4E2A21E0D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15" y="1296619"/>
            <a:ext cx="3238950" cy="18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AC1337A-43E4-122C-AE13-09CEFEDE7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2386" y="2914140"/>
            <a:ext cx="2010296" cy="3350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D311D-77CF-3349-80F9-BAB7072C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123" y="3279235"/>
            <a:ext cx="1830442" cy="26203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Oriented with Societal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25" y="1536633"/>
            <a:ext cx="4245401" cy="4555200"/>
          </a:xfrm>
        </p:spPr>
        <p:txBody>
          <a:bodyPr>
            <a:noAutofit/>
          </a:bodyPr>
          <a:lstStyle/>
          <a:p>
            <a:r>
              <a:rPr sz="2400" dirty="0"/>
              <a:t>Encourages voter participation through convenience</a:t>
            </a:r>
          </a:p>
          <a:p>
            <a:r>
              <a:rPr sz="2400" dirty="0"/>
              <a:t>Reduces administrative overhead in traditional voting</a:t>
            </a:r>
          </a:p>
          <a:p>
            <a:r>
              <a:rPr sz="2400" dirty="0"/>
              <a:t>Enhances security to eliminate fraud and malpractice</a:t>
            </a:r>
          </a:p>
          <a:p>
            <a:r>
              <a:rPr sz="2400" dirty="0"/>
              <a:t>Accessible for diverse demographics with easy-to-use interface</a:t>
            </a:r>
          </a:p>
        </p:txBody>
      </p:sp>
      <p:pic>
        <p:nvPicPr>
          <p:cNvPr id="2050" name="Picture 2" descr="4,611 India Polling Que Stock Photos, High-Res Pictures, and Images - Getty  Images">
            <a:extLst>
              <a:ext uri="{FF2B5EF4-FFF2-40B4-BE49-F238E27FC236}">
                <a16:creationId xmlns:a16="http://schemas.microsoft.com/office/drawing/2014/main" id="{21AC8300-155D-FCF4-4CF8-8840164B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83" y="2145234"/>
            <a:ext cx="3851297" cy="25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Novelty of the 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487" y="1616413"/>
            <a:ext cx="4644300" cy="4555200"/>
          </a:xfrm>
        </p:spPr>
        <p:txBody>
          <a:bodyPr>
            <a:noAutofit/>
          </a:bodyPr>
          <a:lstStyle/>
          <a:p>
            <a:r>
              <a:rPr sz="2400" dirty="0"/>
              <a:t>Integration of modern technology with traditional voting</a:t>
            </a:r>
          </a:p>
          <a:p>
            <a:r>
              <a:rPr sz="2400" dirty="0"/>
              <a:t>Use of biometrics and OTP for dual-layer authentication</a:t>
            </a:r>
          </a:p>
          <a:p>
            <a:r>
              <a:rPr sz="2400" dirty="0"/>
              <a:t>Potential for real-time vote monitoring and transparency</a:t>
            </a:r>
          </a:p>
          <a:p>
            <a:r>
              <a:rPr sz="2400" dirty="0"/>
              <a:t>Aligns with 'Digital India' initiatives for e-governance</a:t>
            </a:r>
          </a:p>
        </p:txBody>
      </p:sp>
      <p:pic>
        <p:nvPicPr>
          <p:cNvPr id="1026" name="Picture 2" descr="The Advantages And Disadvantages Of Online Voting Systems - ElectionBuddy">
            <a:extLst>
              <a:ext uri="{FF2B5EF4-FFF2-40B4-BE49-F238E27FC236}">
                <a16:creationId xmlns:a16="http://schemas.microsoft.com/office/drawing/2014/main" id="{52C289EB-5084-92A4-D9AB-4C9A1E654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75" y="2074277"/>
            <a:ext cx="3364672" cy="278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03FB0E-1C65-06C2-7E30-9C83B66E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3520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oral Strategy Meeting: Planning and Coordination of Voting by Slidesgo">
  <a:themeElements>
    <a:clrScheme name="Simple Light">
      <a:dk1>
        <a:srgbClr val="2E379C"/>
      </a:dk1>
      <a:lt1>
        <a:srgbClr val="FFFFFF"/>
      </a:lt1>
      <a:dk2>
        <a:srgbClr val="092469"/>
      </a:dk2>
      <a:lt2>
        <a:srgbClr val="FF457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Electoral_Strategy_Meeting_Planning_and_Coordination_of_Voting_by (2)</Template>
  <TotalTime>126</TotalTime>
  <Words>172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Antonio</vt:lpstr>
      <vt:lpstr>Arial</vt:lpstr>
      <vt:lpstr>Bebas Neue</vt:lpstr>
      <vt:lpstr>Californian FB</vt:lpstr>
      <vt:lpstr>Golos Text</vt:lpstr>
      <vt:lpstr>Nunito Light</vt:lpstr>
      <vt:lpstr>Proxima Nova</vt:lpstr>
      <vt:lpstr>Proxima Nova Semibold</vt:lpstr>
      <vt:lpstr>PT Sans</vt:lpstr>
      <vt:lpstr>Electoral Strategy Meeting: Planning and Coordination of Voting by Slidesgo</vt:lpstr>
      <vt:lpstr>Slidesgo Final Pages</vt:lpstr>
      <vt:lpstr>Virtual Ballot System for Voting</vt:lpstr>
      <vt:lpstr>Project Specification (Features)</vt:lpstr>
      <vt:lpstr>Project Feasibility Analysis</vt:lpstr>
      <vt:lpstr>Oriented with Societal Needs</vt:lpstr>
      <vt:lpstr>Novelty of the Project Title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Shubham Deshpande</dc:creator>
  <cp:keywords/>
  <dc:description>generated using python-pptx</dc:description>
  <cp:lastModifiedBy>Dhroov Dheer Singh</cp:lastModifiedBy>
  <cp:revision>5</cp:revision>
  <dcterms:created xsi:type="dcterms:W3CDTF">2013-01-27T09:14:16Z</dcterms:created>
  <dcterms:modified xsi:type="dcterms:W3CDTF">2025-01-08T08:43:30Z</dcterms:modified>
  <cp:category/>
</cp:coreProperties>
</file>