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p:cViewPr varScale="1">
        <p:scale>
          <a:sx n="98" d="100"/>
          <a:sy n="98" d="100"/>
        </p:scale>
        <p:origin x="78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9144000" cy="4091304"/>
          </a:xfrm>
          <a:custGeom>
            <a:avLst/>
            <a:gdLst/>
            <a:ahLst/>
            <a:cxnLst/>
            <a:rect l="l" t="t" r="r" b="b"/>
            <a:pathLst>
              <a:path w="9144000" h="4091304">
                <a:moveTo>
                  <a:pt x="0" y="4090996"/>
                </a:moveTo>
                <a:lnTo>
                  <a:pt x="9144000" y="4090996"/>
                </a:lnTo>
                <a:lnTo>
                  <a:pt x="9144000" y="0"/>
                </a:lnTo>
                <a:lnTo>
                  <a:pt x="0" y="0"/>
                </a:lnTo>
                <a:lnTo>
                  <a:pt x="0" y="4090996"/>
                </a:lnTo>
                <a:close/>
              </a:path>
            </a:pathLst>
          </a:custGeom>
          <a:solidFill>
            <a:srgbClr val="F8FBFC"/>
          </a:solidFill>
        </p:spPr>
        <p:txBody>
          <a:bodyPr wrap="square" lIns="0" tIns="0" rIns="0" bIns="0" rtlCol="0"/>
          <a:lstStyle/>
          <a:p>
            <a:endParaRPr/>
          </a:p>
        </p:txBody>
      </p:sp>
      <p:sp>
        <p:nvSpPr>
          <p:cNvPr id="17" name="bg object 17"/>
          <p:cNvSpPr/>
          <p:nvPr/>
        </p:nvSpPr>
        <p:spPr>
          <a:xfrm>
            <a:off x="0" y="0"/>
            <a:ext cx="722630" cy="723265"/>
          </a:xfrm>
          <a:custGeom>
            <a:avLst/>
            <a:gdLst/>
            <a:ahLst/>
            <a:cxnLst/>
            <a:rect l="l" t="t" r="r" b="b"/>
            <a:pathLst>
              <a:path w="722630" h="723265">
                <a:moveTo>
                  <a:pt x="722376" y="0"/>
                </a:moveTo>
                <a:lnTo>
                  <a:pt x="0" y="0"/>
                </a:lnTo>
                <a:lnTo>
                  <a:pt x="0" y="723023"/>
                </a:lnTo>
                <a:lnTo>
                  <a:pt x="722376" y="723023"/>
                </a:lnTo>
                <a:lnTo>
                  <a:pt x="722376" y="0"/>
                </a:lnTo>
                <a:close/>
              </a:path>
            </a:pathLst>
          </a:custGeom>
          <a:solidFill>
            <a:srgbClr val="FFB813"/>
          </a:solidFill>
        </p:spPr>
        <p:txBody>
          <a:bodyPr wrap="square" lIns="0" tIns="0" rIns="0" bIns="0" rtlCol="0"/>
          <a:lstStyle/>
          <a:p>
            <a:endParaRPr/>
          </a:p>
        </p:txBody>
      </p:sp>
      <p:sp>
        <p:nvSpPr>
          <p:cNvPr id="18" name="bg object 18"/>
          <p:cNvSpPr/>
          <p:nvPr/>
        </p:nvSpPr>
        <p:spPr>
          <a:xfrm>
            <a:off x="0" y="384428"/>
            <a:ext cx="722630" cy="256540"/>
          </a:xfrm>
          <a:custGeom>
            <a:avLst/>
            <a:gdLst/>
            <a:ahLst/>
            <a:cxnLst/>
            <a:rect l="l" t="t" r="r" b="b"/>
            <a:pathLst>
              <a:path w="722630" h="256540">
                <a:moveTo>
                  <a:pt x="722325" y="164719"/>
                </a:moveTo>
                <a:lnTo>
                  <a:pt x="677570" y="172580"/>
                </a:lnTo>
                <a:lnTo>
                  <a:pt x="645807" y="191325"/>
                </a:lnTo>
                <a:lnTo>
                  <a:pt x="618375" y="213690"/>
                </a:lnTo>
                <a:lnTo>
                  <a:pt x="586600" y="232435"/>
                </a:lnTo>
                <a:lnTo>
                  <a:pt x="541832" y="240284"/>
                </a:lnTo>
                <a:lnTo>
                  <a:pt x="497052" y="232435"/>
                </a:lnTo>
                <a:lnTo>
                  <a:pt x="465264" y="213690"/>
                </a:lnTo>
                <a:lnTo>
                  <a:pt x="437781" y="191325"/>
                </a:lnTo>
                <a:lnTo>
                  <a:pt x="405930" y="172580"/>
                </a:lnTo>
                <a:lnTo>
                  <a:pt x="361035" y="164719"/>
                </a:lnTo>
                <a:lnTo>
                  <a:pt x="316280" y="172580"/>
                </a:lnTo>
                <a:lnTo>
                  <a:pt x="284518" y="191325"/>
                </a:lnTo>
                <a:lnTo>
                  <a:pt x="257086" y="213690"/>
                </a:lnTo>
                <a:lnTo>
                  <a:pt x="225310" y="232435"/>
                </a:lnTo>
                <a:lnTo>
                  <a:pt x="180543" y="240284"/>
                </a:lnTo>
                <a:lnTo>
                  <a:pt x="135763" y="232435"/>
                </a:lnTo>
                <a:lnTo>
                  <a:pt x="103987" y="213690"/>
                </a:lnTo>
                <a:lnTo>
                  <a:pt x="76542" y="191325"/>
                </a:lnTo>
                <a:lnTo>
                  <a:pt x="44767" y="172580"/>
                </a:lnTo>
                <a:lnTo>
                  <a:pt x="0" y="164719"/>
                </a:lnTo>
                <a:lnTo>
                  <a:pt x="0" y="256159"/>
                </a:lnTo>
                <a:lnTo>
                  <a:pt x="722325" y="256159"/>
                </a:lnTo>
                <a:lnTo>
                  <a:pt x="722325" y="164719"/>
                </a:lnTo>
                <a:close/>
              </a:path>
              <a:path w="722630" h="256540">
                <a:moveTo>
                  <a:pt x="722325" y="0"/>
                </a:moveTo>
                <a:lnTo>
                  <a:pt x="677570" y="7861"/>
                </a:lnTo>
                <a:lnTo>
                  <a:pt x="645807" y="26606"/>
                </a:lnTo>
                <a:lnTo>
                  <a:pt x="618375" y="48971"/>
                </a:lnTo>
                <a:lnTo>
                  <a:pt x="586600" y="67716"/>
                </a:lnTo>
                <a:lnTo>
                  <a:pt x="541832" y="75565"/>
                </a:lnTo>
                <a:lnTo>
                  <a:pt x="497052" y="67716"/>
                </a:lnTo>
                <a:lnTo>
                  <a:pt x="465264" y="48971"/>
                </a:lnTo>
                <a:lnTo>
                  <a:pt x="437781" y="26606"/>
                </a:lnTo>
                <a:lnTo>
                  <a:pt x="405930" y="7861"/>
                </a:lnTo>
                <a:lnTo>
                  <a:pt x="361035" y="0"/>
                </a:lnTo>
                <a:lnTo>
                  <a:pt x="316280" y="7861"/>
                </a:lnTo>
                <a:lnTo>
                  <a:pt x="284518" y="26606"/>
                </a:lnTo>
                <a:lnTo>
                  <a:pt x="257086" y="48971"/>
                </a:lnTo>
                <a:lnTo>
                  <a:pt x="225310" y="67716"/>
                </a:lnTo>
                <a:lnTo>
                  <a:pt x="180543" y="75565"/>
                </a:lnTo>
                <a:lnTo>
                  <a:pt x="135763" y="67716"/>
                </a:lnTo>
                <a:lnTo>
                  <a:pt x="103987" y="48971"/>
                </a:lnTo>
                <a:lnTo>
                  <a:pt x="76542" y="26606"/>
                </a:lnTo>
                <a:lnTo>
                  <a:pt x="44767" y="7861"/>
                </a:lnTo>
                <a:lnTo>
                  <a:pt x="0" y="0"/>
                </a:lnTo>
                <a:lnTo>
                  <a:pt x="0" y="91440"/>
                </a:lnTo>
                <a:lnTo>
                  <a:pt x="722325" y="91440"/>
                </a:lnTo>
                <a:lnTo>
                  <a:pt x="722325" y="0"/>
                </a:lnTo>
                <a:close/>
              </a:path>
            </a:pathLst>
          </a:custGeom>
          <a:solidFill>
            <a:srgbClr val="F8FBFC"/>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07680" y="91566"/>
            <a:ext cx="150154" cy="155447"/>
          </a:xfrm>
          <a:prstGeom prst="rect">
            <a:avLst/>
          </a:prstGeom>
        </p:spPr>
      </p:pic>
      <p:sp>
        <p:nvSpPr>
          <p:cNvPr id="20" name="bg object 20"/>
          <p:cNvSpPr/>
          <p:nvPr/>
        </p:nvSpPr>
        <p:spPr>
          <a:xfrm>
            <a:off x="8430768" y="1025004"/>
            <a:ext cx="713740" cy="723265"/>
          </a:xfrm>
          <a:custGeom>
            <a:avLst/>
            <a:gdLst/>
            <a:ahLst/>
            <a:cxnLst/>
            <a:rect l="l" t="t" r="r" b="b"/>
            <a:pathLst>
              <a:path w="713740" h="723264">
                <a:moveTo>
                  <a:pt x="0" y="723023"/>
                </a:moveTo>
                <a:lnTo>
                  <a:pt x="713231" y="723023"/>
                </a:lnTo>
                <a:lnTo>
                  <a:pt x="713231" y="0"/>
                </a:lnTo>
                <a:lnTo>
                  <a:pt x="0" y="0"/>
                </a:lnTo>
                <a:lnTo>
                  <a:pt x="0" y="723023"/>
                </a:lnTo>
                <a:close/>
              </a:path>
            </a:pathLst>
          </a:custGeom>
          <a:solidFill>
            <a:srgbClr val="FF455F"/>
          </a:solidFill>
        </p:spPr>
        <p:txBody>
          <a:bodyPr wrap="square" lIns="0" tIns="0" rIns="0" bIns="0" rtlCol="0"/>
          <a:lstStyle/>
          <a:p>
            <a:endParaRPr/>
          </a:p>
        </p:txBody>
      </p:sp>
      <p:sp>
        <p:nvSpPr>
          <p:cNvPr id="21" name="bg object 21"/>
          <p:cNvSpPr/>
          <p:nvPr/>
        </p:nvSpPr>
        <p:spPr>
          <a:xfrm>
            <a:off x="8586216" y="1025016"/>
            <a:ext cx="558165" cy="558800"/>
          </a:xfrm>
          <a:custGeom>
            <a:avLst/>
            <a:gdLst/>
            <a:ahLst/>
            <a:cxnLst/>
            <a:rect l="l" t="t" r="r" b="b"/>
            <a:pathLst>
              <a:path w="558165" h="558800">
                <a:moveTo>
                  <a:pt x="557771" y="20891"/>
                </a:moveTo>
                <a:lnTo>
                  <a:pt x="338328" y="521970"/>
                </a:lnTo>
                <a:lnTo>
                  <a:pt x="364109" y="530860"/>
                </a:lnTo>
                <a:lnTo>
                  <a:pt x="389763" y="540004"/>
                </a:lnTo>
                <a:lnTo>
                  <a:pt x="557771" y="27876"/>
                </a:lnTo>
                <a:lnTo>
                  <a:pt x="557771" y="20891"/>
                </a:lnTo>
                <a:close/>
              </a:path>
              <a:path w="558165" h="558800">
                <a:moveTo>
                  <a:pt x="557784" y="139585"/>
                </a:moveTo>
                <a:lnTo>
                  <a:pt x="530352" y="558292"/>
                </a:lnTo>
                <a:lnTo>
                  <a:pt x="557784" y="558292"/>
                </a:lnTo>
                <a:lnTo>
                  <a:pt x="557784" y="139585"/>
                </a:lnTo>
                <a:close/>
              </a:path>
              <a:path w="558165" h="558800">
                <a:moveTo>
                  <a:pt x="557784" y="36639"/>
                </a:moveTo>
                <a:lnTo>
                  <a:pt x="429768" y="549402"/>
                </a:lnTo>
                <a:lnTo>
                  <a:pt x="484378" y="558292"/>
                </a:lnTo>
                <a:lnTo>
                  <a:pt x="557784" y="61849"/>
                </a:lnTo>
                <a:lnTo>
                  <a:pt x="557784" y="36639"/>
                </a:lnTo>
                <a:close/>
              </a:path>
              <a:path w="558165" h="558800">
                <a:moveTo>
                  <a:pt x="557784" y="14020"/>
                </a:moveTo>
                <a:lnTo>
                  <a:pt x="256032" y="476631"/>
                </a:lnTo>
                <a:lnTo>
                  <a:pt x="279400" y="489839"/>
                </a:lnTo>
                <a:lnTo>
                  <a:pt x="302768" y="503301"/>
                </a:lnTo>
                <a:lnTo>
                  <a:pt x="557784" y="17424"/>
                </a:lnTo>
                <a:lnTo>
                  <a:pt x="557784" y="14020"/>
                </a:lnTo>
                <a:close/>
              </a:path>
              <a:path w="558165" h="558800">
                <a:moveTo>
                  <a:pt x="557784" y="9867"/>
                </a:moveTo>
                <a:lnTo>
                  <a:pt x="182880" y="414401"/>
                </a:lnTo>
                <a:lnTo>
                  <a:pt x="203581" y="431419"/>
                </a:lnTo>
                <a:lnTo>
                  <a:pt x="223901" y="448437"/>
                </a:lnTo>
                <a:lnTo>
                  <a:pt x="557784" y="11963"/>
                </a:lnTo>
                <a:lnTo>
                  <a:pt x="557784" y="9867"/>
                </a:lnTo>
                <a:close/>
              </a:path>
              <a:path w="558165" h="558800">
                <a:moveTo>
                  <a:pt x="557784" y="6883"/>
                </a:moveTo>
                <a:lnTo>
                  <a:pt x="109728" y="343789"/>
                </a:lnTo>
                <a:lnTo>
                  <a:pt x="127127" y="364236"/>
                </a:lnTo>
                <a:lnTo>
                  <a:pt x="144780" y="384429"/>
                </a:lnTo>
                <a:lnTo>
                  <a:pt x="557784" y="8331"/>
                </a:lnTo>
                <a:lnTo>
                  <a:pt x="557784" y="6883"/>
                </a:lnTo>
                <a:close/>
              </a:path>
              <a:path w="558165" h="558800">
                <a:moveTo>
                  <a:pt x="557784" y="4826"/>
                </a:moveTo>
                <a:lnTo>
                  <a:pt x="64008" y="264922"/>
                </a:lnTo>
                <a:lnTo>
                  <a:pt x="77470" y="287909"/>
                </a:lnTo>
                <a:lnTo>
                  <a:pt x="90932" y="311150"/>
                </a:lnTo>
                <a:lnTo>
                  <a:pt x="557784" y="5981"/>
                </a:lnTo>
                <a:lnTo>
                  <a:pt x="557784" y="4826"/>
                </a:lnTo>
                <a:close/>
              </a:path>
              <a:path w="558165" h="558800">
                <a:moveTo>
                  <a:pt x="557784" y="3022"/>
                </a:moveTo>
                <a:lnTo>
                  <a:pt x="27432" y="178054"/>
                </a:lnTo>
                <a:lnTo>
                  <a:pt x="36703" y="203327"/>
                </a:lnTo>
                <a:lnTo>
                  <a:pt x="45847" y="228854"/>
                </a:lnTo>
                <a:lnTo>
                  <a:pt x="557784" y="4025"/>
                </a:lnTo>
                <a:lnTo>
                  <a:pt x="557784" y="3022"/>
                </a:lnTo>
                <a:close/>
              </a:path>
              <a:path w="558165" h="558800">
                <a:moveTo>
                  <a:pt x="557784" y="1384"/>
                </a:moveTo>
                <a:lnTo>
                  <a:pt x="9144" y="83693"/>
                </a:lnTo>
                <a:lnTo>
                  <a:pt x="13843" y="110490"/>
                </a:lnTo>
                <a:lnTo>
                  <a:pt x="18669" y="137287"/>
                </a:lnTo>
                <a:lnTo>
                  <a:pt x="557784" y="2298"/>
                </a:lnTo>
                <a:lnTo>
                  <a:pt x="557784" y="1384"/>
                </a:lnTo>
                <a:close/>
              </a:path>
              <a:path w="558165" h="558800">
                <a:moveTo>
                  <a:pt x="557784" y="0"/>
                </a:moveTo>
                <a:lnTo>
                  <a:pt x="0" y="0"/>
                </a:lnTo>
                <a:lnTo>
                  <a:pt x="0" y="45720"/>
                </a:lnTo>
                <a:lnTo>
                  <a:pt x="557784" y="749"/>
                </a:lnTo>
                <a:lnTo>
                  <a:pt x="557784" y="0"/>
                </a:lnTo>
                <a:close/>
              </a:path>
            </a:pathLst>
          </a:custGeom>
          <a:solidFill>
            <a:srgbClr val="F8FBFC"/>
          </a:solidFill>
        </p:spPr>
        <p:txBody>
          <a:bodyPr wrap="square" lIns="0" tIns="0" rIns="0" bIns="0" rtlCol="0"/>
          <a:lstStyle/>
          <a:p>
            <a:endParaRPr/>
          </a:p>
        </p:txBody>
      </p:sp>
      <p:sp>
        <p:nvSpPr>
          <p:cNvPr id="22" name="bg object 22"/>
          <p:cNvSpPr/>
          <p:nvPr/>
        </p:nvSpPr>
        <p:spPr>
          <a:xfrm>
            <a:off x="0" y="4090999"/>
            <a:ext cx="9144000" cy="1057275"/>
          </a:xfrm>
          <a:custGeom>
            <a:avLst/>
            <a:gdLst/>
            <a:ahLst/>
            <a:cxnLst/>
            <a:rect l="l" t="t" r="r" b="b"/>
            <a:pathLst>
              <a:path w="9144000" h="1057275">
                <a:moveTo>
                  <a:pt x="9144000" y="0"/>
                </a:moveTo>
                <a:lnTo>
                  <a:pt x="0" y="0"/>
                </a:lnTo>
                <a:lnTo>
                  <a:pt x="0" y="1057071"/>
                </a:lnTo>
                <a:lnTo>
                  <a:pt x="9144000" y="1057071"/>
                </a:lnTo>
                <a:lnTo>
                  <a:pt x="9144000" y="0"/>
                </a:lnTo>
                <a:close/>
              </a:path>
            </a:pathLst>
          </a:custGeom>
          <a:solidFill>
            <a:srgbClr val="53B1FD"/>
          </a:solidFill>
        </p:spPr>
        <p:txBody>
          <a:bodyPr wrap="square" lIns="0" tIns="0" rIns="0" bIns="0" rtlCol="0"/>
          <a:lstStyle/>
          <a:p>
            <a:endParaRPr/>
          </a:p>
        </p:txBody>
      </p:sp>
      <p:sp>
        <p:nvSpPr>
          <p:cNvPr id="2" name="Holder 2"/>
          <p:cNvSpPr>
            <a:spLocks noGrp="1"/>
          </p:cNvSpPr>
          <p:nvPr>
            <p:ph type="ctrTitle"/>
          </p:nvPr>
        </p:nvSpPr>
        <p:spPr>
          <a:xfrm>
            <a:off x="2177415" y="1233436"/>
            <a:ext cx="4789169" cy="2226310"/>
          </a:xfrm>
          <a:prstGeom prst="rect">
            <a:avLst/>
          </a:prstGeom>
        </p:spPr>
        <p:txBody>
          <a:bodyPr wrap="square" lIns="0" tIns="0" rIns="0" bIns="0">
            <a:spAutoFit/>
          </a:bodyPr>
          <a:lstStyle>
            <a:lvl1pPr>
              <a:defRPr sz="7200" b="0" i="0">
                <a:solidFill>
                  <a:srgbClr val="2A2822"/>
                </a:solidFill>
                <a:latin typeface="Calibri"/>
                <a:cs typeface="Calibri"/>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rgbClr val="2A282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550" b="0" i="0">
                <a:solidFill>
                  <a:srgbClr val="2A2822"/>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9144000" cy="5148580"/>
          </a:xfrm>
          <a:custGeom>
            <a:avLst/>
            <a:gdLst/>
            <a:ahLst/>
            <a:cxnLst/>
            <a:rect l="l" t="t" r="r" b="b"/>
            <a:pathLst>
              <a:path w="9144000" h="5148580">
                <a:moveTo>
                  <a:pt x="9144000" y="0"/>
                </a:moveTo>
                <a:lnTo>
                  <a:pt x="0" y="0"/>
                </a:lnTo>
                <a:lnTo>
                  <a:pt x="0" y="5148067"/>
                </a:lnTo>
                <a:lnTo>
                  <a:pt x="9144000" y="5148067"/>
                </a:lnTo>
                <a:lnTo>
                  <a:pt x="9144000" y="0"/>
                </a:lnTo>
                <a:close/>
              </a:path>
            </a:pathLst>
          </a:custGeom>
          <a:solidFill>
            <a:srgbClr val="F8FBFC"/>
          </a:solidFill>
        </p:spPr>
        <p:txBody>
          <a:bodyPr wrap="square" lIns="0" tIns="0" rIns="0" bIns="0" rtlCol="0"/>
          <a:lstStyle/>
          <a:p>
            <a:endParaRPr/>
          </a:p>
        </p:txBody>
      </p:sp>
      <p:sp>
        <p:nvSpPr>
          <p:cNvPr id="17" name="bg object 17"/>
          <p:cNvSpPr/>
          <p:nvPr/>
        </p:nvSpPr>
        <p:spPr>
          <a:xfrm>
            <a:off x="0" y="4603525"/>
            <a:ext cx="9144000" cy="544830"/>
          </a:xfrm>
          <a:custGeom>
            <a:avLst/>
            <a:gdLst/>
            <a:ahLst/>
            <a:cxnLst/>
            <a:rect l="l" t="t" r="r" b="b"/>
            <a:pathLst>
              <a:path w="9144000" h="544829">
                <a:moveTo>
                  <a:pt x="9144000" y="0"/>
                </a:moveTo>
                <a:lnTo>
                  <a:pt x="0" y="0"/>
                </a:lnTo>
                <a:lnTo>
                  <a:pt x="0" y="544545"/>
                </a:lnTo>
                <a:lnTo>
                  <a:pt x="9144000" y="544545"/>
                </a:lnTo>
                <a:lnTo>
                  <a:pt x="9144000" y="0"/>
                </a:lnTo>
                <a:close/>
              </a:path>
            </a:pathLst>
          </a:custGeom>
          <a:solidFill>
            <a:srgbClr val="78C3E9"/>
          </a:solidFill>
        </p:spPr>
        <p:txBody>
          <a:bodyPr wrap="square" lIns="0" tIns="0" rIns="0" bIns="0" rtlCol="0"/>
          <a:lstStyle/>
          <a:p>
            <a:endParaRPr/>
          </a:p>
        </p:txBody>
      </p:sp>
      <p:sp>
        <p:nvSpPr>
          <p:cNvPr id="18" name="bg object 18"/>
          <p:cNvSpPr/>
          <p:nvPr/>
        </p:nvSpPr>
        <p:spPr>
          <a:xfrm>
            <a:off x="0" y="1089139"/>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B813"/>
          </a:solidFill>
        </p:spPr>
        <p:txBody>
          <a:bodyPr wrap="square" lIns="0" tIns="0" rIns="0" bIns="0" rtlCol="0"/>
          <a:lstStyle/>
          <a:p>
            <a:endParaRPr/>
          </a:p>
        </p:txBody>
      </p:sp>
      <p:sp>
        <p:nvSpPr>
          <p:cNvPr id="19" name="bg object 19"/>
          <p:cNvSpPr/>
          <p:nvPr/>
        </p:nvSpPr>
        <p:spPr>
          <a:xfrm>
            <a:off x="109728" y="1198879"/>
            <a:ext cx="502920" cy="513080"/>
          </a:xfrm>
          <a:custGeom>
            <a:avLst/>
            <a:gdLst/>
            <a:ahLst/>
            <a:cxnLst/>
            <a:rect l="l" t="t" r="r" b="b"/>
            <a:pathLst>
              <a:path w="502920" h="513080">
                <a:moveTo>
                  <a:pt x="268503" y="0"/>
                </a:moveTo>
                <a:lnTo>
                  <a:pt x="255943" y="172212"/>
                </a:lnTo>
                <a:lnTo>
                  <a:pt x="247154" y="172084"/>
                </a:lnTo>
                <a:lnTo>
                  <a:pt x="234594" y="0"/>
                </a:lnTo>
                <a:lnTo>
                  <a:pt x="231000" y="253"/>
                </a:lnTo>
                <a:lnTo>
                  <a:pt x="243560" y="172212"/>
                </a:lnTo>
                <a:lnTo>
                  <a:pt x="237807" y="172846"/>
                </a:lnTo>
                <a:lnTo>
                  <a:pt x="234950" y="173481"/>
                </a:lnTo>
                <a:lnTo>
                  <a:pt x="197446" y="5333"/>
                </a:lnTo>
                <a:lnTo>
                  <a:pt x="193852" y="6222"/>
                </a:lnTo>
                <a:lnTo>
                  <a:pt x="231355" y="174497"/>
                </a:lnTo>
                <a:lnTo>
                  <a:pt x="225806" y="176021"/>
                </a:lnTo>
                <a:lnTo>
                  <a:pt x="223088" y="177037"/>
                </a:lnTo>
                <a:lnTo>
                  <a:pt x="161353" y="16509"/>
                </a:lnTo>
                <a:lnTo>
                  <a:pt x="157962" y="17779"/>
                </a:lnTo>
                <a:lnTo>
                  <a:pt x="219697" y="178307"/>
                </a:lnTo>
                <a:lnTo>
                  <a:pt x="214299" y="180720"/>
                </a:lnTo>
                <a:lnTo>
                  <a:pt x="211785" y="182371"/>
                </a:lnTo>
                <a:lnTo>
                  <a:pt x="127444" y="32892"/>
                </a:lnTo>
                <a:lnTo>
                  <a:pt x="124206" y="34670"/>
                </a:lnTo>
                <a:lnTo>
                  <a:pt x="208572" y="184150"/>
                </a:lnTo>
                <a:lnTo>
                  <a:pt x="203898" y="187451"/>
                </a:lnTo>
                <a:lnTo>
                  <a:pt x="201561" y="189356"/>
                </a:lnTo>
                <a:lnTo>
                  <a:pt x="96024" y="54355"/>
                </a:lnTo>
                <a:lnTo>
                  <a:pt x="93167" y="56514"/>
                </a:lnTo>
                <a:lnTo>
                  <a:pt x="198704" y="191642"/>
                </a:lnTo>
                <a:lnTo>
                  <a:pt x="194386" y="195579"/>
                </a:lnTo>
                <a:lnTo>
                  <a:pt x="192430" y="197738"/>
                </a:lnTo>
                <a:lnTo>
                  <a:pt x="68402" y="80137"/>
                </a:lnTo>
                <a:lnTo>
                  <a:pt x="65887" y="82930"/>
                </a:lnTo>
                <a:lnTo>
                  <a:pt x="190093" y="200532"/>
                </a:lnTo>
                <a:lnTo>
                  <a:pt x="188099" y="202691"/>
                </a:lnTo>
                <a:lnTo>
                  <a:pt x="184861" y="207644"/>
                </a:lnTo>
                <a:lnTo>
                  <a:pt x="44716" y="110108"/>
                </a:lnTo>
                <a:lnTo>
                  <a:pt x="42722" y="113029"/>
                </a:lnTo>
                <a:lnTo>
                  <a:pt x="182905" y="210565"/>
                </a:lnTo>
                <a:lnTo>
                  <a:pt x="181267" y="213105"/>
                </a:lnTo>
                <a:lnTo>
                  <a:pt x="178752" y="218439"/>
                </a:lnTo>
                <a:lnTo>
                  <a:pt x="25666" y="143128"/>
                </a:lnTo>
                <a:lnTo>
                  <a:pt x="24244" y="146430"/>
                </a:lnTo>
                <a:lnTo>
                  <a:pt x="177330" y="221741"/>
                </a:lnTo>
                <a:lnTo>
                  <a:pt x="175374" y="227202"/>
                </a:lnTo>
                <a:lnTo>
                  <a:pt x="174637" y="229996"/>
                </a:lnTo>
                <a:lnTo>
                  <a:pt x="11859" y="178815"/>
                </a:lnTo>
                <a:lnTo>
                  <a:pt x="10777" y="182371"/>
                </a:lnTo>
                <a:lnTo>
                  <a:pt x="173736" y="233679"/>
                </a:lnTo>
                <a:lnTo>
                  <a:pt x="172478" y="239394"/>
                </a:lnTo>
                <a:lnTo>
                  <a:pt x="172123" y="242315"/>
                </a:lnTo>
                <a:lnTo>
                  <a:pt x="3243" y="216280"/>
                </a:lnTo>
                <a:lnTo>
                  <a:pt x="2686" y="219963"/>
                </a:lnTo>
                <a:lnTo>
                  <a:pt x="171602" y="245999"/>
                </a:lnTo>
                <a:lnTo>
                  <a:pt x="171221" y="254634"/>
                </a:lnTo>
                <a:lnTo>
                  <a:pt x="0" y="254634"/>
                </a:lnTo>
                <a:lnTo>
                  <a:pt x="0" y="258190"/>
                </a:lnTo>
                <a:lnTo>
                  <a:pt x="171399" y="258190"/>
                </a:lnTo>
                <a:lnTo>
                  <a:pt x="171958" y="263778"/>
                </a:lnTo>
                <a:lnTo>
                  <a:pt x="172478" y="266700"/>
                </a:lnTo>
                <a:lnTo>
                  <a:pt x="2686" y="292862"/>
                </a:lnTo>
                <a:lnTo>
                  <a:pt x="3243" y="296544"/>
                </a:lnTo>
                <a:lnTo>
                  <a:pt x="173215" y="270382"/>
                </a:lnTo>
                <a:lnTo>
                  <a:pt x="174459" y="275843"/>
                </a:lnTo>
                <a:lnTo>
                  <a:pt x="175374" y="278383"/>
                </a:lnTo>
                <a:lnTo>
                  <a:pt x="10952" y="330326"/>
                </a:lnTo>
                <a:lnTo>
                  <a:pt x="11859" y="334009"/>
                </a:lnTo>
                <a:lnTo>
                  <a:pt x="176631" y="281813"/>
                </a:lnTo>
                <a:lnTo>
                  <a:pt x="178752" y="287274"/>
                </a:lnTo>
                <a:lnTo>
                  <a:pt x="180009" y="289559"/>
                </a:lnTo>
                <a:lnTo>
                  <a:pt x="24409" y="366267"/>
                </a:lnTo>
                <a:lnTo>
                  <a:pt x="25844" y="369569"/>
                </a:lnTo>
                <a:lnTo>
                  <a:pt x="181648" y="292862"/>
                </a:lnTo>
                <a:lnTo>
                  <a:pt x="184340" y="297688"/>
                </a:lnTo>
                <a:lnTo>
                  <a:pt x="185940" y="299846"/>
                </a:lnTo>
                <a:lnTo>
                  <a:pt x="42900" y="399668"/>
                </a:lnTo>
                <a:lnTo>
                  <a:pt x="44894" y="402716"/>
                </a:lnTo>
                <a:lnTo>
                  <a:pt x="188099" y="302767"/>
                </a:lnTo>
                <a:lnTo>
                  <a:pt x="189712" y="305053"/>
                </a:lnTo>
                <a:lnTo>
                  <a:pt x="193471" y="308990"/>
                </a:lnTo>
                <a:lnTo>
                  <a:pt x="66065" y="429640"/>
                </a:lnTo>
                <a:lnTo>
                  <a:pt x="68402" y="432434"/>
                </a:lnTo>
                <a:lnTo>
                  <a:pt x="195986" y="311530"/>
                </a:lnTo>
                <a:lnTo>
                  <a:pt x="197802" y="313436"/>
                </a:lnTo>
                <a:lnTo>
                  <a:pt x="201917" y="316864"/>
                </a:lnTo>
                <a:lnTo>
                  <a:pt x="93332" y="455929"/>
                </a:lnTo>
                <a:lnTo>
                  <a:pt x="96202" y="458342"/>
                </a:lnTo>
                <a:lnTo>
                  <a:pt x="204812" y="319150"/>
                </a:lnTo>
                <a:lnTo>
                  <a:pt x="209270" y="322071"/>
                </a:lnTo>
                <a:lnTo>
                  <a:pt x="211607" y="323341"/>
                </a:lnTo>
                <a:lnTo>
                  <a:pt x="124383" y="477900"/>
                </a:lnTo>
                <a:lnTo>
                  <a:pt x="127444" y="479805"/>
                </a:lnTo>
                <a:lnTo>
                  <a:pt x="214858" y="325119"/>
                </a:lnTo>
                <a:lnTo>
                  <a:pt x="222034" y="328421"/>
                </a:lnTo>
                <a:lnTo>
                  <a:pt x="157962" y="494791"/>
                </a:lnTo>
                <a:lnTo>
                  <a:pt x="161353" y="496062"/>
                </a:lnTo>
                <a:lnTo>
                  <a:pt x="225247" y="329564"/>
                </a:lnTo>
                <a:lnTo>
                  <a:pt x="232778" y="331724"/>
                </a:lnTo>
                <a:lnTo>
                  <a:pt x="193852" y="506349"/>
                </a:lnTo>
                <a:lnTo>
                  <a:pt x="197446" y="506983"/>
                </a:lnTo>
                <a:lnTo>
                  <a:pt x="236550" y="332486"/>
                </a:lnTo>
                <a:lnTo>
                  <a:pt x="241566" y="333375"/>
                </a:lnTo>
                <a:lnTo>
                  <a:pt x="244297" y="333628"/>
                </a:lnTo>
                <a:lnTo>
                  <a:pt x="231178" y="512444"/>
                </a:lnTo>
                <a:lnTo>
                  <a:pt x="234772" y="512571"/>
                </a:lnTo>
                <a:lnTo>
                  <a:pt x="247878" y="333755"/>
                </a:lnTo>
                <a:lnTo>
                  <a:pt x="255422" y="333628"/>
                </a:lnTo>
                <a:lnTo>
                  <a:pt x="268503" y="512571"/>
                </a:lnTo>
                <a:lnTo>
                  <a:pt x="272084" y="512444"/>
                </a:lnTo>
                <a:lnTo>
                  <a:pt x="259016" y="333375"/>
                </a:lnTo>
                <a:lnTo>
                  <a:pt x="264033" y="332739"/>
                </a:lnTo>
                <a:lnTo>
                  <a:pt x="266547" y="332104"/>
                </a:lnTo>
                <a:lnTo>
                  <a:pt x="305638" y="506983"/>
                </a:lnTo>
                <a:lnTo>
                  <a:pt x="309232" y="506349"/>
                </a:lnTo>
                <a:lnTo>
                  <a:pt x="270141" y="331469"/>
                </a:lnTo>
                <a:lnTo>
                  <a:pt x="277495" y="329056"/>
                </a:lnTo>
                <a:lnTo>
                  <a:pt x="341744" y="496062"/>
                </a:lnTo>
                <a:lnTo>
                  <a:pt x="345160" y="494791"/>
                </a:lnTo>
                <a:lnTo>
                  <a:pt x="280885" y="327787"/>
                </a:lnTo>
                <a:lnTo>
                  <a:pt x="287896" y="324230"/>
                </a:lnTo>
                <a:lnTo>
                  <a:pt x="375640" y="479805"/>
                </a:lnTo>
                <a:lnTo>
                  <a:pt x="378714" y="477900"/>
                </a:lnTo>
                <a:lnTo>
                  <a:pt x="290957" y="322452"/>
                </a:lnTo>
                <a:lnTo>
                  <a:pt x="295427" y="319658"/>
                </a:lnTo>
                <a:lnTo>
                  <a:pt x="297408" y="318134"/>
                </a:lnTo>
                <a:lnTo>
                  <a:pt x="407073" y="458342"/>
                </a:lnTo>
                <a:lnTo>
                  <a:pt x="409752" y="455929"/>
                </a:lnTo>
                <a:lnTo>
                  <a:pt x="300278" y="315849"/>
                </a:lnTo>
                <a:lnTo>
                  <a:pt x="302437" y="314197"/>
                </a:lnTo>
                <a:lnTo>
                  <a:pt x="306197" y="310514"/>
                </a:lnTo>
                <a:lnTo>
                  <a:pt x="434695" y="432307"/>
                </a:lnTo>
                <a:lnTo>
                  <a:pt x="437032" y="429640"/>
                </a:lnTo>
                <a:lnTo>
                  <a:pt x="308533" y="307975"/>
                </a:lnTo>
                <a:lnTo>
                  <a:pt x="312127" y="303911"/>
                </a:lnTo>
                <a:lnTo>
                  <a:pt x="313740" y="301625"/>
                </a:lnTo>
                <a:lnTo>
                  <a:pt x="458203" y="402589"/>
                </a:lnTo>
                <a:lnTo>
                  <a:pt x="460362" y="399414"/>
                </a:lnTo>
                <a:lnTo>
                  <a:pt x="315722" y="298703"/>
                </a:lnTo>
                <a:lnTo>
                  <a:pt x="317334" y="296544"/>
                </a:lnTo>
                <a:lnTo>
                  <a:pt x="319836" y="291972"/>
                </a:lnTo>
                <a:lnTo>
                  <a:pt x="477253" y="369315"/>
                </a:lnTo>
                <a:lnTo>
                  <a:pt x="478853" y="366013"/>
                </a:lnTo>
                <a:lnTo>
                  <a:pt x="321614" y="288670"/>
                </a:lnTo>
                <a:lnTo>
                  <a:pt x="323786" y="283717"/>
                </a:lnTo>
                <a:lnTo>
                  <a:pt x="324688" y="281177"/>
                </a:lnTo>
                <a:lnTo>
                  <a:pt x="491236" y="333628"/>
                </a:lnTo>
                <a:lnTo>
                  <a:pt x="492315" y="330072"/>
                </a:lnTo>
                <a:lnTo>
                  <a:pt x="325945" y="277621"/>
                </a:lnTo>
                <a:lnTo>
                  <a:pt x="327367" y="272541"/>
                </a:lnTo>
                <a:lnTo>
                  <a:pt x="327926" y="269747"/>
                </a:lnTo>
                <a:lnTo>
                  <a:pt x="499846" y="296417"/>
                </a:lnTo>
                <a:lnTo>
                  <a:pt x="500405" y="292734"/>
                </a:lnTo>
                <a:lnTo>
                  <a:pt x="328625" y="266318"/>
                </a:lnTo>
                <a:lnTo>
                  <a:pt x="329184" y="263525"/>
                </a:lnTo>
                <a:lnTo>
                  <a:pt x="329539" y="258063"/>
                </a:lnTo>
                <a:lnTo>
                  <a:pt x="502920" y="258063"/>
                </a:lnTo>
                <a:lnTo>
                  <a:pt x="502920" y="254380"/>
                </a:lnTo>
                <a:lnTo>
                  <a:pt x="329704" y="254380"/>
                </a:lnTo>
                <a:lnTo>
                  <a:pt x="329704" y="248157"/>
                </a:lnTo>
                <a:lnTo>
                  <a:pt x="329361" y="246125"/>
                </a:lnTo>
                <a:lnTo>
                  <a:pt x="500405" y="219709"/>
                </a:lnTo>
                <a:lnTo>
                  <a:pt x="499846" y="216026"/>
                </a:lnTo>
                <a:lnTo>
                  <a:pt x="328980" y="242442"/>
                </a:lnTo>
                <a:lnTo>
                  <a:pt x="328282" y="236981"/>
                </a:lnTo>
                <a:lnTo>
                  <a:pt x="327545" y="234187"/>
                </a:lnTo>
                <a:lnTo>
                  <a:pt x="492315" y="182371"/>
                </a:lnTo>
                <a:lnTo>
                  <a:pt x="491236" y="178815"/>
                </a:lnTo>
                <a:lnTo>
                  <a:pt x="326682" y="230758"/>
                </a:lnTo>
                <a:lnTo>
                  <a:pt x="325031" y="225425"/>
                </a:lnTo>
                <a:lnTo>
                  <a:pt x="323951" y="222630"/>
                </a:lnTo>
                <a:lnTo>
                  <a:pt x="478853" y="146557"/>
                </a:lnTo>
                <a:lnTo>
                  <a:pt x="477253" y="143255"/>
                </a:lnTo>
                <a:lnTo>
                  <a:pt x="322351" y="219328"/>
                </a:lnTo>
                <a:lnTo>
                  <a:pt x="320014" y="214249"/>
                </a:lnTo>
                <a:lnTo>
                  <a:pt x="318579" y="211836"/>
                </a:lnTo>
                <a:lnTo>
                  <a:pt x="460019" y="113156"/>
                </a:lnTo>
                <a:lnTo>
                  <a:pt x="458025" y="110108"/>
                </a:lnTo>
                <a:lnTo>
                  <a:pt x="316776" y="208661"/>
                </a:lnTo>
                <a:lnTo>
                  <a:pt x="313563" y="203962"/>
                </a:lnTo>
                <a:lnTo>
                  <a:pt x="311746" y="201802"/>
                </a:lnTo>
                <a:lnTo>
                  <a:pt x="437032" y="83057"/>
                </a:lnTo>
                <a:lnTo>
                  <a:pt x="434517" y="80390"/>
                </a:lnTo>
                <a:lnTo>
                  <a:pt x="309448" y="198754"/>
                </a:lnTo>
                <a:lnTo>
                  <a:pt x="305638" y="194563"/>
                </a:lnTo>
                <a:lnTo>
                  <a:pt x="303517" y="192786"/>
                </a:lnTo>
                <a:lnTo>
                  <a:pt x="409752" y="56768"/>
                </a:lnTo>
                <a:lnTo>
                  <a:pt x="406895" y="54355"/>
                </a:lnTo>
                <a:lnTo>
                  <a:pt x="300824" y="190372"/>
                </a:lnTo>
                <a:lnTo>
                  <a:pt x="296151" y="186689"/>
                </a:lnTo>
                <a:lnTo>
                  <a:pt x="293814" y="185292"/>
                </a:lnTo>
                <a:lnTo>
                  <a:pt x="378891" y="34925"/>
                </a:lnTo>
                <a:lnTo>
                  <a:pt x="375640" y="33019"/>
                </a:lnTo>
                <a:lnTo>
                  <a:pt x="290753" y="183261"/>
                </a:lnTo>
                <a:lnTo>
                  <a:pt x="285724" y="180339"/>
                </a:lnTo>
                <a:lnTo>
                  <a:pt x="283044" y="179196"/>
                </a:lnTo>
                <a:lnTo>
                  <a:pt x="345160" y="17779"/>
                </a:lnTo>
                <a:lnTo>
                  <a:pt x="341744" y="16509"/>
                </a:lnTo>
                <a:lnTo>
                  <a:pt x="279793" y="177800"/>
                </a:lnTo>
                <a:lnTo>
                  <a:pt x="274421" y="175513"/>
                </a:lnTo>
                <a:lnTo>
                  <a:pt x="271564" y="174751"/>
                </a:lnTo>
                <a:lnTo>
                  <a:pt x="309232" y="6222"/>
                </a:lnTo>
                <a:lnTo>
                  <a:pt x="305638" y="5587"/>
                </a:lnTo>
                <a:lnTo>
                  <a:pt x="268147" y="174116"/>
                </a:lnTo>
                <a:lnTo>
                  <a:pt x="265290" y="173354"/>
                </a:lnTo>
                <a:lnTo>
                  <a:pt x="259537" y="172592"/>
                </a:lnTo>
                <a:lnTo>
                  <a:pt x="272084" y="380"/>
                </a:lnTo>
                <a:lnTo>
                  <a:pt x="268503" y="0"/>
                </a:lnTo>
                <a:close/>
              </a:path>
            </a:pathLst>
          </a:custGeom>
          <a:solidFill>
            <a:srgbClr val="F8FBFC"/>
          </a:solidFill>
        </p:spPr>
        <p:txBody>
          <a:bodyPr wrap="square" lIns="0" tIns="0" rIns="0" bIns="0" rtlCol="0"/>
          <a:lstStyle/>
          <a:p>
            <a:endParaRPr/>
          </a:p>
        </p:txBody>
      </p:sp>
      <p:sp>
        <p:nvSpPr>
          <p:cNvPr id="20" name="bg object 20"/>
          <p:cNvSpPr/>
          <p:nvPr/>
        </p:nvSpPr>
        <p:spPr>
          <a:xfrm>
            <a:off x="0" y="3889654"/>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1B6EC7"/>
          </a:solidFill>
        </p:spPr>
        <p:txBody>
          <a:bodyPr wrap="square" lIns="0" tIns="0" rIns="0" bIns="0" rtlCol="0"/>
          <a:lstStyle/>
          <a:p>
            <a:endParaRPr/>
          </a:p>
        </p:txBody>
      </p:sp>
      <p:sp>
        <p:nvSpPr>
          <p:cNvPr id="21" name="bg object 21"/>
          <p:cNvSpPr/>
          <p:nvPr/>
        </p:nvSpPr>
        <p:spPr>
          <a:xfrm>
            <a:off x="118872" y="4017784"/>
            <a:ext cx="485140" cy="476250"/>
          </a:xfrm>
          <a:custGeom>
            <a:avLst/>
            <a:gdLst/>
            <a:ahLst/>
            <a:cxnLst/>
            <a:rect l="l" t="t" r="r" b="b"/>
            <a:pathLst>
              <a:path w="485140" h="476250">
                <a:moveTo>
                  <a:pt x="256032" y="439343"/>
                </a:moveTo>
                <a:lnTo>
                  <a:pt x="228625" y="439343"/>
                </a:lnTo>
                <a:lnTo>
                  <a:pt x="228625" y="475869"/>
                </a:lnTo>
                <a:lnTo>
                  <a:pt x="256032" y="475869"/>
                </a:lnTo>
                <a:lnTo>
                  <a:pt x="256032" y="439343"/>
                </a:lnTo>
                <a:close/>
              </a:path>
              <a:path w="485140" h="476250">
                <a:moveTo>
                  <a:pt x="256032" y="421043"/>
                </a:moveTo>
                <a:lnTo>
                  <a:pt x="228625" y="421043"/>
                </a:lnTo>
                <a:lnTo>
                  <a:pt x="228625" y="439305"/>
                </a:lnTo>
                <a:lnTo>
                  <a:pt x="256032" y="439305"/>
                </a:lnTo>
                <a:lnTo>
                  <a:pt x="256032" y="421043"/>
                </a:lnTo>
                <a:close/>
              </a:path>
              <a:path w="485140" h="476250">
                <a:moveTo>
                  <a:pt x="256032" y="393547"/>
                </a:moveTo>
                <a:lnTo>
                  <a:pt x="228625" y="393547"/>
                </a:lnTo>
                <a:lnTo>
                  <a:pt x="228625" y="411848"/>
                </a:lnTo>
                <a:lnTo>
                  <a:pt x="256032" y="411848"/>
                </a:lnTo>
                <a:lnTo>
                  <a:pt x="256032" y="393547"/>
                </a:lnTo>
                <a:close/>
              </a:path>
              <a:path w="485140" h="476250">
                <a:moveTo>
                  <a:pt x="484593" y="176276"/>
                </a:moveTo>
                <a:lnTo>
                  <a:pt x="461835" y="146075"/>
                </a:lnTo>
                <a:lnTo>
                  <a:pt x="432904" y="123825"/>
                </a:lnTo>
                <a:lnTo>
                  <a:pt x="399656" y="110083"/>
                </a:lnTo>
                <a:lnTo>
                  <a:pt x="364007" y="105371"/>
                </a:lnTo>
                <a:lnTo>
                  <a:pt x="346913" y="106451"/>
                </a:lnTo>
                <a:lnTo>
                  <a:pt x="329920" y="109702"/>
                </a:lnTo>
                <a:lnTo>
                  <a:pt x="313194" y="115201"/>
                </a:lnTo>
                <a:lnTo>
                  <a:pt x="296964" y="122974"/>
                </a:lnTo>
                <a:lnTo>
                  <a:pt x="414020" y="5270"/>
                </a:lnTo>
                <a:lnTo>
                  <a:pt x="404583" y="2959"/>
                </a:lnTo>
                <a:lnTo>
                  <a:pt x="395173" y="1308"/>
                </a:lnTo>
                <a:lnTo>
                  <a:pt x="385787" y="330"/>
                </a:lnTo>
                <a:lnTo>
                  <a:pt x="376466" y="0"/>
                </a:lnTo>
                <a:lnTo>
                  <a:pt x="331304" y="7696"/>
                </a:lnTo>
                <a:lnTo>
                  <a:pt x="291617" y="29438"/>
                </a:lnTo>
                <a:lnTo>
                  <a:pt x="260794" y="63207"/>
                </a:lnTo>
                <a:lnTo>
                  <a:pt x="242316" y="106972"/>
                </a:lnTo>
                <a:lnTo>
                  <a:pt x="223761" y="63246"/>
                </a:lnTo>
                <a:lnTo>
                  <a:pt x="192951" y="29540"/>
                </a:lnTo>
                <a:lnTo>
                  <a:pt x="153276" y="7848"/>
                </a:lnTo>
                <a:lnTo>
                  <a:pt x="108140" y="165"/>
                </a:lnTo>
                <a:lnTo>
                  <a:pt x="98767" y="495"/>
                </a:lnTo>
                <a:lnTo>
                  <a:pt x="89344" y="1473"/>
                </a:lnTo>
                <a:lnTo>
                  <a:pt x="79895" y="3124"/>
                </a:lnTo>
                <a:lnTo>
                  <a:pt x="70446" y="5435"/>
                </a:lnTo>
                <a:lnTo>
                  <a:pt x="187629" y="122974"/>
                </a:lnTo>
                <a:lnTo>
                  <a:pt x="171386" y="115201"/>
                </a:lnTo>
                <a:lnTo>
                  <a:pt x="154673" y="109702"/>
                </a:lnTo>
                <a:lnTo>
                  <a:pt x="137655" y="106451"/>
                </a:lnTo>
                <a:lnTo>
                  <a:pt x="120561" y="105371"/>
                </a:lnTo>
                <a:lnTo>
                  <a:pt x="84874" y="110083"/>
                </a:lnTo>
                <a:lnTo>
                  <a:pt x="51612" y="123825"/>
                </a:lnTo>
                <a:lnTo>
                  <a:pt x="22694" y="146075"/>
                </a:lnTo>
                <a:lnTo>
                  <a:pt x="0" y="176276"/>
                </a:lnTo>
                <a:lnTo>
                  <a:pt x="165747" y="176276"/>
                </a:lnTo>
                <a:lnTo>
                  <a:pt x="125653" y="195033"/>
                </a:lnTo>
                <a:lnTo>
                  <a:pt x="94526" y="224332"/>
                </a:lnTo>
                <a:lnTo>
                  <a:pt x="73914" y="261353"/>
                </a:lnTo>
                <a:lnTo>
                  <a:pt x="65366" y="303276"/>
                </a:lnTo>
                <a:lnTo>
                  <a:pt x="70446" y="347281"/>
                </a:lnTo>
                <a:lnTo>
                  <a:pt x="224104" y="192989"/>
                </a:lnTo>
                <a:lnTo>
                  <a:pt x="224104" y="393534"/>
                </a:lnTo>
                <a:lnTo>
                  <a:pt x="260362" y="393534"/>
                </a:lnTo>
                <a:lnTo>
                  <a:pt x="260362" y="192989"/>
                </a:lnTo>
                <a:lnTo>
                  <a:pt x="414020" y="347281"/>
                </a:lnTo>
                <a:lnTo>
                  <a:pt x="419087" y="303187"/>
                </a:lnTo>
                <a:lnTo>
                  <a:pt x="410527" y="261226"/>
                </a:lnTo>
                <a:lnTo>
                  <a:pt x="389940" y="224218"/>
                </a:lnTo>
                <a:lnTo>
                  <a:pt x="358851" y="194957"/>
                </a:lnTo>
                <a:lnTo>
                  <a:pt x="318858" y="176276"/>
                </a:lnTo>
                <a:lnTo>
                  <a:pt x="484593" y="176276"/>
                </a:lnTo>
                <a:close/>
              </a:path>
            </a:pathLst>
          </a:custGeom>
          <a:solidFill>
            <a:srgbClr val="F8FBFC"/>
          </a:solidFill>
        </p:spPr>
        <p:txBody>
          <a:bodyPr wrap="square" lIns="0" tIns="0" rIns="0" bIns="0" rtlCol="0"/>
          <a:lstStyle/>
          <a:p>
            <a:endParaRPr/>
          </a:p>
        </p:txBody>
      </p:sp>
      <p:sp>
        <p:nvSpPr>
          <p:cNvPr id="22" name="bg object 22"/>
          <p:cNvSpPr/>
          <p:nvPr/>
        </p:nvSpPr>
        <p:spPr>
          <a:xfrm>
            <a:off x="8430768" y="2214867"/>
            <a:ext cx="713740" cy="723265"/>
          </a:xfrm>
          <a:custGeom>
            <a:avLst/>
            <a:gdLst/>
            <a:ahLst/>
            <a:cxnLst/>
            <a:rect l="l" t="t" r="r" b="b"/>
            <a:pathLst>
              <a:path w="713740" h="723264">
                <a:moveTo>
                  <a:pt x="0" y="723023"/>
                </a:moveTo>
                <a:lnTo>
                  <a:pt x="713231" y="723023"/>
                </a:lnTo>
                <a:lnTo>
                  <a:pt x="713231" y="0"/>
                </a:lnTo>
                <a:lnTo>
                  <a:pt x="0" y="0"/>
                </a:lnTo>
                <a:lnTo>
                  <a:pt x="0" y="723023"/>
                </a:lnTo>
                <a:close/>
              </a:path>
            </a:pathLst>
          </a:custGeom>
          <a:solidFill>
            <a:srgbClr val="FF7B8E"/>
          </a:solidFill>
        </p:spPr>
        <p:txBody>
          <a:bodyPr wrap="square" lIns="0" tIns="0" rIns="0" bIns="0" rtlCol="0"/>
          <a:lstStyle/>
          <a:p>
            <a:endParaRPr/>
          </a:p>
        </p:txBody>
      </p:sp>
      <p:sp>
        <p:nvSpPr>
          <p:cNvPr id="23" name="bg object 23"/>
          <p:cNvSpPr/>
          <p:nvPr/>
        </p:nvSpPr>
        <p:spPr>
          <a:xfrm>
            <a:off x="8430768" y="2379598"/>
            <a:ext cx="558165" cy="558800"/>
          </a:xfrm>
          <a:custGeom>
            <a:avLst/>
            <a:gdLst/>
            <a:ahLst/>
            <a:cxnLst/>
            <a:rect l="l" t="t" r="r" b="b"/>
            <a:pathLst>
              <a:path w="558165" h="558800">
                <a:moveTo>
                  <a:pt x="36576" y="0"/>
                </a:moveTo>
                <a:lnTo>
                  <a:pt x="0" y="0"/>
                </a:lnTo>
                <a:lnTo>
                  <a:pt x="0" y="558292"/>
                </a:lnTo>
                <a:lnTo>
                  <a:pt x="36576" y="0"/>
                </a:lnTo>
                <a:close/>
              </a:path>
              <a:path w="558165" h="558800">
                <a:moveTo>
                  <a:pt x="128016" y="8890"/>
                </a:moveTo>
                <a:lnTo>
                  <a:pt x="76962" y="0"/>
                </a:lnTo>
                <a:lnTo>
                  <a:pt x="0" y="558292"/>
                </a:lnTo>
                <a:lnTo>
                  <a:pt x="128016" y="8890"/>
                </a:lnTo>
                <a:close/>
              </a:path>
              <a:path w="558165" h="558800">
                <a:moveTo>
                  <a:pt x="228600" y="36322"/>
                </a:moveTo>
                <a:lnTo>
                  <a:pt x="202819" y="27432"/>
                </a:lnTo>
                <a:lnTo>
                  <a:pt x="177165" y="18288"/>
                </a:lnTo>
                <a:lnTo>
                  <a:pt x="0" y="558292"/>
                </a:lnTo>
                <a:lnTo>
                  <a:pt x="228600" y="36322"/>
                </a:lnTo>
                <a:close/>
              </a:path>
              <a:path w="558165" h="558800">
                <a:moveTo>
                  <a:pt x="310896" y="81534"/>
                </a:moveTo>
                <a:lnTo>
                  <a:pt x="287528" y="68326"/>
                </a:lnTo>
                <a:lnTo>
                  <a:pt x="264160" y="54864"/>
                </a:lnTo>
                <a:lnTo>
                  <a:pt x="0" y="558292"/>
                </a:lnTo>
                <a:lnTo>
                  <a:pt x="310896" y="81534"/>
                </a:lnTo>
                <a:close/>
              </a:path>
              <a:path w="558165" h="558800">
                <a:moveTo>
                  <a:pt x="384048" y="135509"/>
                </a:moveTo>
                <a:lnTo>
                  <a:pt x="343027" y="100584"/>
                </a:lnTo>
                <a:lnTo>
                  <a:pt x="0" y="558292"/>
                </a:lnTo>
                <a:lnTo>
                  <a:pt x="384048" y="135509"/>
                </a:lnTo>
                <a:close/>
              </a:path>
              <a:path w="558165" h="558800">
                <a:moveTo>
                  <a:pt x="448056" y="206248"/>
                </a:moveTo>
                <a:lnTo>
                  <a:pt x="431038" y="185420"/>
                </a:lnTo>
                <a:lnTo>
                  <a:pt x="413766" y="164719"/>
                </a:lnTo>
                <a:lnTo>
                  <a:pt x="0" y="558292"/>
                </a:lnTo>
                <a:lnTo>
                  <a:pt x="448056" y="206248"/>
                </a:lnTo>
                <a:close/>
              </a:path>
              <a:path w="558165" h="558800">
                <a:moveTo>
                  <a:pt x="502920" y="293370"/>
                </a:moveTo>
                <a:lnTo>
                  <a:pt x="489458" y="270383"/>
                </a:lnTo>
                <a:lnTo>
                  <a:pt x="475996" y="247142"/>
                </a:lnTo>
                <a:lnTo>
                  <a:pt x="0" y="558292"/>
                </a:lnTo>
                <a:lnTo>
                  <a:pt x="502920" y="293370"/>
                </a:lnTo>
                <a:close/>
              </a:path>
              <a:path w="558165" h="558800">
                <a:moveTo>
                  <a:pt x="539496" y="380238"/>
                </a:moveTo>
                <a:lnTo>
                  <a:pt x="530225" y="354965"/>
                </a:lnTo>
                <a:lnTo>
                  <a:pt x="521081" y="329438"/>
                </a:lnTo>
                <a:lnTo>
                  <a:pt x="0" y="558292"/>
                </a:lnTo>
                <a:lnTo>
                  <a:pt x="539496" y="380238"/>
                </a:lnTo>
                <a:close/>
              </a:path>
              <a:path w="558165" h="558800">
                <a:moveTo>
                  <a:pt x="557784" y="512445"/>
                </a:moveTo>
                <a:lnTo>
                  <a:pt x="0" y="558292"/>
                </a:lnTo>
                <a:lnTo>
                  <a:pt x="557784" y="558292"/>
                </a:lnTo>
                <a:lnTo>
                  <a:pt x="557784" y="512445"/>
                </a:lnTo>
                <a:close/>
              </a:path>
              <a:path w="558165" h="558800">
                <a:moveTo>
                  <a:pt x="557784" y="474599"/>
                </a:moveTo>
                <a:lnTo>
                  <a:pt x="553085" y="447802"/>
                </a:lnTo>
                <a:lnTo>
                  <a:pt x="548259" y="421005"/>
                </a:lnTo>
                <a:lnTo>
                  <a:pt x="0" y="558292"/>
                </a:lnTo>
                <a:lnTo>
                  <a:pt x="557784" y="474599"/>
                </a:lnTo>
                <a:close/>
              </a:path>
            </a:pathLst>
          </a:custGeom>
          <a:solidFill>
            <a:srgbClr val="F8FBF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900" b="0" i="0">
                <a:solidFill>
                  <a:srgbClr val="2A2822"/>
                </a:solidFill>
                <a:latin typeface="Calibri"/>
                <a:cs typeface="Calibri"/>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rgbClr val="2A282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9144000" cy="5148580"/>
          </a:xfrm>
          <a:custGeom>
            <a:avLst/>
            <a:gdLst/>
            <a:ahLst/>
            <a:cxnLst/>
            <a:rect l="l" t="t" r="r" b="b"/>
            <a:pathLst>
              <a:path w="9144000" h="5148580">
                <a:moveTo>
                  <a:pt x="9144000" y="0"/>
                </a:moveTo>
                <a:lnTo>
                  <a:pt x="0" y="0"/>
                </a:lnTo>
                <a:lnTo>
                  <a:pt x="0" y="5148067"/>
                </a:lnTo>
                <a:lnTo>
                  <a:pt x="9144000" y="5148067"/>
                </a:lnTo>
                <a:lnTo>
                  <a:pt x="9144000" y="0"/>
                </a:lnTo>
                <a:close/>
              </a:path>
            </a:pathLst>
          </a:custGeom>
          <a:solidFill>
            <a:srgbClr val="F8FBFC"/>
          </a:solidFill>
        </p:spPr>
        <p:txBody>
          <a:bodyPr wrap="square" lIns="0" tIns="0" rIns="0" bIns="0" rtlCol="0"/>
          <a:lstStyle/>
          <a:p>
            <a:endParaRPr/>
          </a:p>
        </p:txBody>
      </p:sp>
      <p:sp>
        <p:nvSpPr>
          <p:cNvPr id="17" name="bg object 17"/>
          <p:cNvSpPr/>
          <p:nvPr/>
        </p:nvSpPr>
        <p:spPr>
          <a:xfrm>
            <a:off x="0" y="4603525"/>
            <a:ext cx="9144000" cy="544830"/>
          </a:xfrm>
          <a:custGeom>
            <a:avLst/>
            <a:gdLst/>
            <a:ahLst/>
            <a:cxnLst/>
            <a:rect l="l" t="t" r="r" b="b"/>
            <a:pathLst>
              <a:path w="9144000" h="544829">
                <a:moveTo>
                  <a:pt x="9144000" y="0"/>
                </a:moveTo>
                <a:lnTo>
                  <a:pt x="0" y="0"/>
                </a:lnTo>
                <a:lnTo>
                  <a:pt x="0" y="544545"/>
                </a:lnTo>
                <a:lnTo>
                  <a:pt x="9144000" y="544545"/>
                </a:lnTo>
                <a:lnTo>
                  <a:pt x="9144000" y="0"/>
                </a:lnTo>
                <a:close/>
              </a:path>
            </a:pathLst>
          </a:custGeom>
          <a:solidFill>
            <a:srgbClr val="78C3E9"/>
          </a:solidFill>
        </p:spPr>
        <p:txBody>
          <a:bodyPr wrap="square" lIns="0" tIns="0" rIns="0" bIns="0" rtlCol="0"/>
          <a:lstStyle/>
          <a:p>
            <a:endParaRPr/>
          </a:p>
        </p:txBody>
      </p:sp>
      <p:sp>
        <p:nvSpPr>
          <p:cNvPr id="18" name="bg object 18"/>
          <p:cNvSpPr/>
          <p:nvPr/>
        </p:nvSpPr>
        <p:spPr>
          <a:xfrm>
            <a:off x="8421623" y="0"/>
            <a:ext cx="722630" cy="723265"/>
          </a:xfrm>
          <a:custGeom>
            <a:avLst/>
            <a:gdLst/>
            <a:ahLst/>
            <a:cxnLst/>
            <a:rect l="l" t="t" r="r" b="b"/>
            <a:pathLst>
              <a:path w="722629" h="723265">
                <a:moveTo>
                  <a:pt x="722376" y="0"/>
                </a:moveTo>
                <a:lnTo>
                  <a:pt x="0" y="0"/>
                </a:lnTo>
                <a:lnTo>
                  <a:pt x="0" y="723023"/>
                </a:lnTo>
                <a:lnTo>
                  <a:pt x="722376" y="723023"/>
                </a:lnTo>
                <a:lnTo>
                  <a:pt x="722376" y="0"/>
                </a:lnTo>
                <a:close/>
              </a:path>
            </a:pathLst>
          </a:custGeom>
          <a:solidFill>
            <a:srgbClr val="FF7B8E"/>
          </a:solidFill>
        </p:spPr>
        <p:txBody>
          <a:bodyPr wrap="square" lIns="0" tIns="0" rIns="0" bIns="0" rtlCol="0"/>
          <a:lstStyle/>
          <a:p>
            <a:endParaRPr/>
          </a:p>
        </p:txBody>
      </p:sp>
      <p:sp>
        <p:nvSpPr>
          <p:cNvPr id="19" name="bg object 19"/>
          <p:cNvSpPr/>
          <p:nvPr/>
        </p:nvSpPr>
        <p:spPr>
          <a:xfrm>
            <a:off x="8549640" y="137286"/>
            <a:ext cx="475615" cy="466725"/>
          </a:xfrm>
          <a:custGeom>
            <a:avLst/>
            <a:gdLst/>
            <a:ahLst/>
            <a:cxnLst/>
            <a:rect l="l" t="t" r="r" b="b"/>
            <a:pathLst>
              <a:path w="475615" h="466725">
                <a:moveTo>
                  <a:pt x="255993" y="430199"/>
                </a:moveTo>
                <a:lnTo>
                  <a:pt x="219456" y="430199"/>
                </a:lnTo>
                <a:lnTo>
                  <a:pt x="219456" y="466725"/>
                </a:lnTo>
                <a:lnTo>
                  <a:pt x="255993" y="466725"/>
                </a:lnTo>
                <a:lnTo>
                  <a:pt x="255993" y="430199"/>
                </a:lnTo>
                <a:close/>
              </a:path>
              <a:path w="475615" h="466725">
                <a:moveTo>
                  <a:pt x="255993" y="411886"/>
                </a:moveTo>
                <a:lnTo>
                  <a:pt x="219456" y="411886"/>
                </a:lnTo>
                <a:lnTo>
                  <a:pt x="219456" y="430149"/>
                </a:lnTo>
                <a:lnTo>
                  <a:pt x="255993" y="430149"/>
                </a:lnTo>
                <a:lnTo>
                  <a:pt x="255993" y="411886"/>
                </a:lnTo>
                <a:close/>
              </a:path>
              <a:path w="475615" h="466725">
                <a:moveTo>
                  <a:pt x="475488" y="172212"/>
                </a:moveTo>
                <a:lnTo>
                  <a:pt x="453148" y="142684"/>
                </a:lnTo>
                <a:lnTo>
                  <a:pt x="424726" y="120929"/>
                </a:lnTo>
                <a:lnTo>
                  <a:pt x="392099" y="107480"/>
                </a:lnTo>
                <a:lnTo>
                  <a:pt x="357124" y="102870"/>
                </a:lnTo>
                <a:lnTo>
                  <a:pt x="340334" y="103936"/>
                </a:lnTo>
                <a:lnTo>
                  <a:pt x="323659" y="107124"/>
                </a:lnTo>
                <a:lnTo>
                  <a:pt x="307251" y="112522"/>
                </a:lnTo>
                <a:lnTo>
                  <a:pt x="291338" y="120142"/>
                </a:lnTo>
                <a:lnTo>
                  <a:pt x="406146" y="5080"/>
                </a:lnTo>
                <a:lnTo>
                  <a:pt x="396900" y="2844"/>
                </a:lnTo>
                <a:lnTo>
                  <a:pt x="387680" y="1257"/>
                </a:lnTo>
                <a:lnTo>
                  <a:pt x="378472" y="317"/>
                </a:lnTo>
                <a:lnTo>
                  <a:pt x="369316" y="0"/>
                </a:lnTo>
                <a:lnTo>
                  <a:pt x="325031" y="7518"/>
                </a:lnTo>
                <a:lnTo>
                  <a:pt x="286092" y="28740"/>
                </a:lnTo>
                <a:lnTo>
                  <a:pt x="255866" y="61722"/>
                </a:lnTo>
                <a:lnTo>
                  <a:pt x="237744" y="104521"/>
                </a:lnTo>
                <a:lnTo>
                  <a:pt x="219557" y="61798"/>
                </a:lnTo>
                <a:lnTo>
                  <a:pt x="189318" y="28854"/>
                </a:lnTo>
                <a:lnTo>
                  <a:pt x="150368" y="7645"/>
                </a:lnTo>
                <a:lnTo>
                  <a:pt x="106045" y="127"/>
                </a:lnTo>
                <a:lnTo>
                  <a:pt x="96875" y="444"/>
                </a:lnTo>
                <a:lnTo>
                  <a:pt x="87655" y="1397"/>
                </a:lnTo>
                <a:lnTo>
                  <a:pt x="78397" y="3022"/>
                </a:lnTo>
                <a:lnTo>
                  <a:pt x="69088" y="5334"/>
                </a:lnTo>
                <a:lnTo>
                  <a:pt x="184150" y="120142"/>
                </a:lnTo>
                <a:lnTo>
                  <a:pt x="168148" y="112522"/>
                </a:lnTo>
                <a:lnTo>
                  <a:pt x="151714" y="107124"/>
                </a:lnTo>
                <a:lnTo>
                  <a:pt x="135013" y="103936"/>
                </a:lnTo>
                <a:lnTo>
                  <a:pt x="118237" y="102870"/>
                </a:lnTo>
                <a:lnTo>
                  <a:pt x="83248" y="107480"/>
                </a:lnTo>
                <a:lnTo>
                  <a:pt x="50634" y="120929"/>
                </a:lnTo>
                <a:lnTo>
                  <a:pt x="22250" y="142684"/>
                </a:lnTo>
                <a:lnTo>
                  <a:pt x="0" y="172212"/>
                </a:lnTo>
                <a:lnTo>
                  <a:pt x="162560" y="172212"/>
                </a:lnTo>
                <a:lnTo>
                  <a:pt x="123240" y="190538"/>
                </a:lnTo>
                <a:lnTo>
                  <a:pt x="92722" y="219138"/>
                </a:lnTo>
                <a:lnTo>
                  <a:pt x="72517" y="255270"/>
                </a:lnTo>
                <a:lnTo>
                  <a:pt x="64135" y="296214"/>
                </a:lnTo>
                <a:lnTo>
                  <a:pt x="69088" y="339217"/>
                </a:lnTo>
                <a:lnTo>
                  <a:pt x="219837" y="188468"/>
                </a:lnTo>
                <a:lnTo>
                  <a:pt x="219837" y="384416"/>
                </a:lnTo>
                <a:lnTo>
                  <a:pt x="219456" y="384416"/>
                </a:lnTo>
                <a:lnTo>
                  <a:pt x="219456" y="402717"/>
                </a:lnTo>
                <a:lnTo>
                  <a:pt x="255993" y="402717"/>
                </a:lnTo>
                <a:lnTo>
                  <a:pt x="255993" y="384416"/>
                </a:lnTo>
                <a:lnTo>
                  <a:pt x="255397" y="384416"/>
                </a:lnTo>
                <a:lnTo>
                  <a:pt x="255397" y="188468"/>
                </a:lnTo>
                <a:lnTo>
                  <a:pt x="406146" y="339217"/>
                </a:lnTo>
                <a:lnTo>
                  <a:pt x="411137" y="296138"/>
                </a:lnTo>
                <a:lnTo>
                  <a:pt x="402767" y="255143"/>
                </a:lnTo>
                <a:lnTo>
                  <a:pt x="382562" y="218986"/>
                </a:lnTo>
                <a:lnTo>
                  <a:pt x="352056" y="190423"/>
                </a:lnTo>
                <a:lnTo>
                  <a:pt x="312801" y="172212"/>
                </a:lnTo>
                <a:lnTo>
                  <a:pt x="475488" y="172212"/>
                </a:lnTo>
                <a:close/>
              </a:path>
            </a:pathLst>
          </a:custGeom>
          <a:solidFill>
            <a:srgbClr val="F8FBFC"/>
          </a:solidFill>
        </p:spPr>
        <p:txBody>
          <a:bodyPr wrap="square" lIns="0" tIns="0" rIns="0" bIns="0" rtlCol="0"/>
          <a:lstStyle/>
          <a:p>
            <a:endParaRPr/>
          </a:p>
        </p:txBody>
      </p:sp>
      <p:sp>
        <p:nvSpPr>
          <p:cNvPr id="20" name="bg object 20"/>
          <p:cNvSpPr/>
          <p:nvPr/>
        </p:nvSpPr>
        <p:spPr>
          <a:xfrm>
            <a:off x="8421623" y="3889654"/>
            <a:ext cx="722630" cy="723265"/>
          </a:xfrm>
          <a:custGeom>
            <a:avLst/>
            <a:gdLst/>
            <a:ahLst/>
            <a:cxnLst/>
            <a:rect l="l" t="t" r="r" b="b"/>
            <a:pathLst>
              <a:path w="722629" h="723264">
                <a:moveTo>
                  <a:pt x="722376" y="0"/>
                </a:moveTo>
                <a:lnTo>
                  <a:pt x="0" y="0"/>
                </a:lnTo>
                <a:lnTo>
                  <a:pt x="0" y="723023"/>
                </a:lnTo>
                <a:lnTo>
                  <a:pt x="722376" y="723023"/>
                </a:lnTo>
                <a:lnTo>
                  <a:pt x="722376" y="0"/>
                </a:lnTo>
                <a:close/>
              </a:path>
            </a:pathLst>
          </a:custGeom>
          <a:solidFill>
            <a:srgbClr val="FF455F"/>
          </a:solidFill>
        </p:spPr>
        <p:txBody>
          <a:bodyPr wrap="square" lIns="0" tIns="0" rIns="0" bIns="0" rtlCol="0"/>
          <a:lstStyle/>
          <a:p>
            <a:endParaRPr/>
          </a:p>
        </p:txBody>
      </p:sp>
      <p:sp>
        <p:nvSpPr>
          <p:cNvPr id="21" name="bg object 21"/>
          <p:cNvSpPr/>
          <p:nvPr/>
        </p:nvSpPr>
        <p:spPr>
          <a:xfrm>
            <a:off x="8531351" y="3999483"/>
            <a:ext cx="512445" cy="513080"/>
          </a:xfrm>
          <a:custGeom>
            <a:avLst/>
            <a:gdLst/>
            <a:ahLst/>
            <a:cxnLst/>
            <a:rect l="l" t="t" r="r" b="b"/>
            <a:pathLst>
              <a:path w="512445" h="513079">
                <a:moveTo>
                  <a:pt x="273430" y="0"/>
                </a:moveTo>
                <a:lnTo>
                  <a:pt x="260603" y="172173"/>
                </a:lnTo>
                <a:lnTo>
                  <a:pt x="251587" y="171996"/>
                </a:lnTo>
                <a:lnTo>
                  <a:pt x="238887" y="0"/>
                </a:lnTo>
                <a:lnTo>
                  <a:pt x="235203" y="177"/>
                </a:lnTo>
                <a:lnTo>
                  <a:pt x="248030" y="172173"/>
                </a:lnTo>
                <a:lnTo>
                  <a:pt x="242189" y="172745"/>
                </a:lnTo>
                <a:lnTo>
                  <a:pt x="239268" y="173456"/>
                </a:lnTo>
                <a:lnTo>
                  <a:pt x="201041" y="5346"/>
                </a:lnTo>
                <a:lnTo>
                  <a:pt x="197357" y="6235"/>
                </a:lnTo>
                <a:lnTo>
                  <a:pt x="235584" y="174383"/>
                </a:lnTo>
                <a:lnTo>
                  <a:pt x="227202" y="176949"/>
                </a:lnTo>
                <a:lnTo>
                  <a:pt x="164338" y="16497"/>
                </a:lnTo>
                <a:lnTo>
                  <a:pt x="160781" y="17779"/>
                </a:lnTo>
                <a:lnTo>
                  <a:pt x="223647" y="178231"/>
                </a:lnTo>
                <a:lnTo>
                  <a:pt x="218186" y="180619"/>
                </a:lnTo>
                <a:lnTo>
                  <a:pt x="215646" y="182257"/>
                </a:lnTo>
                <a:lnTo>
                  <a:pt x="129794" y="32816"/>
                </a:lnTo>
                <a:lnTo>
                  <a:pt x="126492" y="34671"/>
                </a:lnTo>
                <a:lnTo>
                  <a:pt x="212344" y="184111"/>
                </a:lnTo>
                <a:lnTo>
                  <a:pt x="209930" y="185572"/>
                </a:lnTo>
                <a:lnTo>
                  <a:pt x="205231" y="189242"/>
                </a:lnTo>
                <a:lnTo>
                  <a:pt x="97790" y="54267"/>
                </a:lnTo>
                <a:lnTo>
                  <a:pt x="94869" y="56476"/>
                </a:lnTo>
                <a:lnTo>
                  <a:pt x="202311" y="191630"/>
                </a:lnTo>
                <a:lnTo>
                  <a:pt x="197866" y="195478"/>
                </a:lnTo>
                <a:lnTo>
                  <a:pt x="195961" y="197650"/>
                </a:lnTo>
                <a:lnTo>
                  <a:pt x="69596" y="80137"/>
                </a:lnTo>
                <a:lnTo>
                  <a:pt x="67055" y="82880"/>
                </a:lnTo>
                <a:lnTo>
                  <a:pt x="193548" y="200431"/>
                </a:lnTo>
                <a:lnTo>
                  <a:pt x="191516" y="202603"/>
                </a:lnTo>
                <a:lnTo>
                  <a:pt x="188214" y="207556"/>
                </a:lnTo>
                <a:lnTo>
                  <a:pt x="45466" y="110032"/>
                </a:lnTo>
                <a:lnTo>
                  <a:pt x="43561" y="112953"/>
                </a:lnTo>
                <a:lnTo>
                  <a:pt x="186181" y="210515"/>
                </a:lnTo>
                <a:lnTo>
                  <a:pt x="184530" y="213080"/>
                </a:lnTo>
                <a:lnTo>
                  <a:pt x="181991" y="218389"/>
                </a:lnTo>
                <a:lnTo>
                  <a:pt x="26162" y="143027"/>
                </a:lnTo>
                <a:lnTo>
                  <a:pt x="24638" y="146342"/>
                </a:lnTo>
                <a:lnTo>
                  <a:pt x="180594" y="221703"/>
                </a:lnTo>
                <a:lnTo>
                  <a:pt x="178562" y="227190"/>
                </a:lnTo>
                <a:lnTo>
                  <a:pt x="177800" y="229946"/>
                </a:lnTo>
                <a:lnTo>
                  <a:pt x="12065" y="178765"/>
                </a:lnTo>
                <a:lnTo>
                  <a:pt x="10922" y="182257"/>
                </a:lnTo>
                <a:lnTo>
                  <a:pt x="176911" y="233616"/>
                </a:lnTo>
                <a:lnTo>
                  <a:pt x="176149" y="236359"/>
                </a:lnTo>
                <a:lnTo>
                  <a:pt x="175259" y="242239"/>
                </a:lnTo>
                <a:lnTo>
                  <a:pt x="3301" y="216179"/>
                </a:lnTo>
                <a:lnTo>
                  <a:pt x="2794" y="219849"/>
                </a:lnTo>
                <a:lnTo>
                  <a:pt x="174751" y="245910"/>
                </a:lnTo>
                <a:lnTo>
                  <a:pt x="174371" y="250469"/>
                </a:lnTo>
                <a:lnTo>
                  <a:pt x="174371" y="254533"/>
                </a:lnTo>
                <a:lnTo>
                  <a:pt x="0" y="254533"/>
                </a:lnTo>
                <a:lnTo>
                  <a:pt x="0" y="258203"/>
                </a:lnTo>
                <a:lnTo>
                  <a:pt x="174498" y="258203"/>
                </a:lnTo>
                <a:lnTo>
                  <a:pt x="175641" y="266611"/>
                </a:lnTo>
                <a:lnTo>
                  <a:pt x="2794" y="292836"/>
                </a:lnTo>
                <a:lnTo>
                  <a:pt x="3301" y="296506"/>
                </a:lnTo>
                <a:lnTo>
                  <a:pt x="176402" y="270281"/>
                </a:lnTo>
                <a:lnTo>
                  <a:pt x="177673" y="275805"/>
                </a:lnTo>
                <a:lnTo>
                  <a:pt x="178562" y="278371"/>
                </a:lnTo>
                <a:lnTo>
                  <a:pt x="11175" y="330250"/>
                </a:lnTo>
                <a:lnTo>
                  <a:pt x="12065" y="333921"/>
                </a:lnTo>
                <a:lnTo>
                  <a:pt x="179831" y="281825"/>
                </a:lnTo>
                <a:lnTo>
                  <a:pt x="181991" y="287172"/>
                </a:lnTo>
                <a:lnTo>
                  <a:pt x="183261" y="289521"/>
                </a:lnTo>
                <a:lnTo>
                  <a:pt x="24892" y="366166"/>
                </a:lnTo>
                <a:lnTo>
                  <a:pt x="26289" y="369481"/>
                </a:lnTo>
                <a:lnTo>
                  <a:pt x="184912" y="292836"/>
                </a:lnTo>
                <a:lnTo>
                  <a:pt x="187705" y="297611"/>
                </a:lnTo>
                <a:lnTo>
                  <a:pt x="189356" y="299821"/>
                </a:lnTo>
                <a:lnTo>
                  <a:pt x="43688" y="399554"/>
                </a:lnTo>
                <a:lnTo>
                  <a:pt x="45720" y="402653"/>
                </a:lnTo>
                <a:lnTo>
                  <a:pt x="191516" y="302742"/>
                </a:lnTo>
                <a:lnTo>
                  <a:pt x="194945" y="306946"/>
                </a:lnTo>
                <a:lnTo>
                  <a:pt x="196976" y="308978"/>
                </a:lnTo>
                <a:lnTo>
                  <a:pt x="67309" y="429628"/>
                </a:lnTo>
                <a:lnTo>
                  <a:pt x="69596" y="432371"/>
                </a:lnTo>
                <a:lnTo>
                  <a:pt x="199517" y="311543"/>
                </a:lnTo>
                <a:lnTo>
                  <a:pt x="205613" y="316852"/>
                </a:lnTo>
                <a:lnTo>
                  <a:pt x="94996" y="455853"/>
                </a:lnTo>
                <a:lnTo>
                  <a:pt x="97917" y="458241"/>
                </a:lnTo>
                <a:lnTo>
                  <a:pt x="208533" y="319062"/>
                </a:lnTo>
                <a:lnTo>
                  <a:pt x="213105" y="321983"/>
                </a:lnTo>
                <a:lnTo>
                  <a:pt x="215519" y="323265"/>
                </a:lnTo>
                <a:lnTo>
                  <a:pt x="126619" y="477837"/>
                </a:lnTo>
                <a:lnTo>
                  <a:pt x="129794" y="479691"/>
                </a:lnTo>
                <a:lnTo>
                  <a:pt x="218821" y="325119"/>
                </a:lnTo>
                <a:lnTo>
                  <a:pt x="226059" y="328396"/>
                </a:lnTo>
                <a:lnTo>
                  <a:pt x="160781" y="494728"/>
                </a:lnTo>
                <a:lnTo>
                  <a:pt x="164338" y="496011"/>
                </a:lnTo>
                <a:lnTo>
                  <a:pt x="229362" y="329501"/>
                </a:lnTo>
                <a:lnTo>
                  <a:pt x="236981" y="331711"/>
                </a:lnTo>
                <a:lnTo>
                  <a:pt x="197357" y="506285"/>
                </a:lnTo>
                <a:lnTo>
                  <a:pt x="201041" y="506996"/>
                </a:lnTo>
                <a:lnTo>
                  <a:pt x="240792" y="332460"/>
                </a:lnTo>
                <a:lnTo>
                  <a:pt x="245999" y="333349"/>
                </a:lnTo>
                <a:lnTo>
                  <a:pt x="248793" y="333527"/>
                </a:lnTo>
                <a:lnTo>
                  <a:pt x="235330" y="512330"/>
                </a:lnTo>
                <a:lnTo>
                  <a:pt x="239014" y="512521"/>
                </a:lnTo>
                <a:lnTo>
                  <a:pt x="252349" y="333743"/>
                </a:lnTo>
                <a:lnTo>
                  <a:pt x="258445" y="333743"/>
                </a:lnTo>
                <a:lnTo>
                  <a:pt x="260096" y="333527"/>
                </a:lnTo>
                <a:lnTo>
                  <a:pt x="273430" y="512521"/>
                </a:lnTo>
                <a:lnTo>
                  <a:pt x="276987" y="512330"/>
                </a:lnTo>
                <a:lnTo>
                  <a:pt x="263778" y="333349"/>
                </a:lnTo>
                <a:lnTo>
                  <a:pt x="268858" y="332638"/>
                </a:lnTo>
                <a:lnTo>
                  <a:pt x="271399" y="332066"/>
                </a:lnTo>
                <a:lnTo>
                  <a:pt x="311150" y="506996"/>
                </a:lnTo>
                <a:lnTo>
                  <a:pt x="314832" y="506285"/>
                </a:lnTo>
                <a:lnTo>
                  <a:pt x="275081" y="331355"/>
                </a:lnTo>
                <a:lnTo>
                  <a:pt x="280162" y="329895"/>
                </a:lnTo>
                <a:lnTo>
                  <a:pt x="282575" y="328968"/>
                </a:lnTo>
                <a:lnTo>
                  <a:pt x="347979" y="496011"/>
                </a:lnTo>
                <a:lnTo>
                  <a:pt x="351408" y="494728"/>
                </a:lnTo>
                <a:lnTo>
                  <a:pt x="286003" y="327685"/>
                </a:lnTo>
                <a:lnTo>
                  <a:pt x="293116" y="324192"/>
                </a:lnTo>
                <a:lnTo>
                  <a:pt x="382524" y="479691"/>
                </a:lnTo>
                <a:lnTo>
                  <a:pt x="385572" y="477837"/>
                </a:lnTo>
                <a:lnTo>
                  <a:pt x="296291" y="322376"/>
                </a:lnTo>
                <a:lnTo>
                  <a:pt x="302768" y="318134"/>
                </a:lnTo>
                <a:lnTo>
                  <a:pt x="414527" y="458241"/>
                </a:lnTo>
                <a:lnTo>
                  <a:pt x="417195" y="455853"/>
                </a:lnTo>
                <a:lnTo>
                  <a:pt x="305689" y="315747"/>
                </a:lnTo>
                <a:lnTo>
                  <a:pt x="307975" y="314109"/>
                </a:lnTo>
                <a:lnTo>
                  <a:pt x="311784" y="310438"/>
                </a:lnTo>
                <a:lnTo>
                  <a:pt x="442595" y="432193"/>
                </a:lnTo>
                <a:lnTo>
                  <a:pt x="445007" y="429628"/>
                </a:lnTo>
                <a:lnTo>
                  <a:pt x="314198" y="307873"/>
                </a:lnTo>
                <a:lnTo>
                  <a:pt x="317753" y="303847"/>
                </a:lnTo>
                <a:lnTo>
                  <a:pt x="319404" y="301637"/>
                </a:lnTo>
                <a:lnTo>
                  <a:pt x="466598" y="402475"/>
                </a:lnTo>
                <a:lnTo>
                  <a:pt x="468756" y="399376"/>
                </a:lnTo>
                <a:lnTo>
                  <a:pt x="321437" y="298716"/>
                </a:lnTo>
                <a:lnTo>
                  <a:pt x="323088" y="296506"/>
                </a:lnTo>
                <a:lnTo>
                  <a:pt x="325627" y="291909"/>
                </a:lnTo>
                <a:lnTo>
                  <a:pt x="485901" y="369303"/>
                </a:lnTo>
                <a:lnTo>
                  <a:pt x="487552" y="365988"/>
                </a:lnTo>
                <a:lnTo>
                  <a:pt x="327405" y="288632"/>
                </a:lnTo>
                <a:lnTo>
                  <a:pt x="329692" y="283679"/>
                </a:lnTo>
                <a:lnTo>
                  <a:pt x="330580" y="281114"/>
                </a:lnTo>
                <a:lnTo>
                  <a:pt x="500125" y="333527"/>
                </a:lnTo>
                <a:lnTo>
                  <a:pt x="501269" y="330072"/>
                </a:lnTo>
                <a:lnTo>
                  <a:pt x="331850" y="277622"/>
                </a:lnTo>
                <a:lnTo>
                  <a:pt x="333375" y="272491"/>
                </a:lnTo>
                <a:lnTo>
                  <a:pt x="333882" y="269747"/>
                </a:lnTo>
                <a:lnTo>
                  <a:pt x="508889" y="296329"/>
                </a:lnTo>
                <a:lnTo>
                  <a:pt x="509524" y="292658"/>
                </a:lnTo>
                <a:lnTo>
                  <a:pt x="334645" y="266255"/>
                </a:lnTo>
                <a:lnTo>
                  <a:pt x="335406" y="260769"/>
                </a:lnTo>
                <a:lnTo>
                  <a:pt x="335533" y="257987"/>
                </a:lnTo>
                <a:lnTo>
                  <a:pt x="512064" y="257987"/>
                </a:lnTo>
                <a:lnTo>
                  <a:pt x="512064" y="254317"/>
                </a:lnTo>
                <a:lnTo>
                  <a:pt x="335661" y="254317"/>
                </a:lnTo>
                <a:lnTo>
                  <a:pt x="335661" y="248107"/>
                </a:lnTo>
                <a:lnTo>
                  <a:pt x="335406" y="246087"/>
                </a:lnTo>
                <a:lnTo>
                  <a:pt x="509524" y="219671"/>
                </a:lnTo>
                <a:lnTo>
                  <a:pt x="508889" y="216001"/>
                </a:lnTo>
                <a:lnTo>
                  <a:pt x="334899" y="242417"/>
                </a:lnTo>
                <a:lnTo>
                  <a:pt x="334264" y="236918"/>
                </a:lnTo>
                <a:lnTo>
                  <a:pt x="333501" y="234149"/>
                </a:lnTo>
                <a:lnTo>
                  <a:pt x="501269" y="182257"/>
                </a:lnTo>
                <a:lnTo>
                  <a:pt x="500125" y="178765"/>
                </a:lnTo>
                <a:lnTo>
                  <a:pt x="332613" y="230682"/>
                </a:lnTo>
                <a:lnTo>
                  <a:pt x="330962" y="225348"/>
                </a:lnTo>
                <a:lnTo>
                  <a:pt x="329819" y="222605"/>
                </a:lnTo>
                <a:lnTo>
                  <a:pt x="487552" y="146519"/>
                </a:lnTo>
                <a:lnTo>
                  <a:pt x="485901" y="143205"/>
                </a:lnTo>
                <a:lnTo>
                  <a:pt x="328168" y="219316"/>
                </a:lnTo>
                <a:lnTo>
                  <a:pt x="325881" y="214185"/>
                </a:lnTo>
                <a:lnTo>
                  <a:pt x="324357" y="211797"/>
                </a:lnTo>
                <a:lnTo>
                  <a:pt x="468375" y="113131"/>
                </a:lnTo>
                <a:lnTo>
                  <a:pt x="466344" y="110032"/>
                </a:lnTo>
                <a:lnTo>
                  <a:pt x="322579" y="208660"/>
                </a:lnTo>
                <a:lnTo>
                  <a:pt x="319277" y="203885"/>
                </a:lnTo>
                <a:lnTo>
                  <a:pt x="317373" y="201714"/>
                </a:lnTo>
                <a:lnTo>
                  <a:pt x="445007" y="83057"/>
                </a:lnTo>
                <a:lnTo>
                  <a:pt x="442468" y="80314"/>
                </a:lnTo>
                <a:lnTo>
                  <a:pt x="315087" y="198754"/>
                </a:lnTo>
                <a:lnTo>
                  <a:pt x="311150" y="194551"/>
                </a:lnTo>
                <a:lnTo>
                  <a:pt x="308991" y="192735"/>
                </a:lnTo>
                <a:lnTo>
                  <a:pt x="417195" y="56654"/>
                </a:lnTo>
                <a:lnTo>
                  <a:pt x="414274" y="54267"/>
                </a:lnTo>
                <a:lnTo>
                  <a:pt x="306324" y="190347"/>
                </a:lnTo>
                <a:lnTo>
                  <a:pt x="301498" y="186677"/>
                </a:lnTo>
                <a:lnTo>
                  <a:pt x="299212" y="185216"/>
                </a:lnTo>
                <a:lnTo>
                  <a:pt x="385825" y="34848"/>
                </a:lnTo>
                <a:lnTo>
                  <a:pt x="382524" y="33032"/>
                </a:lnTo>
                <a:lnTo>
                  <a:pt x="296037" y="183184"/>
                </a:lnTo>
                <a:lnTo>
                  <a:pt x="290956" y="180263"/>
                </a:lnTo>
                <a:lnTo>
                  <a:pt x="288163" y="179158"/>
                </a:lnTo>
                <a:lnTo>
                  <a:pt x="351408" y="17779"/>
                </a:lnTo>
                <a:lnTo>
                  <a:pt x="347979" y="16497"/>
                </a:lnTo>
                <a:lnTo>
                  <a:pt x="284861" y="177698"/>
                </a:lnTo>
                <a:lnTo>
                  <a:pt x="282194" y="176415"/>
                </a:lnTo>
                <a:lnTo>
                  <a:pt x="276478" y="174739"/>
                </a:lnTo>
                <a:lnTo>
                  <a:pt x="314832" y="6235"/>
                </a:lnTo>
                <a:lnTo>
                  <a:pt x="311150" y="5524"/>
                </a:lnTo>
                <a:lnTo>
                  <a:pt x="273050" y="174028"/>
                </a:lnTo>
                <a:lnTo>
                  <a:pt x="270128" y="173278"/>
                </a:lnTo>
                <a:lnTo>
                  <a:pt x="264287" y="172529"/>
                </a:lnTo>
                <a:lnTo>
                  <a:pt x="276987" y="393"/>
                </a:lnTo>
                <a:lnTo>
                  <a:pt x="273430" y="0"/>
                </a:lnTo>
                <a:close/>
              </a:path>
            </a:pathLst>
          </a:custGeom>
          <a:solidFill>
            <a:srgbClr val="F8FBFC"/>
          </a:solidFill>
        </p:spPr>
        <p:txBody>
          <a:bodyPr wrap="square" lIns="0" tIns="0" rIns="0" bIns="0" rtlCol="0"/>
          <a:lstStyle/>
          <a:p>
            <a:endParaRPr/>
          </a:p>
        </p:txBody>
      </p:sp>
      <p:sp>
        <p:nvSpPr>
          <p:cNvPr id="2" name="Holder 2"/>
          <p:cNvSpPr>
            <a:spLocks noGrp="1"/>
          </p:cNvSpPr>
          <p:nvPr>
            <p:ph type="title"/>
          </p:nvPr>
        </p:nvSpPr>
        <p:spPr>
          <a:xfrm>
            <a:off x="883094" y="533666"/>
            <a:ext cx="7377810" cy="1082040"/>
          </a:xfrm>
          <a:prstGeom prst="rect">
            <a:avLst/>
          </a:prstGeom>
        </p:spPr>
        <p:txBody>
          <a:bodyPr wrap="square" lIns="0" tIns="0" rIns="0" bIns="0">
            <a:spAutoFit/>
          </a:bodyPr>
          <a:lstStyle>
            <a:lvl1pPr>
              <a:defRPr sz="6900" b="0" i="0">
                <a:solidFill>
                  <a:srgbClr val="2A2822"/>
                </a:solidFill>
                <a:latin typeface="Calibri"/>
                <a:cs typeface="Calibri"/>
              </a:defRPr>
            </a:lvl1pPr>
          </a:lstStyle>
          <a:p>
            <a:endParaRPr/>
          </a:p>
        </p:txBody>
      </p:sp>
      <p:sp>
        <p:nvSpPr>
          <p:cNvPr id="3" name="Holder 3"/>
          <p:cNvSpPr>
            <a:spLocks noGrp="1"/>
          </p:cNvSpPr>
          <p:nvPr>
            <p:ph type="body" idx="1"/>
          </p:nvPr>
        </p:nvSpPr>
        <p:spPr>
          <a:xfrm>
            <a:off x="2135504" y="1876297"/>
            <a:ext cx="5280659" cy="2059304"/>
          </a:xfrm>
          <a:prstGeom prst="rect">
            <a:avLst/>
          </a:prstGeom>
        </p:spPr>
        <p:txBody>
          <a:bodyPr wrap="square" lIns="0" tIns="0" rIns="0" bIns="0">
            <a:spAutoFit/>
          </a:bodyPr>
          <a:lstStyle>
            <a:lvl1pPr>
              <a:defRPr sz="1550" b="0" i="0">
                <a:solidFill>
                  <a:srgbClr val="2A2822"/>
                </a:solidFill>
                <a:latin typeface="Verdana"/>
                <a:cs typeface="Verdana"/>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13/05/2024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mailto:Muhammedzidan135@gmail.com"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14400" y="1294584"/>
            <a:ext cx="7391400" cy="2227533"/>
          </a:xfrm>
          <a:prstGeom prst="rect">
            <a:avLst/>
          </a:prstGeom>
        </p:spPr>
        <p:txBody>
          <a:bodyPr vert="horz" wrap="square" lIns="0" tIns="11430" rIns="0" bIns="0" rtlCol="0">
            <a:spAutoFit/>
          </a:bodyPr>
          <a:lstStyle/>
          <a:p>
            <a:pPr marL="25400" marR="5080" indent="375285" algn="ctr">
              <a:lnSpc>
                <a:spcPct val="100299"/>
              </a:lnSpc>
              <a:spcBef>
                <a:spcPts val="90"/>
              </a:spcBef>
            </a:pPr>
            <a:r>
              <a:rPr spc="-300" dirty="0"/>
              <a:t>Hotel aggregator  </a:t>
            </a:r>
            <a:r>
              <a:rPr spc="-300" dirty="0">
                <a:solidFill>
                  <a:srgbClr val="FFB813"/>
                </a:solidFill>
              </a:rPr>
              <a:t>Power</a:t>
            </a:r>
            <a:r>
              <a:rPr spc="-300" dirty="0">
                <a:solidFill>
                  <a:srgbClr val="000000"/>
                </a:solidFill>
              </a:rPr>
              <a:t>-</a:t>
            </a:r>
            <a:r>
              <a:rPr spc="-300" dirty="0">
                <a:solidFill>
                  <a:srgbClr val="FFB813"/>
                </a:solidFill>
              </a:rPr>
              <a:t>Bi </a:t>
            </a:r>
            <a:r>
              <a:rPr spc="-300" dirty="0"/>
              <a:t>Dashboard</a:t>
            </a:r>
          </a:p>
        </p:txBody>
      </p:sp>
      <p:sp>
        <p:nvSpPr>
          <p:cNvPr id="3" name="object 3"/>
          <p:cNvSpPr txBox="1"/>
          <p:nvPr/>
        </p:nvSpPr>
        <p:spPr>
          <a:xfrm>
            <a:off x="3531552" y="3550499"/>
            <a:ext cx="2488247" cy="294311"/>
          </a:xfrm>
          <a:prstGeom prst="rect">
            <a:avLst/>
          </a:prstGeom>
        </p:spPr>
        <p:txBody>
          <a:bodyPr vert="horz" wrap="square" lIns="0" tIns="17145" rIns="0" bIns="0" rtlCol="0">
            <a:spAutoFit/>
          </a:bodyPr>
          <a:lstStyle/>
          <a:p>
            <a:pPr marL="12700">
              <a:lnSpc>
                <a:spcPct val="100000"/>
              </a:lnSpc>
              <a:spcBef>
                <a:spcPts val="135"/>
              </a:spcBef>
            </a:pPr>
            <a:r>
              <a:rPr b="1" spc="25" dirty="0">
                <a:solidFill>
                  <a:srgbClr val="FF455F"/>
                </a:solidFill>
                <a:latin typeface="Arial"/>
                <a:cs typeface="Arial"/>
              </a:rPr>
              <a:t>By</a:t>
            </a:r>
            <a:r>
              <a:rPr b="1" spc="30" dirty="0">
                <a:solidFill>
                  <a:srgbClr val="FF455F"/>
                </a:solidFill>
                <a:latin typeface="Arial"/>
                <a:cs typeface="Arial"/>
              </a:rPr>
              <a:t> </a:t>
            </a:r>
            <a:r>
              <a:rPr lang="en-US" spc="-10" dirty="0" smtClean="0">
                <a:solidFill>
                  <a:srgbClr val="2A2822"/>
                </a:solidFill>
                <a:latin typeface="Arial MT"/>
                <a:cs typeface="Arial"/>
              </a:rPr>
              <a:t>Digvijay Surve</a:t>
            </a:r>
            <a:endParaRPr dirty="0">
              <a:latin typeface="Arial MT"/>
              <a:cs typeface="Arial MT"/>
            </a:endParaRPr>
          </a:p>
        </p:txBody>
      </p:sp>
      <p:grpSp>
        <p:nvGrpSpPr>
          <p:cNvPr id="4" name="object 4"/>
          <p:cNvGrpSpPr/>
          <p:nvPr/>
        </p:nvGrpSpPr>
        <p:grpSpPr>
          <a:xfrm>
            <a:off x="0" y="3724909"/>
            <a:ext cx="9144000" cy="1423670"/>
            <a:chOff x="0" y="3724909"/>
            <a:chExt cx="9144000" cy="1423670"/>
          </a:xfrm>
        </p:grpSpPr>
        <p:sp>
          <p:nvSpPr>
            <p:cNvPr id="5" name="object 5"/>
            <p:cNvSpPr/>
            <p:nvPr/>
          </p:nvSpPr>
          <p:spPr>
            <a:xfrm>
              <a:off x="0" y="3724909"/>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455F"/>
            </a:solidFill>
          </p:spPr>
          <p:txBody>
            <a:bodyPr wrap="square" lIns="0" tIns="0" rIns="0" bIns="0" rtlCol="0"/>
            <a:lstStyle/>
            <a:p>
              <a:endParaRPr/>
            </a:p>
          </p:txBody>
        </p:sp>
        <p:sp>
          <p:nvSpPr>
            <p:cNvPr id="6" name="object 6"/>
            <p:cNvSpPr/>
            <p:nvPr/>
          </p:nvSpPr>
          <p:spPr>
            <a:xfrm>
              <a:off x="0" y="3880535"/>
              <a:ext cx="558165" cy="567690"/>
            </a:xfrm>
            <a:custGeom>
              <a:avLst/>
              <a:gdLst/>
              <a:ahLst/>
              <a:cxnLst/>
              <a:rect l="l" t="t" r="r" b="b"/>
              <a:pathLst>
                <a:path w="558165" h="567689">
                  <a:moveTo>
                    <a:pt x="36576" y="0"/>
                  </a:moveTo>
                  <a:lnTo>
                    <a:pt x="0" y="0"/>
                  </a:lnTo>
                  <a:lnTo>
                    <a:pt x="0" y="567397"/>
                  </a:lnTo>
                  <a:lnTo>
                    <a:pt x="36576" y="0"/>
                  </a:lnTo>
                  <a:close/>
                </a:path>
                <a:path w="558165" h="567689">
                  <a:moveTo>
                    <a:pt x="137121" y="18072"/>
                  </a:moveTo>
                  <a:lnTo>
                    <a:pt x="82511" y="9156"/>
                  </a:lnTo>
                  <a:lnTo>
                    <a:pt x="0" y="567397"/>
                  </a:lnTo>
                  <a:lnTo>
                    <a:pt x="137121" y="18072"/>
                  </a:lnTo>
                  <a:close/>
                </a:path>
                <a:path w="558165" h="567689">
                  <a:moveTo>
                    <a:pt x="228600" y="45478"/>
                  </a:moveTo>
                  <a:lnTo>
                    <a:pt x="177190" y="27419"/>
                  </a:lnTo>
                  <a:lnTo>
                    <a:pt x="0" y="567397"/>
                  </a:lnTo>
                  <a:lnTo>
                    <a:pt x="228600" y="45478"/>
                  </a:lnTo>
                  <a:close/>
                </a:path>
                <a:path w="558165" h="567689">
                  <a:moveTo>
                    <a:pt x="310896" y="90741"/>
                  </a:moveTo>
                  <a:lnTo>
                    <a:pt x="264134" y="64071"/>
                  </a:lnTo>
                  <a:lnTo>
                    <a:pt x="0" y="567397"/>
                  </a:lnTo>
                  <a:lnTo>
                    <a:pt x="310896" y="90741"/>
                  </a:lnTo>
                  <a:close/>
                </a:path>
                <a:path w="558165" h="567689">
                  <a:moveTo>
                    <a:pt x="384009" y="144614"/>
                  </a:moveTo>
                  <a:lnTo>
                    <a:pt x="343001" y="109791"/>
                  </a:lnTo>
                  <a:lnTo>
                    <a:pt x="0" y="567397"/>
                  </a:lnTo>
                  <a:lnTo>
                    <a:pt x="384009" y="144614"/>
                  </a:lnTo>
                  <a:close/>
                </a:path>
                <a:path w="558165" h="567689">
                  <a:moveTo>
                    <a:pt x="448056" y="215404"/>
                  </a:moveTo>
                  <a:lnTo>
                    <a:pt x="430974" y="194551"/>
                  </a:lnTo>
                  <a:lnTo>
                    <a:pt x="413702" y="173901"/>
                  </a:lnTo>
                  <a:lnTo>
                    <a:pt x="0" y="567397"/>
                  </a:lnTo>
                  <a:lnTo>
                    <a:pt x="448056" y="215404"/>
                  </a:lnTo>
                  <a:close/>
                </a:path>
                <a:path w="558165" h="567689">
                  <a:moveTo>
                    <a:pt x="502920" y="302564"/>
                  </a:moveTo>
                  <a:lnTo>
                    <a:pt x="489483" y="279514"/>
                  </a:lnTo>
                  <a:lnTo>
                    <a:pt x="476034" y="256260"/>
                  </a:lnTo>
                  <a:lnTo>
                    <a:pt x="0" y="567397"/>
                  </a:lnTo>
                  <a:lnTo>
                    <a:pt x="502920" y="302564"/>
                  </a:lnTo>
                  <a:close/>
                </a:path>
                <a:path w="558165" h="567689">
                  <a:moveTo>
                    <a:pt x="539496" y="389369"/>
                  </a:moveTo>
                  <a:lnTo>
                    <a:pt x="530199" y="364096"/>
                  </a:lnTo>
                  <a:lnTo>
                    <a:pt x="521106" y="338594"/>
                  </a:lnTo>
                  <a:lnTo>
                    <a:pt x="0" y="567397"/>
                  </a:lnTo>
                  <a:lnTo>
                    <a:pt x="539496" y="389369"/>
                  </a:lnTo>
                  <a:close/>
                </a:path>
                <a:path w="558165" h="567689">
                  <a:moveTo>
                    <a:pt x="557745" y="521639"/>
                  </a:moveTo>
                  <a:lnTo>
                    <a:pt x="0" y="567397"/>
                  </a:lnTo>
                  <a:lnTo>
                    <a:pt x="557745" y="567397"/>
                  </a:lnTo>
                  <a:lnTo>
                    <a:pt x="557745" y="521639"/>
                  </a:lnTo>
                  <a:close/>
                </a:path>
                <a:path w="558165" h="567689">
                  <a:moveTo>
                    <a:pt x="557745" y="483768"/>
                  </a:moveTo>
                  <a:lnTo>
                    <a:pt x="553046" y="456946"/>
                  </a:lnTo>
                  <a:lnTo>
                    <a:pt x="548297" y="430161"/>
                  </a:lnTo>
                  <a:lnTo>
                    <a:pt x="0" y="567397"/>
                  </a:lnTo>
                  <a:lnTo>
                    <a:pt x="557745" y="483768"/>
                  </a:lnTo>
                  <a:close/>
                </a:path>
              </a:pathLst>
            </a:custGeom>
            <a:solidFill>
              <a:srgbClr val="F8FBFC"/>
            </a:solidFill>
          </p:spPr>
          <p:txBody>
            <a:bodyPr wrap="square" lIns="0" tIns="0" rIns="0" bIns="0" rtlCol="0"/>
            <a:lstStyle/>
            <a:p>
              <a:endParaRPr/>
            </a:p>
          </p:txBody>
        </p:sp>
        <p:sp>
          <p:nvSpPr>
            <p:cNvPr id="7" name="object 7"/>
            <p:cNvSpPr/>
            <p:nvPr/>
          </p:nvSpPr>
          <p:spPr>
            <a:xfrm>
              <a:off x="8430768" y="4438776"/>
              <a:ext cx="713740" cy="709295"/>
            </a:xfrm>
            <a:custGeom>
              <a:avLst/>
              <a:gdLst/>
              <a:ahLst/>
              <a:cxnLst/>
              <a:rect l="l" t="t" r="r" b="b"/>
              <a:pathLst>
                <a:path w="713740" h="709295">
                  <a:moveTo>
                    <a:pt x="713231" y="0"/>
                  </a:moveTo>
                  <a:lnTo>
                    <a:pt x="0" y="0"/>
                  </a:lnTo>
                  <a:lnTo>
                    <a:pt x="0" y="709294"/>
                  </a:lnTo>
                  <a:lnTo>
                    <a:pt x="713231" y="709294"/>
                  </a:lnTo>
                  <a:lnTo>
                    <a:pt x="713231" y="0"/>
                  </a:lnTo>
                  <a:close/>
                </a:path>
              </a:pathLst>
            </a:custGeom>
            <a:solidFill>
              <a:srgbClr val="FF9200"/>
            </a:solidFill>
          </p:spPr>
          <p:txBody>
            <a:bodyPr wrap="square" lIns="0" tIns="0" rIns="0" bIns="0" rtlCol="0"/>
            <a:lstStyle/>
            <a:p>
              <a:endParaRPr/>
            </a:p>
          </p:txBody>
        </p:sp>
        <p:sp>
          <p:nvSpPr>
            <p:cNvPr id="8" name="object 8"/>
            <p:cNvSpPr/>
            <p:nvPr/>
          </p:nvSpPr>
          <p:spPr>
            <a:xfrm>
              <a:off x="8549640" y="4566907"/>
              <a:ext cx="485140" cy="467359"/>
            </a:xfrm>
            <a:custGeom>
              <a:avLst/>
              <a:gdLst/>
              <a:ahLst/>
              <a:cxnLst/>
              <a:rect l="l" t="t" r="r" b="b"/>
              <a:pathLst>
                <a:path w="485140" h="467360">
                  <a:moveTo>
                    <a:pt x="265137" y="439343"/>
                  </a:moveTo>
                  <a:lnTo>
                    <a:pt x="228600" y="439343"/>
                  </a:lnTo>
                  <a:lnTo>
                    <a:pt x="228600" y="466737"/>
                  </a:lnTo>
                  <a:lnTo>
                    <a:pt x="265137" y="466737"/>
                  </a:lnTo>
                  <a:lnTo>
                    <a:pt x="265137" y="439343"/>
                  </a:lnTo>
                  <a:close/>
                </a:path>
                <a:path w="485140" h="467360">
                  <a:moveTo>
                    <a:pt x="265137" y="411886"/>
                  </a:moveTo>
                  <a:lnTo>
                    <a:pt x="228600" y="411886"/>
                  </a:lnTo>
                  <a:lnTo>
                    <a:pt x="228600" y="430149"/>
                  </a:lnTo>
                  <a:lnTo>
                    <a:pt x="265137" y="430149"/>
                  </a:lnTo>
                  <a:lnTo>
                    <a:pt x="265137" y="411886"/>
                  </a:lnTo>
                  <a:close/>
                </a:path>
                <a:path w="485140" h="467360">
                  <a:moveTo>
                    <a:pt x="484632" y="176276"/>
                  </a:moveTo>
                  <a:lnTo>
                    <a:pt x="461860" y="146075"/>
                  </a:lnTo>
                  <a:lnTo>
                    <a:pt x="432917" y="123837"/>
                  </a:lnTo>
                  <a:lnTo>
                    <a:pt x="399669" y="110083"/>
                  </a:lnTo>
                  <a:lnTo>
                    <a:pt x="363982" y="105371"/>
                  </a:lnTo>
                  <a:lnTo>
                    <a:pt x="346913" y="106451"/>
                  </a:lnTo>
                  <a:lnTo>
                    <a:pt x="329920" y="109702"/>
                  </a:lnTo>
                  <a:lnTo>
                    <a:pt x="313207" y="115201"/>
                  </a:lnTo>
                  <a:lnTo>
                    <a:pt x="296926" y="122974"/>
                  </a:lnTo>
                  <a:lnTo>
                    <a:pt x="414020" y="5270"/>
                  </a:lnTo>
                  <a:lnTo>
                    <a:pt x="404583" y="2959"/>
                  </a:lnTo>
                  <a:lnTo>
                    <a:pt x="395173" y="1308"/>
                  </a:lnTo>
                  <a:lnTo>
                    <a:pt x="385775" y="330"/>
                  </a:lnTo>
                  <a:lnTo>
                    <a:pt x="376428" y="0"/>
                  </a:lnTo>
                  <a:lnTo>
                    <a:pt x="331304" y="7696"/>
                  </a:lnTo>
                  <a:lnTo>
                    <a:pt x="291604" y="29438"/>
                  </a:lnTo>
                  <a:lnTo>
                    <a:pt x="260781" y="63207"/>
                  </a:lnTo>
                  <a:lnTo>
                    <a:pt x="242316" y="106984"/>
                  </a:lnTo>
                  <a:lnTo>
                    <a:pt x="223786" y="63258"/>
                  </a:lnTo>
                  <a:lnTo>
                    <a:pt x="192951" y="29552"/>
                  </a:lnTo>
                  <a:lnTo>
                    <a:pt x="153250" y="7861"/>
                  </a:lnTo>
                  <a:lnTo>
                    <a:pt x="108077" y="177"/>
                  </a:lnTo>
                  <a:lnTo>
                    <a:pt x="98767" y="508"/>
                  </a:lnTo>
                  <a:lnTo>
                    <a:pt x="89369" y="1473"/>
                  </a:lnTo>
                  <a:lnTo>
                    <a:pt x="79921" y="3124"/>
                  </a:lnTo>
                  <a:lnTo>
                    <a:pt x="70485" y="5435"/>
                  </a:lnTo>
                  <a:lnTo>
                    <a:pt x="187579" y="122974"/>
                  </a:lnTo>
                  <a:lnTo>
                    <a:pt x="171361" y="115201"/>
                  </a:lnTo>
                  <a:lnTo>
                    <a:pt x="154660" y="109702"/>
                  </a:lnTo>
                  <a:lnTo>
                    <a:pt x="137655" y="106451"/>
                  </a:lnTo>
                  <a:lnTo>
                    <a:pt x="120523" y="105371"/>
                  </a:lnTo>
                  <a:lnTo>
                    <a:pt x="84874" y="110083"/>
                  </a:lnTo>
                  <a:lnTo>
                    <a:pt x="51638" y="123837"/>
                  </a:lnTo>
                  <a:lnTo>
                    <a:pt x="22694" y="146075"/>
                  </a:lnTo>
                  <a:lnTo>
                    <a:pt x="0" y="176276"/>
                  </a:lnTo>
                  <a:lnTo>
                    <a:pt x="165735" y="176276"/>
                  </a:lnTo>
                  <a:lnTo>
                    <a:pt x="125653" y="195046"/>
                  </a:lnTo>
                  <a:lnTo>
                    <a:pt x="94526" y="224345"/>
                  </a:lnTo>
                  <a:lnTo>
                    <a:pt x="73926" y="261353"/>
                  </a:lnTo>
                  <a:lnTo>
                    <a:pt x="65392" y="303288"/>
                  </a:lnTo>
                  <a:lnTo>
                    <a:pt x="70485" y="347294"/>
                  </a:lnTo>
                  <a:lnTo>
                    <a:pt x="224155" y="193001"/>
                  </a:lnTo>
                  <a:lnTo>
                    <a:pt x="224155" y="393547"/>
                  </a:lnTo>
                  <a:lnTo>
                    <a:pt x="228600" y="393547"/>
                  </a:lnTo>
                  <a:lnTo>
                    <a:pt x="228600" y="411848"/>
                  </a:lnTo>
                  <a:lnTo>
                    <a:pt x="265137" y="411848"/>
                  </a:lnTo>
                  <a:lnTo>
                    <a:pt x="265137" y="393547"/>
                  </a:lnTo>
                  <a:lnTo>
                    <a:pt x="260350" y="393547"/>
                  </a:lnTo>
                  <a:lnTo>
                    <a:pt x="260350" y="193001"/>
                  </a:lnTo>
                  <a:lnTo>
                    <a:pt x="414020" y="347294"/>
                  </a:lnTo>
                  <a:lnTo>
                    <a:pt x="419087" y="303199"/>
                  </a:lnTo>
                  <a:lnTo>
                    <a:pt x="410540" y="261239"/>
                  </a:lnTo>
                  <a:lnTo>
                    <a:pt x="389940" y="224218"/>
                  </a:lnTo>
                  <a:lnTo>
                    <a:pt x="358863" y="194957"/>
                  </a:lnTo>
                  <a:lnTo>
                    <a:pt x="318897" y="176276"/>
                  </a:lnTo>
                  <a:lnTo>
                    <a:pt x="484632" y="176276"/>
                  </a:lnTo>
                  <a:close/>
                </a:path>
              </a:pathLst>
            </a:custGeom>
            <a:solidFill>
              <a:srgbClr val="F8FBFC"/>
            </a:solidFill>
          </p:spPr>
          <p:txBody>
            <a:bodyPr wrap="square" lIns="0" tIns="0" rIns="0" bIns="0" rtlCol="0"/>
            <a:lstStyle/>
            <a:p>
              <a:endParaRPr/>
            </a:p>
          </p:txBody>
        </p:sp>
      </p:grpSp>
      <p:pic>
        <p:nvPicPr>
          <p:cNvPr id="10" name="Picture 9"/>
          <p:cNvPicPr>
            <a:picLocks noChangeAspect="1"/>
          </p:cNvPicPr>
          <p:nvPr/>
        </p:nvPicPr>
        <p:blipFill>
          <a:blip r:embed="rId2"/>
          <a:stretch>
            <a:fillRect/>
          </a:stretch>
        </p:blipFill>
        <p:spPr>
          <a:xfrm>
            <a:off x="4076700" y="227784"/>
            <a:ext cx="876300" cy="876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9144000" cy="5148580"/>
          </a:xfrm>
          <a:custGeom>
            <a:avLst/>
            <a:gdLst/>
            <a:ahLst/>
            <a:cxnLst/>
            <a:rect l="l" t="t" r="r" b="b"/>
            <a:pathLst>
              <a:path w="9144000" h="5148580">
                <a:moveTo>
                  <a:pt x="9144000" y="0"/>
                </a:moveTo>
                <a:lnTo>
                  <a:pt x="0" y="0"/>
                </a:lnTo>
                <a:lnTo>
                  <a:pt x="0" y="5148067"/>
                </a:lnTo>
                <a:lnTo>
                  <a:pt x="9144000" y="5148067"/>
                </a:lnTo>
                <a:lnTo>
                  <a:pt x="9144000" y="0"/>
                </a:lnTo>
                <a:close/>
              </a:path>
            </a:pathLst>
          </a:custGeom>
          <a:solidFill>
            <a:srgbClr val="F8FBFC"/>
          </a:solidFill>
        </p:spPr>
        <p:txBody>
          <a:bodyPr wrap="square" lIns="0" tIns="0" rIns="0" bIns="0" rtlCol="0"/>
          <a:lstStyle/>
          <a:p>
            <a:endParaRPr/>
          </a:p>
        </p:txBody>
      </p:sp>
      <p:grpSp>
        <p:nvGrpSpPr>
          <p:cNvPr id="3" name="object 3"/>
          <p:cNvGrpSpPr/>
          <p:nvPr/>
        </p:nvGrpSpPr>
        <p:grpSpPr>
          <a:xfrm>
            <a:off x="0" y="1221200"/>
            <a:ext cx="9144253" cy="3904675"/>
            <a:chOff x="0" y="1243680"/>
            <a:chExt cx="9144253" cy="3904675"/>
          </a:xfrm>
        </p:grpSpPr>
        <p:sp>
          <p:nvSpPr>
            <p:cNvPr id="4" name="object 4"/>
            <p:cNvSpPr/>
            <p:nvPr/>
          </p:nvSpPr>
          <p:spPr>
            <a:xfrm>
              <a:off x="0" y="4603525"/>
              <a:ext cx="9144000" cy="544830"/>
            </a:xfrm>
            <a:custGeom>
              <a:avLst/>
              <a:gdLst/>
              <a:ahLst/>
              <a:cxnLst/>
              <a:rect l="l" t="t" r="r" b="b"/>
              <a:pathLst>
                <a:path w="9144000" h="544829">
                  <a:moveTo>
                    <a:pt x="9144000" y="0"/>
                  </a:moveTo>
                  <a:lnTo>
                    <a:pt x="0" y="0"/>
                  </a:lnTo>
                  <a:lnTo>
                    <a:pt x="0" y="544545"/>
                  </a:lnTo>
                  <a:lnTo>
                    <a:pt x="9144000" y="544545"/>
                  </a:lnTo>
                  <a:lnTo>
                    <a:pt x="9144000" y="0"/>
                  </a:lnTo>
                  <a:close/>
                </a:path>
              </a:pathLst>
            </a:custGeom>
            <a:solidFill>
              <a:srgbClr val="78C3E9"/>
            </a:solidFill>
          </p:spPr>
          <p:txBody>
            <a:bodyPr wrap="square" lIns="0" tIns="0" rIns="0" bIns="0" rtlCol="0"/>
            <a:lstStyle/>
            <a:p>
              <a:endParaRPr/>
            </a:p>
          </p:txBody>
        </p:sp>
        <p:sp>
          <p:nvSpPr>
            <p:cNvPr id="5" name="object 5"/>
            <p:cNvSpPr/>
            <p:nvPr/>
          </p:nvSpPr>
          <p:spPr>
            <a:xfrm>
              <a:off x="8421623" y="3889654"/>
              <a:ext cx="722630" cy="723265"/>
            </a:xfrm>
            <a:custGeom>
              <a:avLst/>
              <a:gdLst/>
              <a:ahLst/>
              <a:cxnLst/>
              <a:rect l="l" t="t" r="r" b="b"/>
              <a:pathLst>
                <a:path w="722629" h="723264">
                  <a:moveTo>
                    <a:pt x="722376" y="0"/>
                  </a:moveTo>
                  <a:lnTo>
                    <a:pt x="0" y="0"/>
                  </a:lnTo>
                  <a:lnTo>
                    <a:pt x="0" y="723023"/>
                  </a:lnTo>
                  <a:lnTo>
                    <a:pt x="722376" y="723023"/>
                  </a:lnTo>
                  <a:lnTo>
                    <a:pt x="722376" y="0"/>
                  </a:lnTo>
                  <a:close/>
                </a:path>
              </a:pathLst>
            </a:custGeom>
            <a:solidFill>
              <a:srgbClr val="FF455F"/>
            </a:solidFill>
          </p:spPr>
          <p:txBody>
            <a:bodyPr wrap="square" lIns="0" tIns="0" rIns="0" bIns="0" rtlCol="0"/>
            <a:lstStyle/>
            <a:p>
              <a:endParaRPr/>
            </a:p>
          </p:txBody>
        </p:sp>
        <p:sp>
          <p:nvSpPr>
            <p:cNvPr id="6" name="object 6"/>
            <p:cNvSpPr/>
            <p:nvPr/>
          </p:nvSpPr>
          <p:spPr>
            <a:xfrm>
              <a:off x="8531352" y="3999483"/>
              <a:ext cx="512445" cy="513080"/>
            </a:xfrm>
            <a:custGeom>
              <a:avLst/>
              <a:gdLst/>
              <a:ahLst/>
              <a:cxnLst/>
              <a:rect l="l" t="t" r="r" b="b"/>
              <a:pathLst>
                <a:path w="512445" h="513079">
                  <a:moveTo>
                    <a:pt x="273430" y="0"/>
                  </a:moveTo>
                  <a:lnTo>
                    <a:pt x="260603" y="172173"/>
                  </a:lnTo>
                  <a:lnTo>
                    <a:pt x="251587" y="171996"/>
                  </a:lnTo>
                  <a:lnTo>
                    <a:pt x="238887" y="0"/>
                  </a:lnTo>
                  <a:lnTo>
                    <a:pt x="235203" y="177"/>
                  </a:lnTo>
                  <a:lnTo>
                    <a:pt x="248030" y="172173"/>
                  </a:lnTo>
                  <a:lnTo>
                    <a:pt x="242189" y="172745"/>
                  </a:lnTo>
                  <a:lnTo>
                    <a:pt x="239268" y="173456"/>
                  </a:lnTo>
                  <a:lnTo>
                    <a:pt x="201041" y="5346"/>
                  </a:lnTo>
                  <a:lnTo>
                    <a:pt x="197357" y="6235"/>
                  </a:lnTo>
                  <a:lnTo>
                    <a:pt x="235584" y="174383"/>
                  </a:lnTo>
                  <a:lnTo>
                    <a:pt x="227202" y="176949"/>
                  </a:lnTo>
                  <a:lnTo>
                    <a:pt x="164338" y="16497"/>
                  </a:lnTo>
                  <a:lnTo>
                    <a:pt x="160781" y="17779"/>
                  </a:lnTo>
                  <a:lnTo>
                    <a:pt x="223647" y="178231"/>
                  </a:lnTo>
                  <a:lnTo>
                    <a:pt x="218186" y="180619"/>
                  </a:lnTo>
                  <a:lnTo>
                    <a:pt x="215646" y="182257"/>
                  </a:lnTo>
                  <a:lnTo>
                    <a:pt x="129794" y="32816"/>
                  </a:lnTo>
                  <a:lnTo>
                    <a:pt x="126492" y="34671"/>
                  </a:lnTo>
                  <a:lnTo>
                    <a:pt x="212344" y="184111"/>
                  </a:lnTo>
                  <a:lnTo>
                    <a:pt x="209930" y="185572"/>
                  </a:lnTo>
                  <a:lnTo>
                    <a:pt x="205231" y="189242"/>
                  </a:lnTo>
                  <a:lnTo>
                    <a:pt x="97790" y="54267"/>
                  </a:lnTo>
                  <a:lnTo>
                    <a:pt x="94869" y="56476"/>
                  </a:lnTo>
                  <a:lnTo>
                    <a:pt x="202311" y="191630"/>
                  </a:lnTo>
                  <a:lnTo>
                    <a:pt x="197866" y="195478"/>
                  </a:lnTo>
                  <a:lnTo>
                    <a:pt x="195961" y="197650"/>
                  </a:lnTo>
                  <a:lnTo>
                    <a:pt x="69596" y="80137"/>
                  </a:lnTo>
                  <a:lnTo>
                    <a:pt x="67055" y="82880"/>
                  </a:lnTo>
                  <a:lnTo>
                    <a:pt x="193548" y="200431"/>
                  </a:lnTo>
                  <a:lnTo>
                    <a:pt x="191516" y="202603"/>
                  </a:lnTo>
                  <a:lnTo>
                    <a:pt x="188214" y="207556"/>
                  </a:lnTo>
                  <a:lnTo>
                    <a:pt x="45466" y="110032"/>
                  </a:lnTo>
                  <a:lnTo>
                    <a:pt x="43561" y="112953"/>
                  </a:lnTo>
                  <a:lnTo>
                    <a:pt x="186181" y="210515"/>
                  </a:lnTo>
                  <a:lnTo>
                    <a:pt x="184530" y="213080"/>
                  </a:lnTo>
                  <a:lnTo>
                    <a:pt x="181991" y="218389"/>
                  </a:lnTo>
                  <a:lnTo>
                    <a:pt x="26162" y="143027"/>
                  </a:lnTo>
                  <a:lnTo>
                    <a:pt x="24638" y="146342"/>
                  </a:lnTo>
                  <a:lnTo>
                    <a:pt x="180594" y="221703"/>
                  </a:lnTo>
                  <a:lnTo>
                    <a:pt x="178562" y="227190"/>
                  </a:lnTo>
                  <a:lnTo>
                    <a:pt x="177800" y="229946"/>
                  </a:lnTo>
                  <a:lnTo>
                    <a:pt x="12065" y="178765"/>
                  </a:lnTo>
                  <a:lnTo>
                    <a:pt x="10922" y="182257"/>
                  </a:lnTo>
                  <a:lnTo>
                    <a:pt x="176911" y="233616"/>
                  </a:lnTo>
                  <a:lnTo>
                    <a:pt x="176149" y="236359"/>
                  </a:lnTo>
                  <a:lnTo>
                    <a:pt x="175259" y="242239"/>
                  </a:lnTo>
                  <a:lnTo>
                    <a:pt x="3301" y="216179"/>
                  </a:lnTo>
                  <a:lnTo>
                    <a:pt x="2794" y="219849"/>
                  </a:lnTo>
                  <a:lnTo>
                    <a:pt x="174751" y="245910"/>
                  </a:lnTo>
                  <a:lnTo>
                    <a:pt x="174371" y="250469"/>
                  </a:lnTo>
                  <a:lnTo>
                    <a:pt x="174371" y="254533"/>
                  </a:lnTo>
                  <a:lnTo>
                    <a:pt x="0" y="254533"/>
                  </a:lnTo>
                  <a:lnTo>
                    <a:pt x="0" y="258203"/>
                  </a:lnTo>
                  <a:lnTo>
                    <a:pt x="174498" y="258203"/>
                  </a:lnTo>
                  <a:lnTo>
                    <a:pt x="175641" y="266611"/>
                  </a:lnTo>
                  <a:lnTo>
                    <a:pt x="2794" y="292836"/>
                  </a:lnTo>
                  <a:lnTo>
                    <a:pt x="3301" y="296506"/>
                  </a:lnTo>
                  <a:lnTo>
                    <a:pt x="176402" y="270281"/>
                  </a:lnTo>
                  <a:lnTo>
                    <a:pt x="177673" y="275805"/>
                  </a:lnTo>
                  <a:lnTo>
                    <a:pt x="178562" y="278371"/>
                  </a:lnTo>
                  <a:lnTo>
                    <a:pt x="11175" y="330250"/>
                  </a:lnTo>
                  <a:lnTo>
                    <a:pt x="12065" y="333921"/>
                  </a:lnTo>
                  <a:lnTo>
                    <a:pt x="179831" y="281825"/>
                  </a:lnTo>
                  <a:lnTo>
                    <a:pt x="181991" y="287172"/>
                  </a:lnTo>
                  <a:lnTo>
                    <a:pt x="183261" y="289521"/>
                  </a:lnTo>
                  <a:lnTo>
                    <a:pt x="24892" y="366166"/>
                  </a:lnTo>
                  <a:lnTo>
                    <a:pt x="26289" y="369481"/>
                  </a:lnTo>
                  <a:lnTo>
                    <a:pt x="184912" y="292836"/>
                  </a:lnTo>
                  <a:lnTo>
                    <a:pt x="187705" y="297611"/>
                  </a:lnTo>
                  <a:lnTo>
                    <a:pt x="189356" y="299821"/>
                  </a:lnTo>
                  <a:lnTo>
                    <a:pt x="43688" y="399554"/>
                  </a:lnTo>
                  <a:lnTo>
                    <a:pt x="45720" y="402653"/>
                  </a:lnTo>
                  <a:lnTo>
                    <a:pt x="191516" y="302742"/>
                  </a:lnTo>
                  <a:lnTo>
                    <a:pt x="194945" y="306946"/>
                  </a:lnTo>
                  <a:lnTo>
                    <a:pt x="196976" y="308978"/>
                  </a:lnTo>
                  <a:lnTo>
                    <a:pt x="67309" y="429628"/>
                  </a:lnTo>
                  <a:lnTo>
                    <a:pt x="69596" y="432371"/>
                  </a:lnTo>
                  <a:lnTo>
                    <a:pt x="199517" y="311543"/>
                  </a:lnTo>
                  <a:lnTo>
                    <a:pt x="205613" y="316852"/>
                  </a:lnTo>
                  <a:lnTo>
                    <a:pt x="94996" y="455853"/>
                  </a:lnTo>
                  <a:lnTo>
                    <a:pt x="97917" y="458241"/>
                  </a:lnTo>
                  <a:lnTo>
                    <a:pt x="208533" y="319062"/>
                  </a:lnTo>
                  <a:lnTo>
                    <a:pt x="213105" y="321983"/>
                  </a:lnTo>
                  <a:lnTo>
                    <a:pt x="215519" y="323265"/>
                  </a:lnTo>
                  <a:lnTo>
                    <a:pt x="126619" y="477837"/>
                  </a:lnTo>
                  <a:lnTo>
                    <a:pt x="129794" y="479691"/>
                  </a:lnTo>
                  <a:lnTo>
                    <a:pt x="218821" y="325119"/>
                  </a:lnTo>
                  <a:lnTo>
                    <a:pt x="226059" y="328396"/>
                  </a:lnTo>
                  <a:lnTo>
                    <a:pt x="160781" y="494728"/>
                  </a:lnTo>
                  <a:lnTo>
                    <a:pt x="164338" y="496011"/>
                  </a:lnTo>
                  <a:lnTo>
                    <a:pt x="229362" y="329501"/>
                  </a:lnTo>
                  <a:lnTo>
                    <a:pt x="236981" y="331711"/>
                  </a:lnTo>
                  <a:lnTo>
                    <a:pt x="197357" y="506285"/>
                  </a:lnTo>
                  <a:lnTo>
                    <a:pt x="201041" y="506996"/>
                  </a:lnTo>
                  <a:lnTo>
                    <a:pt x="240792" y="332460"/>
                  </a:lnTo>
                  <a:lnTo>
                    <a:pt x="245999" y="333349"/>
                  </a:lnTo>
                  <a:lnTo>
                    <a:pt x="248793" y="333527"/>
                  </a:lnTo>
                  <a:lnTo>
                    <a:pt x="235330" y="512330"/>
                  </a:lnTo>
                  <a:lnTo>
                    <a:pt x="239014" y="512521"/>
                  </a:lnTo>
                  <a:lnTo>
                    <a:pt x="252349" y="333743"/>
                  </a:lnTo>
                  <a:lnTo>
                    <a:pt x="258445" y="333743"/>
                  </a:lnTo>
                  <a:lnTo>
                    <a:pt x="260096" y="333527"/>
                  </a:lnTo>
                  <a:lnTo>
                    <a:pt x="273430" y="512521"/>
                  </a:lnTo>
                  <a:lnTo>
                    <a:pt x="276987" y="512330"/>
                  </a:lnTo>
                  <a:lnTo>
                    <a:pt x="263778" y="333349"/>
                  </a:lnTo>
                  <a:lnTo>
                    <a:pt x="268858" y="332638"/>
                  </a:lnTo>
                  <a:lnTo>
                    <a:pt x="271399" y="332066"/>
                  </a:lnTo>
                  <a:lnTo>
                    <a:pt x="311150" y="506996"/>
                  </a:lnTo>
                  <a:lnTo>
                    <a:pt x="314832" y="506285"/>
                  </a:lnTo>
                  <a:lnTo>
                    <a:pt x="275081" y="331355"/>
                  </a:lnTo>
                  <a:lnTo>
                    <a:pt x="280162" y="329895"/>
                  </a:lnTo>
                  <a:lnTo>
                    <a:pt x="282575" y="328968"/>
                  </a:lnTo>
                  <a:lnTo>
                    <a:pt x="347979" y="496011"/>
                  </a:lnTo>
                  <a:lnTo>
                    <a:pt x="351408" y="494728"/>
                  </a:lnTo>
                  <a:lnTo>
                    <a:pt x="286003" y="327685"/>
                  </a:lnTo>
                  <a:lnTo>
                    <a:pt x="293116" y="324192"/>
                  </a:lnTo>
                  <a:lnTo>
                    <a:pt x="382524" y="479691"/>
                  </a:lnTo>
                  <a:lnTo>
                    <a:pt x="385572" y="477837"/>
                  </a:lnTo>
                  <a:lnTo>
                    <a:pt x="296291" y="322376"/>
                  </a:lnTo>
                  <a:lnTo>
                    <a:pt x="302768" y="318134"/>
                  </a:lnTo>
                  <a:lnTo>
                    <a:pt x="414527" y="458241"/>
                  </a:lnTo>
                  <a:lnTo>
                    <a:pt x="417195" y="455853"/>
                  </a:lnTo>
                  <a:lnTo>
                    <a:pt x="305689" y="315747"/>
                  </a:lnTo>
                  <a:lnTo>
                    <a:pt x="307975" y="314109"/>
                  </a:lnTo>
                  <a:lnTo>
                    <a:pt x="311784" y="310438"/>
                  </a:lnTo>
                  <a:lnTo>
                    <a:pt x="442595" y="432193"/>
                  </a:lnTo>
                  <a:lnTo>
                    <a:pt x="445007" y="429628"/>
                  </a:lnTo>
                  <a:lnTo>
                    <a:pt x="314198" y="307873"/>
                  </a:lnTo>
                  <a:lnTo>
                    <a:pt x="317753" y="303847"/>
                  </a:lnTo>
                  <a:lnTo>
                    <a:pt x="319404" y="301637"/>
                  </a:lnTo>
                  <a:lnTo>
                    <a:pt x="466598" y="402475"/>
                  </a:lnTo>
                  <a:lnTo>
                    <a:pt x="468756" y="399376"/>
                  </a:lnTo>
                  <a:lnTo>
                    <a:pt x="321437" y="298716"/>
                  </a:lnTo>
                  <a:lnTo>
                    <a:pt x="323088" y="296506"/>
                  </a:lnTo>
                  <a:lnTo>
                    <a:pt x="325627" y="291909"/>
                  </a:lnTo>
                  <a:lnTo>
                    <a:pt x="485901" y="369303"/>
                  </a:lnTo>
                  <a:lnTo>
                    <a:pt x="487552" y="365988"/>
                  </a:lnTo>
                  <a:lnTo>
                    <a:pt x="327405" y="288632"/>
                  </a:lnTo>
                  <a:lnTo>
                    <a:pt x="329692" y="283679"/>
                  </a:lnTo>
                  <a:lnTo>
                    <a:pt x="330580" y="281114"/>
                  </a:lnTo>
                  <a:lnTo>
                    <a:pt x="500125" y="333527"/>
                  </a:lnTo>
                  <a:lnTo>
                    <a:pt x="501269" y="330072"/>
                  </a:lnTo>
                  <a:lnTo>
                    <a:pt x="331850" y="277622"/>
                  </a:lnTo>
                  <a:lnTo>
                    <a:pt x="333375" y="272491"/>
                  </a:lnTo>
                  <a:lnTo>
                    <a:pt x="333882" y="269747"/>
                  </a:lnTo>
                  <a:lnTo>
                    <a:pt x="508889" y="296329"/>
                  </a:lnTo>
                  <a:lnTo>
                    <a:pt x="509524" y="292658"/>
                  </a:lnTo>
                  <a:lnTo>
                    <a:pt x="334645" y="266255"/>
                  </a:lnTo>
                  <a:lnTo>
                    <a:pt x="335406" y="260769"/>
                  </a:lnTo>
                  <a:lnTo>
                    <a:pt x="335533" y="257987"/>
                  </a:lnTo>
                  <a:lnTo>
                    <a:pt x="512064" y="257987"/>
                  </a:lnTo>
                  <a:lnTo>
                    <a:pt x="512064" y="254317"/>
                  </a:lnTo>
                  <a:lnTo>
                    <a:pt x="335661" y="254317"/>
                  </a:lnTo>
                  <a:lnTo>
                    <a:pt x="335661" y="248107"/>
                  </a:lnTo>
                  <a:lnTo>
                    <a:pt x="335406" y="246087"/>
                  </a:lnTo>
                  <a:lnTo>
                    <a:pt x="509524" y="219671"/>
                  </a:lnTo>
                  <a:lnTo>
                    <a:pt x="508889" y="216001"/>
                  </a:lnTo>
                  <a:lnTo>
                    <a:pt x="334899" y="242417"/>
                  </a:lnTo>
                  <a:lnTo>
                    <a:pt x="334264" y="236918"/>
                  </a:lnTo>
                  <a:lnTo>
                    <a:pt x="333501" y="234149"/>
                  </a:lnTo>
                  <a:lnTo>
                    <a:pt x="501269" y="182257"/>
                  </a:lnTo>
                  <a:lnTo>
                    <a:pt x="500125" y="178765"/>
                  </a:lnTo>
                  <a:lnTo>
                    <a:pt x="332613" y="230682"/>
                  </a:lnTo>
                  <a:lnTo>
                    <a:pt x="330962" y="225348"/>
                  </a:lnTo>
                  <a:lnTo>
                    <a:pt x="329819" y="222605"/>
                  </a:lnTo>
                  <a:lnTo>
                    <a:pt x="487552" y="146519"/>
                  </a:lnTo>
                  <a:lnTo>
                    <a:pt x="485901" y="143205"/>
                  </a:lnTo>
                  <a:lnTo>
                    <a:pt x="328168" y="219316"/>
                  </a:lnTo>
                  <a:lnTo>
                    <a:pt x="325881" y="214185"/>
                  </a:lnTo>
                  <a:lnTo>
                    <a:pt x="324357" y="211797"/>
                  </a:lnTo>
                  <a:lnTo>
                    <a:pt x="468375" y="113131"/>
                  </a:lnTo>
                  <a:lnTo>
                    <a:pt x="466344" y="110032"/>
                  </a:lnTo>
                  <a:lnTo>
                    <a:pt x="322579" y="208660"/>
                  </a:lnTo>
                  <a:lnTo>
                    <a:pt x="319277" y="203885"/>
                  </a:lnTo>
                  <a:lnTo>
                    <a:pt x="317373" y="201714"/>
                  </a:lnTo>
                  <a:lnTo>
                    <a:pt x="445007" y="83057"/>
                  </a:lnTo>
                  <a:lnTo>
                    <a:pt x="442468" y="80314"/>
                  </a:lnTo>
                  <a:lnTo>
                    <a:pt x="315087" y="198754"/>
                  </a:lnTo>
                  <a:lnTo>
                    <a:pt x="311150" y="194551"/>
                  </a:lnTo>
                  <a:lnTo>
                    <a:pt x="308991" y="192735"/>
                  </a:lnTo>
                  <a:lnTo>
                    <a:pt x="417195" y="56654"/>
                  </a:lnTo>
                  <a:lnTo>
                    <a:pt x="414274" y="54267"/>
                  </a:lnTo>
                  <a:lnTo>
                    <a:pt x="306324" y="190347"/>
                  </a:lnTo>
                  <a:lnTo>
                    <a:pt x="301498" y="186677"/>
                  </a:lnTo>
                  <a:lnTo>
                    <a:pt x="299212" y="185216"/>
                  </a:lnTo>
                  <a:lnTo>
                    <a:pt x="385825" y="34848"/>
                  </a:lnTo>
                  <a:lnTo>
                    <a:pt x="382524" y="33032"/>
                  </a:lnTo>
                  <a:lnTo>
                    <a:pt x="296037" y="183184"/>
                  </a:lnTo>
                  <a:lnTo>
                    <a:pt x="290956" y="180263"/>
                  </a:lnTo>
                  <a:lnTo>
                    <a:pt x="288163" y="179158"/>
                  </a:lnTo>
                  <a:lnTo>
                    <a:pt x="351408" y="17779"/>
                  </a:lnTo>
                  <a:lnTo>
                    <a:pt x="347979" y="16497"/>
                  </a:lnTo>
                  <a:lnTo>
                    <a:pt x="284861" y="177698"/>
                  </a:lnTo>
                  <a:lnTo>
                    <a:pt x="282194" y="176415"/>
                  </a:lnTo>
                  <a:lnTo>
                    <a:pt x="276478" y="174739"/>
                  </a:lnTo>
                  <a:lnTo>
                    <a:pt x="314832" y="6235"/>
                  </a:lnTo>
                  <a:lnTo>
                    <a:pt x="311150" y="5524"/>
                  </a:lnTo>
                  <a:lnTo>
                    <a:pt x="273050" y="174028"/>
                  </a:lnTo>
                  <a:lnTo>
                    <a:pt x="270128" y="173278"/>
                  </a:lnTo>
                  <a:lnTo>
                    <a:pt x="264287" y="172529"/>
                  </a:lnTo>
                  <a:lnTo>
                    <a:pt x="276987" y="393"/>
                  </a:lnTo>
                  <a:lnTo>
                    <a:pt x="273430" y="0"/>
                  </a:lnTo>
                  <a:close/>
                </a:path>
              </a:pathLst>
            </a:custGeom>
            <a:solidFill>
              <a:srgbClr val="F8FBFC"/>
            </a:solidFill>
          </p:spPr>
          <p:txBody>
            <a:bodyPr wrap="square" lIns="0" tIns="0" rIns="0" bIns="0" rtlCol="0"/>
            <a:lstStyle/>
            <a:p>
              <a:endParaRPr/>
            </a:p>
          </p:txBody>
        </p:sp>
        <p:pic>
          <p:nvPicPr>
            <p:cNvPr id="7" name="object 7"/>
            <p:cNvPicPr/>
            <p:nvPr/>
          </p:nvPicPr>
          <p:blipFill>
            <a:blip r:embed="rId2" cstate="print"/>
            <a:stretch>
              <a:fillRect/>
            </a:stretch>
          </p:blipFill>
          <p:spPr>
            <a:xfrm>
              <a:off x="4078224" y="1243680"/>
              <a:ext cx="4507992" cy="2562606"/>
            </a:xfrm>
            <a:prstGeom prst="rect">
              <a:avLst/>
            </a:prstGeom>
          </p:spPr>
        </p:pic>
        <p:sp>
          <p:nvSpPr>
            <p:cNvPr id="8" name="object 8"/>
            <p:cNvSpPr/>
            <p:nvPr/>
          </p:nvSpPr>
          <p:spPr>
            <a:xfrm>
              <a:off x="0" y="3157473"/>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455F"/>
            </a:solidFill>
          </p:spPr>
          <p:txBody>
            <a:bodyPr wrap="square" lIns="0" tIns="0" rIns="0" bIns="0" rtlCol="0"/>
            <a:lstStyle/>
            <a:p>
              <a:endParaRPr/>
            </a:p>
          </p:txBody>
        </p:sp>
        <p:sp>
          <p:nvSpPr>
            <p:cNvPr id="9" name="object 9"/>
            <p:cNvSpPr/>
            <p:nvPr/>
          </p:nvSpPr>
          <p:spPr>
            <a:xfrm>
              <a:off x="0" y="3322319"/>
              <a:ext cx="558165" cy="558800"/>
            </a:xfrm>
            <a:custGeom>
              <a:avLst/>
              <a:gdLst/>
              <a:ahLst/>
              <a:cxnLst/>
              <a:rect l="l" t="t" r="r" b="b"/>
              <a:pathLst>
                <a:path w="558165" h="558800">
                  <a:moveTo>
                    <a:pt x="36576" y="0"/>
                  </a:moveTo>
                  <a:lnTo>
                    <a:pt x="0" y="0"/>
                  </a:lnTo>
                  <a:lnTo>
                    <a:pt x="0" y="558177"/>
                  </a:lnTo>
                  <a:lnTo>
                    <a:pt x="36576" y="0"/>
                  </a:lnTo>
                  <a:close/>
                </a:path>
                <a:path w="558165" h="558800">
                  <a:moveTo>
                    <a:pt x="137121" y="8890"/>
                  </a:moveTo>
                  <a:lnTo>
                    <a:pt x="82511" y="0"/>
                  </a:lnTo>
                  <a:lnTo>
                    <a:pt x="0" y="558177"/>
                  </a:lnTo>
                  <a:lnTo>
                    <a:pt x="137121" y="8890"/>
                  </a:lnTo>
                  <a:close/>
                </a:path>
                <a:path w="558165" h="558800">
                  <a:moveTo>
                    <a:pt x="228600" y="36322"/>
                  </a:moveTo>
                  <a:lnTo>
                    <a:pt x="177190" y="18161"/>
                  </a:lnTo>
                  <a:lnTo>
                    <a:pt x="0" y="558177"/>
                  </a:lnTo>
                  <a:lnTo>
                    <a:pt x="228600" y="36322"/>
                  </a:lnTo>
                  <a:close/>
                </a:path>
                <a:path w="558165" h="558800">
                  <a:moveTo>
                    <a:pt x="310896" y="81534"/>
                  </a:moveTo>
                  <a:lnTo>
                    <a:pt x="264134" y="54864"/>
                  </a:lnTo>
                  <a:lnTo>
                    <a:pt x="0" y="558177"/>
                  </a:lnTo>
                  <a:lnTo>
                    <a:pt x="310896" y="81534"/>
                  </a:lnTo>
                  <a:close/>
                </a:path>
                <a:path w="558165" h="558800">
                  <a:moveTo>
                    <a:pt x="384009" y="143891"/>
                  </a:moveTo>
                  <a:lnTo>
                    <a:pt x="343001" y="109728"/>
                  </a:lnTo>
                  <a:lnTo>
                    <a:pt x="0" y="558177"/>
                  </a:lnTo>
                  <a:lnTo>
                    <a:pt x="384009" y="143891"/>
                  </a:lnTo>
                  <a:close/>
                </a:path>
                <a:path w="558165" h="558800">
                  <a:moveTo>
                    <a:pt x="448056" y="214376"/>
                  </a:moveTo>
                  <a:lnTo>
                    <a:pt x="413702" y="173863"/>
                  </a:lnTo>
                  <a:lnTo>
                    <a:pt x="0" y="558177"/>
                  </a:lnTo>
                  <a:lnTo>
                    <a:pt x="448056" y="214376"/>
                  </a:lnTo>
                  <a:close/>
                </a:path>
                <a:path w="558165" h="558800">
                  <a:moveTo>
                    <a:pt x="502920" y="293370"/>
                  </a:moveTo>
                  <a:lnTo>
                    <a:pt x="476034" y="247015"/>
                  </a:lnTo>
                  <a:lnTo>
                    <a:pt x="0" y="558177"/>
                  </a:lnTo>
                  <a:lnTo>
                    <a:pt x="502920" y="293370"/>
                  </a:lnTo>
                  <a:close/>
                </a:path>
                <a:path w="558165" h="558800">
                  <a:moveTo>
                    <a:pt x="539496" y="380111"/>
                  </a:moveTo>
                  <a:lnTo>
                    <a:pt x="530199" y="354838"/>
                  </a:lnTo>
                  <a:lnTo>
                    <a:pt x="521106" y="329438"/>
                  </a:lnTo>
                  <a:lnTo>
                    <a:pt x="0" y="558177"/>
                  </a:lnTo>
                  <a:lnTo>
                    <a:pt x="539496" y="380111"/>
                  </a:lnTo>
                  <a:close/>
                </a:path>
                <a:path w="558165" h="558800">
                  <a:moveTo>
                    <a:pt x="557745" y="521589"/>
                  </a:moveTo>
                  <a:lnTo>
                    <a:pt x="0" y="558177"/>
                  </a:lnTo>
                  <a:lnTo>
                    <a:pt x="557745" y="558177"/>
                  </a:lnTo>
                  <a:lnTo>
                    <a:pt x="557745" y="521589"/>
                  </a:lnTo>
                  <a:close/>
                </a:path>
                <a:path w="558165" h="558800">
                  <a:moveTo>
                    <a:pt x="557745" y="474599"/>
                  </a:moveTo>
                  <a:lnTo>
                    <a:pt x="553046" y="447675"/>
                  </a:lnTo>
                  <a:lnTo>
                    <a:pt x="548297" y="420878"/>
                  </a:lnTo>
                  <a:lnTo>
                    <a:pt x="0" y="558177"/>
                  </a:lnTo>
                  <a:lnTo>
                    <a:pt x="557745" y="474599"/>
                  </a:lnTo>
                  <a:close/>
                </a:path>
              </a:pathLst>
            </a:custGeom>
            <a:solidFill>
              <a:srgbClr val="F8FBFC"/>
            </a:solidFill>
          </p:spPr>
          <p:txBody>
            <a:bodyPr wrap="square" lIns="0" tIns="0" rIns="0" bIns="0" rtlCol="0"/>
            <a:lstStyle/>
            <a:p>
              <a:endParaRPr/>
            </a:p>
          </p:txBody>
        </p:sp>
      </p:grpSp>
      <p:sp>
        <p:nvSpPr>
          <p:cNvPr id="10" name="object 10"/>
          <p:cNvSpPr txBox="1">
            <a:spLocks noGrp="1"/>
          </p:cNvSpPr>
          <p:nvPr>
            <p:ph type="title"/>
          </p:nvPr>
        </p:nvSpPr>
        <p:spPr>
          <a:xfrm>
            <a:off x="795756" y="388696"/>
            <a:ext cx="6900444" cy="690574"/>
          </a:xfrm>
          <a:prstGeom prst="rect">
            <a:avLst/>
          </a:prstGeom>
        </p:spPr>
        <p:txBody>
          <a:bodyPr vert="horz" wrap="square" lIns="0" tIns="13335" rIns="0" bIns="0" rtlCol="0">
            <a:spAutoFit/>
          </a:bodyPr>
          <a:lstStyle/>
          <a:p>
            <a:pPr marL="12700">
              <a:lnSpc>
                <a:spcPct val="100000"/>
              </a:lnSpc>
              <a:spcBef>
                <a:spcPts val="105"/>
              </a:spcBef>
            </a:pPr>
            <a:r>
              <a:rPr sz="4400" dirty="0"/>
              <a:t>Discussion and </a:t>
            </a:r>
            <a:r>
              <a:rPr sz="4400" dirty="0">
                <a:solidFill>
                  <a:srgbClr val="FF9200"/>
                </a:solidFill>
              </a:rPr>
              <a:t>Dashboard</a:t>
            </a:r>
            <a:endParaRPr sz="4400" dirty="0"/>
          </a:p>
        </p:txBody>
      </p:sp>
      <p:sp>
        <p:nvSpPr>
          <p:cNvPr id="11" name="object 11"/>
          <p:cNvSpPr txBox="1"/>
          <p:nvPr/>
        </p:nvSpPr>
        <p:spPr>
          <a:xfrm>
            <a:off x="722630" y="1451024"/>
            <a:ext cx="3331079" cy="2054793"/>
          </a:xfrm>
          <a:prstGeom prst="rect">
            <a:avLst/>
          </a:prstGeom>
        </p:spPr>
        <p:txBody>
          <a:bodyPr vert="horz" wrap="square" lIns="0" tIns="15875" rIns="0" bIns="0" rtlCol="0">
            <a:spAutoFit/>
          </a:bodyPr>
          <a:lstStyle/>
          <a:p>
            <a:pPr marL="12700">
              <a:lnSpc>
                <a:spcPct val="100000"/>
              </a:lnSpc>
              <a:spcBef>
                <a:spcPts val="125"/>
              </a:spcBef>
            </a:pPr>
            <a:r>
              <a:rPr sz="1200" b="1" dirty="0">
                <a:solidFill>
                  <a:srgbClr val="2A2822"/>
                </a:solidFill>
                <a:latin typeface="Tahoma"/>
                <a:cs typeface="Tahoma"/>
              </a:rPr>
              <a:t>Host </a:t>
            </a:r>
            <a:r>
              <a:rPr sz="1200" b="1" dirty="0">
                <a:solidFill>
                  <a:srgbClr val="FF9200"/>
                </a:solidFill>
                <a:latin typeface="Tahoma"/>
                <a:cs typeface="Tahoma"/>
              </a:rPr>
              <a:t>Performance </a:t>
            </a:r>
            <a:r>
              <a:rPr sz="1200" b="1" dirty="0">
                <a:solidFill>
                  <a:srgbClr val="2A2822"/>
                </a:solidFill>
                <a:latin typeface="Tahoma"/>
                <a:cs typeface="Tahoma"/>
              </a:rPr>
              <a:t>and Reviews: </a:t>
            </a:r>
            <a:r>
              <a:rPr sz="1200" dirty="0">
                <a:solidFill>
                  <a:srgbClr val="2A2822"/>
                </a:solidFill>
                <a:latin typeface="Verdana"/>
                <a:cs typeface="Verdana"/>
              </a:rPr>
              <a:t>we delve</a:t>
            </a:r>
            <a:endParaRPr sz="1200" dirty="0">
              <a:latin typeface="Verdana"/>
              <a:cs typeface="Verdana"/>
            </a:endParaRPr>
          </a:p>
          <a:p>
            <a:pPr marL="12700" marR="74930">
              <a:lnSpc>
                <a:spcPct val="250599"/>
              </a:lnSpc>
            </a:pPr>
            <a:r>
              <a:rPr sz="1200" dirty="0">
                <a:solidFill>
                  <a:srgbClr val="2A2822"/>
                </a:solidFill>
                <a:latin typeface="Verdana"/>
                <a:cs typeface="Verdana"/>
              </a:rPr>
              <a:t>into review scores, assessing their  influence on listing performance, and  pinpoint areas for enhancement through  detailed review category analysis.</a:t>
            </a:r>
            <a:endParaRPr sz="1200" dirty="0">
              <a:latin typeface="Verdana"/>
              <a:cs typeface="Verdana"/>
            </a:endParaRPr>
          </a:p>
        </p:txBody>
      </p:sp>
      <p:grpSp>
        <p:nvGrpSpPr>
          <p:cNvPr id="12" name="object 12"/>
          <p:cNvGrpSpPr/>
          <p:nvPr/>
        </p:nvGrpSpPr>
        <p:grpSpPr>
          <a:xfrm>
            <a:off x="8421623" y="0"/>
            <a:ext cx="722630" cy="723265"/>
            <a:chOff x="8421623" y="0"/>
            <a:chExt cx="722630" cy="723265"/>
          </a:xfrm>
        </p:grpSpPr>
        <p:sp>
          <p:nvSpPr>
            <p:cNvPr id="13" name="object 13"/>
            <p:cNvSpPr/>
            <p:nvPr/>
          </p:nvSpPr>
          <p:spPr>
            <a:xfrm>
              <a:off x="8421623" y="0"/>
              <a:ext cx="722630" cy="723265"/>
            </a:xfrm>
            <a:custGeom>
              <a:avLst/>
              <a:gdLst/>
              <a:ahLst/>
              <a:cxnLst/>
              <a:rect l="l" t="t" r="r" b="b"/>
              <a:pathLst>
                <a:path w="722629" h="723265">
                  <a:moveTo>
                    <a:pt x="722376" y="0"/>
                  </a:moveTo>
                  <a:lnTo>
                    <a:pt x="0" y="0"/>
                  </a:lnTo>
                  <a:lnTo>
                    <a:pt x="0" y="723023"/>
                  </a:lnTo>
                  <a:lnTo>
                    <a:pt x="722376" y="723023"/>
                  </a:lnTo>
                  <a:lnTo>
                    <a:pt x="722376" y="0"/>
                  </a:lnTo>
                  <a:close/>
                </a:path>
              </a:pathLst>
            </a:custGeom>
            <a:solidFill>
              <a:srgbClr val="1B6EC7"/>
            </a:solidFill>
          </p:spPr>
          <p:txBody>
            <a:bodyPr wrap="square" lIns="0" tIns="0" rIns="0" bIns="0" rtlCol="0"/>
            <a:lstStyle/>
            <a:p>
              <a:endParaRPr/>
            </a:p>
          </p:txBody>
        </p:sp>
        <p:sp>
          <p:nvSpPr>
            <p:cNvPr id="14" name="object 14"/>
            <p:cNvSpPr/>
            <p:nvPr/>
          </p:nvSpPr>
          <p:spPr>
            <a:xfrm>
              <a:off x="8586216" y="0"/>
              <a:ext cx="558165" cy="558800"/>
            </a:xfrm>
            <a:custGeom>
              <a:avLst/>
              <a:gdLst/>
              <a:ahLst/>
              <a:cxnLst/>
              <a:rect l="l" t="t" r="r" b="b"/>
              <a:pathLst>
                <a:path w="558165" h="558800">
                  <a:moveTo>
                    <a:pt x="557784" y="0"/>
                  </a:moveTo>
                  <a:lnTo>
                    <a:pt x="0" y="0"/>
                  </a:lnTo>
                  <a:lnTo>
                    <a:pt x="0" y="36576"/>
                  </a:lnTo>
                  <a:lnTo>
                    <a:pt x="557784" y="0"/>
                  </a:lnTo>
                  <a:close/>
                </a:path>
                <a:path w="558165" h="558800">
                  <a:moveTo>
                    <a:pt x="557784" y="0"/>
                  </a:moveTo>
                  <a:lnTo>
                    <a:pt x="0" y="83566"/>
                  </a:lnTo>
                  <a:lnTo>
                    <a:pt x="4699" y="110490"/>
                  </a:lnTo>
                  <a:lnTo>
                    <a:pt x="9525" y="137287"/>
                  </a:lnTo>
                  <a:lnTo>
                    <a:pt x="557784" y="0"/>
                  </a:lnTo>
                  <a:close/>
                </a:path>
                <a:path w="558165" h="558800">
                  <a:moveTo>
                    <a:pt x="557784" y="0"/>
                  </a:moveTo>
                  <a:lnTo>
                    <a:pt x="18288" y="178054"/>
                  </a:lnTo>
                  <a:lnTo>
                    <a:pt x="27559" y="203327"/>
                  </a:lnTo>
                  <a:lnTo>
                    <a:pt x="36703" y="228854"/>
                  </a:lnTo>
                  <a:lnTo>
                    <a:pt x="557784" y="0"/>
                  </a:lnTo>
                  <a:close/>
                </a:path>
                <a:path w="558165" h="558800">
                  <a:moveTo>
                    <a:pt x="557784" y="0"/>
                  </a:moveTo>
                  <a:lnTo>
                    <a:pt x="54864" y="264795"/>
                  </a:lnTo>
                  <a:lnTo>
                    <a:pt x="81788" y="311150"/>
                  </a:lnTo>
                  <a:lnTo>
                    <a:pt x="557784" y="0"/>
                  </a:lnTo>
                  <a:close/>
                </a:path>
                <a:path w="558165" h="558800">
                  <a:moveTo>
                    <a:pt x="557784" y="0"/>
                  </a:moveTo>
                  <a:lnTo>
                    <a:pt x="109728" y="343789"/>
                  </a:lnTo>
                  <a:lnTo>
                    <a:pt x="126746" y="364236"/>
                  </a:lnTo>
                  <a:lnTo>
                    <a:pt x="144018" y="384302"/>
                  </a:lnTo>
                  <a:lnTo>
                    <a:pt x="557784" y="0"/>
                  </a:lnTo>
                  <a:close/>
                </a:path>
                <a:path w="558165" h="558800">
                  <a:moveTo>
                    <a:pt x="557784" y="0"/>
                  </a:moveTo>
                  <a:lnTo>
                    <a:pt x="173736" y="414274"/>
                  </a:lnTo>
                  <a:lnTo>
                    <a:pt x="214757" y="448437"/>
                  </a:lnTo>
                  <a:lnTo>
                    <a:pt x="557784" y="0"/>
                  </a:lnTo>
                  <a:close/>
                </a:path>
                <a:path w="558165" h="558800">
                  <a:moveTo>
                    <a:pt x="557784" y="0"/>
                  </a:moveTo>
                  <a:lnTo>
                    <a:pt x="246888" y="476631"/>
                  </a:lnTo>
                  <a:lnTo>
                    <a:pt x="270256" y="489839"/>
                  </a:lnTo>
                  <a:lnTo>
                    <a:pt x="293624" y="503301"/>
                  </a:lnTo>
                  <a:lnTo>
                    <a:pt x="557784" y="0"/>
                  </a:lnTo>
                  <a:close/>
                </a:path>
                <a:path w="558165" h="558800">
                  <a:moveTo>
                    <a:pt x="557784" y="0"/>
                  </a:moveTo>
                  <a:lnTo>
                    <a:pt x="329184" y="521970"/>
                  </a:lnTo>
                  <a:lnTo>
                    <a:pt x="354965" y="530860"/>
                  </a:lnTo>
                  <a:lnTo>
                    <a:pt x="380619" y="540004"/>
                  </a:lnTo>
                  <a:lnTo>
                    <a:pt x="557784" y="0"/>
                  </a:lnTo>
                  <a:close/>
                </a:path>
                <a:path w="558165" h="558800">
                  <a:moveTo>
                    <a:pt x="557784" y="0"/>
                  </a:moveTo>
                  <a:lnTo>
                    <a:pt x="420624" y="549275"/>
                  </a:lnTo>
                  <a:lnTo>
                    <a:pt x="475234" y="558292"/>
                  </a:lnTo>
                  <a:lnTo>
                    <a:pt x="557784" y="0"/>
                  </a:lnTo>
                  <a:close/>
                </a:path>
                <a:path w="558165" h="558800">
                  <a:moveTo>
                    <a:pt x="557784" y="0"/>
                  </a:moveTo>
                  <a:lnTo>
                    <a:pt x="521208" y="558292"/>
                  </a:lnTo>
                  <a:lnTo>
                    <a:pt x="557784" y="558292"/>
                  </a:lnTo>
                  <a:lnTo>
                    <a:pt x="557784" y="0"/>
                  </a:lnTo>
                  <a:close/>
                </a:path>
              </a:pathLst>
            </a:custGeom>
            <a:solidFill>
              <a:srgbClr val="F8FBFC"/>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9144000" cy="5148580"/>
          </a:xfrm>
          <a:custGeom>
            <a:avLst/>
            <a:gdLst/>
            <a:ahLst/>
            <a:cxnLst/>
            <a:rect l="l" t="t" r="r" b="b"/>
            <a:pathLst>
              <a:path w="9144000" h="5148580">
                <a:moveTo>
                  <a:pt x="9144000" y="0"/>
                </a:moveTo>
                <a:lnTo>
                  <a:pt x="0" y="0"/>
                </a:lnTo>
                <a:lnTo>
                  <a:pt x="0" y="5148067"/>
                </a:lnTo>
                <a:lnTo>
                  <a:pt x="9144000" y="5148067"/>
                </a:lnTo>
                <a:lnTo>
                  <a:pt x="9144000" y="0"/>
                </a:lnTo>
                <a:close/>
              </a:path>
            </a:pathLst>
          </a:custGeom>
          <a:solidFill>
            <a:srgbClr val="F8FBFC"/>
          </a:solidFill>
        </p:spPr>
        <p:txBody>
          <a:bodyPr wrap="square" lIns="0" tIns="0" rIns="0" bIns="0" rtlCol="0"/>
          <a:lstStyle/>
          <a:p>
            <a:endParaRPr/>
          </a:p>
        </p:txBody>
      </p:sp>
      <p:grpSp>
        <p:nvGrpSpPr>
          <p:cNvPr id="3" name="object 3"/>
          <p:cNvGrpSpPr/>
          <p:nvPr/>
        </p:nvGrpSpPr>
        <p:grpSpPr>
          <a:xfrm>
            <a:off x="0" y="0"/>
            <a:ext cx="722630" cy="723265"/>
            <a:chOff x="0" y="0"/>
            <a:chExt cx="722630" cy="723265"/>
          </a:xfrm>
        </p:grpSpPr>
        <p:sp>
          <p:nvSpPr>
            <p:cNvPr id="4" name="object 4"/>
            <p:cNvSpPr/>
            <p:nvPr/>
          </p:nvSpPr>
          <p:spPr>
            <a:xfrm>
              <a:off x="0" y="0"/>
              <a:ext cx="722630" cy="723265"/>
            </a:xfrm>
            <a:custGeom>
              <a:avLst/>
              <a:gdLst/>
              <a:ahLst/>
              <a:cxnLst/>
              <a:rect l="l" t="t" r="r" b="b"/>
              <a:pathLst>
                <a:path w="722630" h="723265">
                  <a:moveTo>
                    <a:pt x="722376" y="0"/>
                  </a:moveTo>
                  <a:lnTo>
                    <a:pt x="0" y="0"/>
                  </a:lnTo>
                  <a:lnTo>
                    <a:pt x="0" y="723023"/>
                  </a:lnTo>
                  <a:lnTo>
                    <a:pt x="722376" y="723023"/>
                  </a:lnTo>
                  <a:lnTo>
                    <a:pt x="722376" y="0"/>
                  </a:lnTo>
                  <a:close/>
                </a:path>
              </a:pathLst>
            </a:custGeom>
            <a:solidFill>
              <a:srgbClr val="FF7B8E"/>
            </a:solidFill>
          </p:spPr>
          <p:txBody>
            <a:bodyPr wrap="square" lIns="0" tIns="0" rIns="0" bIns="0" rtlCol="0"/>
            <a:lstStyle/>
            <a:p>
              <a:endParaRPr/>
            </a:p>
          </p:txBody>
        </p:sp>
        <p:sp>
          <p:nvSpPr>
            <p:cNvPr id="5" name="object 5"/>
            <p:cNvSpPr/>
            <p:nvPr/>
          </p:nvSpPr>
          <p:spPr>
            <a:xfrm>
              <a:off x="118872" y="137286"/>
              <a:ext cx="485140" cy="466725"/>
            </a:xfrm>
            <a:custGeom>
              <a:avLst/>
              <a:gdLst/>
              <a:ahLst/>
              <a:cxnLst/>
              <a:rect l="l" t="t" r="r" b="b"/>
              <a:pathLst>
                <a:path w="485140" h="466725">
                  <a:moveTo>
                    <a:pt x="256032" y="430199"/>
                  </a:moveTo>
                  <a:lnTo>
                    <a:pt x="228625" y="430199"/>
                  </a:lnTo>
                  <a:lnTo>
                    <a:pt x="228625" y="466725"/>
                  </a:lnTo>
                  <a:lnTo>
                    <a:pt x="256032" y="466725"/>
                  </a:lnTo>
                  <a:lnTo>
                    <a:pt x="256032" y="430199"/>
                  </a:lnTo>
                  <a:close/>
                </a:path>
                <a:path w="485140" h="466725">
                  <a:moveTo>
                    <a:pt x="256032" y="411886"/>
                  </a:moveTo>
                  <a:lnTo>
                    <a:pt x="228625" y="411886"/>
                  </a:lnTo>
                  <a:lnTo>
                    <a:pt x="228625" y="430149"/>
                  </a:lnTo>
                  <a:lnTo>
                    <a:pt x="256032" y="430149"/>
                  </a:lnTo>
                  <a:lnTo>
                    <a:pt x="256032" y="411886"/>
                  </a:lnTo>
                  <a:close/>
                </a:path>
                <a:path w="485140" h="466725">
                  <a:moveTo>
                    <a:pt x="484593" y="172212"/>
                  </a:moveTo>
                  <a:lnTo>
                    <a:pt x="461835" y="142684"/>
                  </a:lnTo>
                  <a:lnTo>
                    <a:pt x="432904" y="120929"/>
                  </a:lnTo>
                  <a:lnTo>
                    <a:pt x="399656" y="107480"/>
                  </a:lnTo>
                  <a:lnTo>
                    <a:pt x="364007" y="102870"/>
                  </a:lnTo>
                  <a:lnTo>
                    <a:pt x="346913" y="103936"/>
                  </a:lnTo>
                  <a:lnTo>
                    <a:pt x="329920" y="107124"/>
                  </a:lnTo>
                  <a:lnTo>
                    <a:pt x="313194" y="112522"/>
                  </a:lnTo>
                  <a:lnTo>
                    <a:pt x="296964" y="120142"/>
                  </a:lnTo>
                  <a:lnTo>
                    <a:pt x="414020" y="5080"/>
                  </a:lnTo>
                  <a:lnTo>
                    <a:pt x="404583" y="2844"/>
                  </a:lnTo>
                  <a:lnTo>
                    <a:pt x="395173" y="1257"/>
                  </a:lnTo>
                  <a:lnTo>
                    <a:pt x="385787" y="317"/>
                  </a:lnTo>
                  <a:lnTo>
                    <a:pt x="376466" y="0"/>
                  </a:lnTo>
                  <a:lnTo>
                    <a:pt x="331304" y="7518"/>
                  </a:lnTo>
                  <a:lnTo>
                    <a:pt x="291617" y="28740"/>
                  </a:lnTo>
                  <a:lnTo>
                    <a:pt x="260794" y="61722"/>
                  </a:lnTo>
                  <a:lnTo>
                    <a:pt x="242316" y="104521"/>
                  </a:lnTo>
                  <a:lnTo>
                    <a:pt x="223761" y="61798"/>
                  </a:lnTo>
                  <a:lnTo>
                    <a:pt x="192951" y="28854"/>
                  </a:lnTo>
                  <a:lnTo>
                    <a:pt x="153276" y="7645"/>
                  </a:lnTo>
                  <a:lnTo>
                    <a:pt x="108140" y="127"/>
                  </a:lnTo>
                  <a:lnTo>
                    <a:pt x="98767" y="444"/>
                  </a:lnTo>
                  <a:lnTo>
                    <a:pt x="89344" y="1397"/>
                  </a:lnTo>
                  <a:lnTo>
                    <a:pt x="79895" y="3022"/>
                  </a:lnTo>
                  <a:lnTo>
                    <a:pt x="70446" y="5334"/>
                  </a:lnTo>
                  <a:lnTo>
                    <a:pt x="187629" y="120142"/>
                  </a:lnTo>
                  <a:lnTo>
                    <a:pt x="171386" y="112522"/>
                  </a:lnTo>
                  <a:lnTo>
                    <a:pt x="154673" y="107124"/>
                  </a:lnTo>
                  <a:lnTo>
                    <a:pt x="137655" y="103936"/>
                  </a:lnTo>
                  <a:lnTo>
                    <a:pt x="120561" y="102870"/>
                  </a:lnTo>
                  <a:lnTo>
                    <a:pt x="84874" y="107480"/>
                  </a:lnTo>
                  <a:lnTo>
                    <a:pt x="51612" y="120929"/>
                  </a:lnTo>
                  <a:lnTo>
                    <a:pt x="22694" y="142684"/>
                  </a:lnTo>
                  <a:lnTo>
                    <a:pt x="0" y="172212"/>
                  </a:lnTo>
                  <a:lnTo>
                    <a:pt x="165747" y="172212"/>
                  </a:lnTo>
                  <a:lnTo>
                    <a:pt x="125653" y="190538"/>
                  </a:lnTo>
                  <a:lnTo>
                    <a:pt x="94526" y="219138"/>
                  </a:lnTo>
                  <a:lnTo>
                    <a:pt x="73914" y="255270"/>
                  </a:lnTo>
                  <a:lnTo>
                    <a:pt x="65366" y="296214"/>
                  </a:lnTo>
                  <a:lnTo>
                    <a:pt x="70446" y="339217"/>
                  </a:lnTo>
                  <a:lnTo>
                    <a:pt x="224104" y="188468"/>
                  </a:lnTo>
                  <a:lnTo>
                    <a:pt x="224104" y="384429"/>
                  </a:lnTo>
                  <a:lnTo>
                    <a:pt x="228625" y="384429"/>
                  </a:lnTo>
                  <a:lnTo>
                    <a:pt x="228625" y="402717"/>
                  </a:lnTo>
                  <a:lnTo>
                    <a:pt x="256032" y="402717"/>
                  </a:lnTo>
                  <a:lnTo>
                    <a:pt x="256032" y="384429"/>
                  </a:lnTo>
                  <a:lnTo>
                    <a:pt x="260362" y="384429"/>
                  </a:lnTo>
                  <a:lnTo>
                    <a:pt x="260362" y="188468"/>
                  </a:lnTo>
                  <a:lnTo>
                    <a:pt x="414020" y="339217"/>
                  </a:lnTo>
                  <a:lnTo>
                    <a:pt x="419087" y="296138"/>
                  </a:lnTo>
                  <a:lnTo>
                    <a:pt x="410527" y="255143"/>
                  </a:lnTo>
                  <a:lnTo>
                    <a:pt x="389940" y="218986"/>
                  </a:lnTo>
                  <a:lnTo>
                    <a:pt x="358851" y="190423"/>
                  </a:lnTo>
                  <a:lnTo>
                    <a:pt x="318858" y="172212"/>
                  </a:lnTo>
                  <a:lnTo>
                    <a:pt x="484593" y="172212"/>
                  </a:lnTo>
                  <a:close/>
                </a:path>
              </a:pathLst>
            </a:custGeom>
            <a:solidFill>
              <a:srgbClr val="F8FBFC"/>
            </a:solidFill>
          </p:spPr>
          <p:txBody>
            <a:bodyPr wrap="square" lIns="0" tIns="0" rIns="0" bIns="0" rtlCol="0"/>
            <a:lstStyle/>
            <a:p>
              <a:endParaRPr/>
            </a:p>
          </p:txBody>
        </p:sp>
      </p:grpSp>
      <p:grpSp>
        <p:nvGrpSpPr>
          <p:cNvPr id="6" name="object 6"/>
          <p:cNvGrpSpPr/>
          <p:nvPr/>
        </p:nvGrpSpPr>
        <p:grpSpPr>
          <a:xfrm>
            <a:off x="8421623" y="539991"/>
            <a:ext cx="722630" cy="723265"/>
            <a:chOff x="8421623" y="539991"/>
            <a:chExt cx="722630" cy="723265"/>
          </a:xfrm>
        </p:grpSpPr>
        <p:sp>
          <p:nvSpPr>
            <p:cNvPr id="7" name="object 7"/>
            <p:cNvSpPr/>
            <p:nvPr/>
          </p:nvSpPr>
          <p:spPr>
            <a:xfrm>
              <a:off x="8421623" y="539991"/>
              <a:ext cx="722630" cy="723265"/>
            </a:xfrm>
            <a:custGeom>
              <a:avLst/>
              <a:gdLst/>
              <a:ahLst/>
              <a:cxnLst/>
              <a:rect l="l" t="t" r="r" b="b"/>
              <a:pathLst>
                <a:path w="722629" h="723265">
                  <a:moveTo>
                    <a:pt x="0" y="723023"/>
                  </a:moveTo>
                  <a:lnTo>
                    <a:pt x="722375" y="723023"/>
                  </a:lnTo>
                  <a:lnTo>
                    <a:pt x="722375" y="0"/>
                  </a:lnTo>
                  <a:lnTo>
                    <a:pt x="0" y="0"/>
                  </a:lnTo>
                  <a:lnTo>
                    <a:pt x="0" y="723023"/>
                  </a:lnTo>
                  <a:close/>
                </a:path>
              </a:pathLst>
            </a:custGeom>
            <a:solidFill>
              <a:srgbClr val="FF455F"/>
            </a:solidFill>
          </p:spPr>
          <p:txBody>
            <a:bodyPr wrap="square" lIns="0" tIns="0" rIns="0" bIns="0" rtlCol="0"/>
            <a:lstStyle/>
            <a:p>
              <a:endParaRPr/>
            </a:p>
          </p:txBody>
        </p:sp>
        <p:sp>
          <p:nvSpPr>
            <p:cNvPr id="8" name="object 8"/>
            <p:cNvSpPr/>
            <p:nvPr/>
          </p:nvSpPr>
          <p:spPr>
            <a:xfrm>
              <a:off x="8421624" y="924432"/>
              <a:ext cx="722630" cy="247015"/>
            </a:xfrm>
            <a:custGeom>
              <a:avLst/>
              <a:gdLst/>
              <a:ahLst/>
              <a:cxnLst/>
              <a:rect l="l" t="t" r="r" b="b"/>
              <a:pathLst>
                <a:path w="722629" h="247015">
                  <a:moveTo>
                    <a:pt x="722363" y="166154"/>
                  </a:moveTo>
                  <a:lnTo>
                    <a:pt x="686155" y="171792"/>
                  </a:lnTo>
                  <a:lnTo>
                    <a:pt x="653973" y="188645"/>
                  </a:lnTo>
                  <a:lnTo>
                    <a:pt x="626173" y="208749"/>
                  </a:lnTo>
                  <a:lnTo>
                    <a:pt x="593991" y="225602"/>
                  </a:lnTo>
                  <a:lnTo>
                    <a:pt x="548640" y="232664"/>
                  </a:lnTo>
                  <a:lnTo>
                    <a:pt x="503339" y="225602"/>
                  </a:lnTo>
                  <a:lnTo>
                    <a:pt x="471170" y="208749"/>
                  </a:lnTo>
                  <a:lnTo>
                    <a:pt x="443357" y="188645"/>
                  </a:lnTo>
                  <a:lnTo>
                    <a:pt x="411099" y="171792"/>
                  </a:lnTo>
                  <a:lnTo>
                    <a:pt x="365633" y="164719"/>
                  </a:lnTo>
                  <a:lnTo>
                    <a:pt x="320268" y="171792"/>
                  </a:lnTo>
                  <a:lnTo>
                    <a:pt x="288099" y="188645"/>
                  </a:lnTo>
                  <a:lnTo>
                    <a:pt x="260311" y="208749"/>
                  </a:lnTo>
                  <a:lnTo>
                    <a:pt x="228168" y="225602"/>
                  </a:lnTo>
                  <a:lnTo>
                    <a:pt x="182880" y="232664"/>
                  </a:lnTo>
                  <a:lnTo>
                    <a:pt x="137515" y="225602"/>
                  </a:lnTo>
                  <a:lnTo>
                    <a:pt x="105333" y="208749"/>
                  </a:lnTo>
                  <a:lnTo>
                    <a:pt x="77533" y="188645"/>
                  </a:lnTo>
                  <a:lnTo>
                    <a:pt x="45351" y="171792"/>
                  </a:lnTo>
                  <a:lnTo>
                    <a:pt x="0" y="164719"/>
                  </a:lnTo>
                  <a:lnTo>
                    <a:pt x="0" y="247015"/>
                  </a:lnTo>
                  <a:lnTo>
                    <a:pt x="722363" y="247015"/>
                  </a:lnTo>
                  <a:lnTo>
                    <a:pt x="722363" y="232664"/>
                  </a:lnTo>
                  <a:lnTo>
                    <a:pt x="722363" y="166154"/>
                  </a:lnTo>
                  <a:close/>
                </a:path>
                <a:path w="722629" h="247015">
                  <a:moveTo>
                    <a:pt x="722363" y="1587"/>
                  </a:moveTo>
                  <a:lnTo>
                    <a:pt x="686155" y="7861"/>
                  </a:lnTo>
                  <a:lnTo>
                    <a:pt x="653973" y="26606"/>
                  </a:lnTo>
                  <a:lnTo>
                    <a:pt x="626173" y="48971"/>
                  </a:lnTo>
                  <a:lnTo>
                    <a:pt x="593991" y="67716"/>
                  </a:lnTo>
                  <a:lnTo>
                    <a:pt x="548640" y="75565"/>
                  </a:lnTo>
                  <a:lnTo>
                    <a:pt x="503339" y="67716"/>
                  </a:lnTo>
                  <a:lnTo>
                    <a:pt x="471170" y="48971"/>
                  </a:lnTo>
                  <a:lnTo>
                    <a:pt x="443357" y="26606"/>
                  </a:lnTo>
                  <a:lnTo>
                    <a:pt x="411099" y="7861"/>
                  </a:lnTo>
                  <a:lnTo>
                    <a:pt x="365633" y="0"/>
                  </a:lnTo>
                  <a:lnTo>
                    <a:pt x="320268" y="7861"/>
                  </a:lnTo>
                  <a:lnTo>
                    <a:pt x="288099" y="26606"/>
                  </a:lnTo>
                  <a:lnTo>
                    <a:pt x="260311" y="48971"/>
                  </a:lnTo>
                  <a:lnTo>
                    <a:pt x="228168" y="67716"/>
                  </a:lnTo>
                  <a:lnTo>
                    <a:pt x="182880" y="75565"/>
                  </a:lnTo>
                  <a:lnTo>
                    <a:pt x="137515" y="67716"/>
                  </a:lnTo>
                  <a:lnTo>
                    <a:pt x="105333" y="48971"/>
                  </a:lnTo>
                  <a:lnTo>
                    <a:pt x="77533" y="26606"/>
                  </a:lnTo>
                  <a:lnTo>
                    <a:pt x="45351" y="7861"/>
                  </a:lnTo>
                  <a:lnTo>
                    <a:pt x="0" y="0"/>
                  </a:lnTo>
                  <a:lnTo>
                    <a:pt x="0" y="91440"/>
                  </a:lnTo>
                  <a:lnTo>
                    <a:pt x="722363" y="91440"/>
                  </a:lnTo>
                  <a:lnTo>
                    <a:pt x="722363" y="75565"/>
                  </a:lnTo>
                  <a:lnTo>
                    <a:pt x="722363" y="1587"/>
                  </a:lnTo>
                  <a:close/>
                </a:path>
              </a:pathLst>
            </a:custGeom>
            <a:solidFill>
              <a:srgbClr val="F8FBFC"/>
            </a:solidFill>
          </p:spPr>
          <p:txBody>
            <a:bodyPr wrap="square" lIns="0" tIns="0" rIns="0" bIns="0" rtlCol="0"/>
            <a:lstStyle/>
            <a:p>
              <a:endParaRPr/>
            </a:p>
          </p:txBody>
        </p:sp>
        <p:pic>
          <p:nvPicPr>
            <p:cNvPr id="9" name="object 9"/>
            <p:cNvPicPr/>
            <p:nvPr/>
          </p:nvPicPr>
          <p:blipFill>
            <a:blip r:embed="rId2" cstate="print"/>
            <a:stretch>
              <a:fillRect/>
            </a:stretch>
          </p:blipFill>
          <p:spPr>
            <a:xfrm>
              <a:off x="8538463" y="631443"/>
              <a:ext cx="150113" cy="155575"/>
            </a:xfrm>
            <a:prstGeom prst="rect">
              <a:avLst/>
            </a:prstGeom>
          </p:spPr>
        </p:pic>
      </p:grpSp>
      <p:grpSp>
        <p:nvGrpSpPr>
          <p:cNvPr id="10" name="object 10"/>
          <p:cNvGrpSpPr/>
          <p:nvPr/>
        </p:nvGrpSpPr>
        <p:grpSpPr>
          <a:xfrm>
            <a:off x="8421623" y="3367976"/>
            <a:ext cx="722630" cy="723265"/>
            <a:chOff x="8421623" y="3367976"/>
            <a:chExt cx="722630" cy="723265"/>
          </a:xfrm>
        </p:grpSpPr>
        <p:sp>
          <p:nvSpPr>
            <p:cNvPr id="11" name="object 11"/>
            <p:cNvSpPr/>
            <p:nvPr/>
          </p:nvSpPr>
          <p:spPr>
            <a:xfrm>
              <a:off x="8421623" y="3367976"/>
              <a:ext cx="722630" cy="723265"/>
            </a:xfrm>
            <a:custGeom>
              <a:avLst/>
              <a:gdLst/>
              <a:ahLst/>
              <a:cxnLst/>
              <a:rect l="l" t="t" r="r" b="b"/>
              <a:pathLst>
                <a:path w="722629" h="723264">
                  <a:moveTo>
                    <a:pt x="0" y="723023"/>
                  </a:moveTo>
                  <a:lnTo>
                    <a:pt x="722375" y="723023"/>
                  </a:lnTo>
                  <a:lnTo>
                    <a:pt x="722375" y="0"/>
                  </a:lnTo>
                  <a:lnTo>
                    <a:pt x="0" y="0"/>
                  </a:lnTo>
                  <a:lnTo>
                    <a:pt x="0" y="723023"/>
                  </a:lnTo>
                  <a:close/>
                </a:path>
              </a:pathLst>
            </a:custGeom>
            <a:solidFill>
              <a:srgbClr val="FFB813"/>
            </a:solidFill>
          </p:spPr>
          <p:txBody>
            <a:bodyPr wrap="square" lIns="0" tIns="0" rIns="0" bIns="0" rtlCol="0"/>
            <a:lstStyle/>
            <a:p>
              <a:endParaRPr/>
            </a:p>
          </p:txBody>
        </p:sp>
        <p:sp>
          <p:nvSpPr>
            <p:cNvPr id="12" name="object 12"/>
            <p:cNvSpPr/>
            <p:nvPr/>
          </p:nvSpPr>
          <p:spPr>
            <a:xfrm>
              <a:off x="8531351" y="3477767"/>
              <a:ext cx="512445" cy="503555"/>
            </a:xfrm>
            <a:custGeom>
              <a:avLst/>
              <a:gdLst/>
              <a:ahLst/>
              <a:cxnLst/>
              <a:rect l="l" t="t" r="r" b="b"/>
              <a:pathLst>
                <a:path w="512445" h="503554">
                  <a:moveTo>
                    <a:pt x="273430" y="0"/>
                  </a:moveTo>
                  <a:lnTo>
                    <a:pt x="260603" y="169163"/>
                  </a:lnTo>
                  <a:lnTo>
                    <a:pt x="258825" y="168909"/>
                  </a:lnTo>
                  <a:lnTo>
                    <a:pt x="251587" y="168909"/>
                  </a:lnTo>
                  <a:lnTo>
                    <a:pt x="238887" y="0"/>
                  </a:lnTo>
                  <a:lnTo>
                    <a:pt x="235203" y="253"/>
                  </a:lnTo>
                  <a:lnTo>
                    <a:pt x="248030" y="169163"/>
                  </a:lnTo>
                  <a:lnTo>
                    <a:pt x="242189" y="169671"/>
                  </a:lnTo>
                  <a:lnTo>
                    <a:pt x="239268" y="170433"/>
                  </a:lnTo>
                  <a:lnTo>
                    <a:pt x="201041" y="5333"/>
                  </a:lnTo>
                  <a:lnTo>
                    <a:pt x="197357" y="6222"/>
                  </a:lnTo>
                  <a:lnTo>
                    <a:pt x="235584" y="171322"/>
                  </a:lnTo>
                  <a:lnTo>
                    <a:pt x="227202" y="173862"/>
                  </a:lnTo>
                  <a:lnTo>
                    <a:pt x="164338" y="16255"/>
                  </a:lnTo>
                  <a:lnTo>
                    <a:pt x="160781" y="17525"/>
                  </a:lnTo>
                  <a:lnTo>
                    <a:pt x="223647" y="175132"/>
                  </a:lnTo>
                  <a:lnTo>
                    <a:pt x="218186" y="177418"/>
                  </a:lnTo>
                  <a:lnTo>
                    <a:pt x="215646" y="179069"/>
                  </a:lnTo>
                  <a:lnTo>
                    <a:pt x="129794" y="32257"/>
                  </a:lnTo>
                  <a:lnTo>
                    <a:pt x="126492" y="34035"/>
                  </a:lnTo>
                  <a:lnTo>
                    <a:pt x="212344" y="180847"/>
                  </a:lnTo>
                  <a:lnTo>
                    <a:pt x="209930" y="182244"/>
                  </a:lnTo>
                  <a:lnTo>
                    <a:pt x="205231" y="185927"/>
                  </a:lnTo>
                  <a:lnTo>
                    <a:pt x="97790" y="53339"/>
                  </a:lnTo>
                  <a:lnTo>
                    <a:pt x="94869" y="55498"/>
                  </a:lnTo>
                  <a:lnTo>
                    <a:pt x="202311" y="188213"/>
                  </a:lnTo>
                  <a:lnTo>
                    <a:pt x="197866" y="192023"/>
                  </a:lnTo>
                  <a:lnTo>
                    <a:pt x="195961" y="194182"/>
                  </a:lnTo>
                  <a:lnTo>
                    <a:pt x="69596" y="78739"/>
                  </a:lnTo>
                  <a:lnTo>
                    <a:pt x="67055" y="81406"/>
                  </a:lnTo>
                  <a:lnTo>
                    <a:pt x="193548" y="196849"/>
                  </a:lnTo>
                  <a:lnTo>
                    <a:pt x="191516" y="199008"/>
                  </a:lnTo>
                  <a:lnTo>
                    <a:pt x="188214" y="203961"/>
                  </a:lnTo>
                  <a:lnTo>
                    <a:pt x="45466" y="108076"/>
                  </a:lnTo>
                  <a:lnTo>
                    <a:pt x="43561" y="110997"/>
                  </a:lnTo>
                  <a:lnTo>
                    <a:pt x="186181" y="206755"/>
                  </a:lnTo>
                  <a:lnTo>
                    <a:pt x="184530" y="209295"/>
                  </a:lnTo>
                  <a:lnTo>
                    <a:pt x="181991" y="214502"/>
                  </a:lnTo>
                  <a:lnTo>
                    <a:pt x="26162" y="140461"/>
                  </a:lnTo>
                  <a:lnTo>
                    <a:pt x="24638" y="143763"/>
                  </a:lnTo>
                  <a:lnTo>
                    <a:pt x="180594" y="217804"/>
                  </a:lnTo>
                  <a:lnTo>
                    <a:pt x="178562" y="223138"/>
                  </a:lnTo>
                  <a:lnTo>
                    <a:pt x="177800" y="225932"/>
                  </a:lnTo>
                  <a:lnTo>
                    <a:pt x="12065" y="175640"/>
                  </a:lnTo>
                  <a:lnTo>
                    <a:pt x="10922" y="179069"/>
                  </a:lnTo>
                  <a:lnTo>
                    <a:pt x="176911" y="229488"/>
                  </a:lnTo>
                  <a:lnTo>
                    <a:pt x="176149" y="232155"/>
                  </a:lnTo>
                  <a:lnTo>
                    <a:pt x="175259" y="237997"/>
                  </a:lnTo>
                  <a:lnTo>
                    <a:pt x="3301" y="212343"/>
                  </a:lnTo>
                  <a:lnTo>
                    <a:pt x="2794" y="216026"/>
                  </a:lnTo>
                  <a:lnTo>
                    <a:pt x="174751" y="241553"/>
                  </a:lnTo>
                  <a:lnTo>
                    <a:pt x="174371" y="245998"/>
                  </a:lnTo>
                  <a:lnTo>
                    <a:pt x="174371" y="250062"/>
                  </a:lnTo>
                  <a:lnTo>
                    <a:pt x="0" y="250062"/>
                  </a:lnTo>
                  <a:lnTo>
                    <a:pt x="0" y="253618"/>
                  </a:lnTo>
                  <a:lnTo>
                    <a:pt x="174498" y="253618"/>
                  </a:lnTo>
                  <a:lnTo>
                    <a:pt x="175641" y="261873"/>
                  </a:lnTo>
                  <a:lnTo>
                    <a:pt x="2794" y="287654"/>
                  </a:lnTo>
                  <a:lnTo>
                    <a:pt x="3301" y="291210"/>
                  </a:lnTo>
                  <a:lnTo>
                    <a:pt x="176402" y="265556"/>
                  </a:lnTo>
                  <a:lnTo>
                    <a:pt x="177673" y="270890"/>
                  </a:lnTo>
                  <a:lnTo>
                    <a:pt x="178562" y="273430"/>
                  </a:lnTo>
                  <a:lnTo>
                    <a:pt x="11175" y="324357"/>
                  </a:lnTo>
                  <a:lnTo>
                    <a:pt x="12065" y="328040"/>
                  </a:lnTo>
                  <a:lnTo>
                    <a:pt x="179831" y="276859"/>
                  </a:lnTo>
                  <a:lnTo>
                    <a:pt x="181991" y="282066"/>
                  </a:lnTo>
                  <a:lnTo>
                    <a:pt x="183261" y="284352"/>
                  </a:lnTo>
                  <a:lnTo>
                    <a:pt x="24892" y="359663"/>
                  </a:lnTo>
                  <a:lnTo>
                    <a:pt x="26289" y="362965"/>
                  </a:lnTo>
                  <a:lnTo>
                    <a:pt x="184912" y="287654"/>
                  </a:lnTo>
                  <a:lnTo>
                    <a:pt x="187705" y="292353"/>
                  </a:lnTo>
                  <a:lnTo>
                    <a:pt x="189356" y="294512"/>
                  </a:lnTo>
                  <a:lnTo>
                    <a:pt x="43688" y="392429"/>
                  </a:lnTo>
                  <a:lnTo>
                    <a:pt x="45720" y="395477"/>
                  </a:lnTo>
                  <a:lnTo>
                    <a:pt x="191516" y="297433"/>
                  </a:lnTo>
                  <a:lnTo>
                    <a:pt x="193167" y="299592"/>
                  </a:lnTo>
                  <a:lnTo>
                    <a:pt x="196976" y="303529"/>
                  </a:lnTo>
                  <a:lnTo>
                    <a:pt x="67309" y="422008"/>
                  </a:lnTo>
                  <a:lnTo>
                    <a:pt x="69596" y="424700"/>
                  </a:lnTo>
                  <a:lnTo>
                    <a:pt x="199517" y="306069"/>
                  </a:lnTo>
                  <a:lnTo>
                    <a:pt x="205613" y="311276"/>
                  </a:lnTo>
                  <a:lnTo>
                    <a:pt x="94996" y="447763"/>
                  </a:lnTo>
                  <a:lnTo>
                    <a:pt x="97917" y="450100"/>
                  </a:lnTo>
                  <a:lnTo>
                    <a:pt x="208533" y="313435"/>
                  </a:lnTo>
                  <a:lnTo>
                    <a:pt x="215519" y="317499"/>
                  </a:lnTo>
                  <a:lnTo>
                    <a:pt x="126619" y="469353"/>
                  </a:lnTo>
                  <a:lnTo>
                    <a:pt x="129794" y="471169"/>
                  </a:lnTo>
                  <a:lnTo>
                    <a:pt x="218821" y="319404"/>
                  </a:lnTo>
                  <a:lnTo>
                    <a:pt x="226059" y="322579"/>
                  </a:lnTo>
                  <a:lnTo>
                    <a:pt x="160781" y="485940"/>
                  </a:lnTo>
                  <a:lnTo>
                    <a:pt x="164338" y="487210"/>
                  </a:lnTo>
                  <a:lnTo>
                    <a:pt x="229362" y="323722"/>
                  </a:lnTo>
                  <a:lnTo>
                    <a:pt x="236981" y="325881"/>
                  </a:lnTo>
                  <a:lnTo>
                    <a:pt x="197357" y="497281"/>
                  </a:lnTo>
                  <a:lnTo>
                    <a:pt x="201041" y="497979"/>
                  </a:lnTo>
                  <a:lnTo>
                    <a:pt x="240792" y="326516"/>
                  </a:lnTo>
                  <a:lnTo>
                    <a:pt x="243458" y="327151"/>
                  </a:lnTo>
                  <a:lnTo>
                    <a:pt x="248793" y="327659"/>
                  </a:lnTo>
                  <a:lnTo>
                    <a:pt x="235330" y="503237"/>
                  </a:lnTo>
                  <a:lnTo>
                    <a:pt x="239014" y="503402"/>
                  </a:lnTo>
                  <a:lnTo>
                    <a:pt x="252349" y="327786"/>
                  </a:lnTo>
                  <a:lnTo>
                    <a:pt x="260096" y="327659"/>
                  </a:lnTo>
                  <a:lnTo>
                    <a:pt x="273430" y="503402"/>
                  </a:lnTo>
                  <a:lnTo>
                    <a:pt x="276987" y="503237"/>
                  </a:lnTo>
                  <a:lnTo>
                    <a:pt x="263778" y="327405"/>
                  </a:lnTo>
                  <a:lnTo>
                    <a:pt x="268858" y="326770"/>
                  </a:lnTo>
                  <a:lnTo>
                    <a:pt x="271399" y="326135"/>
                  </a:lnTo>
                  <a:lnTo>
                    <a:pt x="311150" y="497979"/>
                  </a:lnTo>
                  <a:lnTo>
                    <a:pt x="314832" y="497281"/>
                  </a:lnTo>
                  <a:lnTo>
                    <a:pt x="275081" y="325500"/>
                  </a:lnTo>
                  <a:lnTo>
                    <a:pt x="280162" y="324103"/>
                  </a:lnTo>
                  <a:lnTo>
                    <a:pt x="282575" y="323087"/>
                  </a:lnTo>
                  <a:lnTo>
                    <a:pt x="347979" y="487210"/>
                  </a:lnTo>
                  <a:lnTo>
                    <a:pt x="351408" y="485940"/>
                  </a:lnTo>
                  <a:lnTo>
                    <a:pt x="286003" y="321817"/>
                  </a:lnTo>
                  <a:lnTo>
                    <a:pt x="293116" y="318388"/>
                  </a:lnTo>
                  <a:lnTo>
                    <a:pt x="382524" y="471169"/>
                  </a:lnTo>
                  <a:lnTo>
                    <a:pt x="385572" y="469353"/>
                  </a:lnTo>
                  <a:lnTo>
                    <a:pt x="296291" y="316610"/>
                  </a:lnTo>
                  <a:lnTo>
                    <a:pt x="302768" y="312546"/>
                  </a:lnTo>
                  <a:lnTo>
                    <a:pt x="414527" y="450100"/>
                  </a:lnTo>
                  <a:lnTo>
                    <a:pt x="417195" y="447763"/>
                  </a:lnTo>
                  <a:lnTo>
                    <a:pt x="305689" y="310133"/>
                  </a:lnTo>
                  <a:lnTo>
                    <a:pt x="307975" y="308482"/>
                  </a:lnTo>
                  <a:lnTo>
                    <a:pt x="311784" y="304926"/>
                  </a:lnTo>
                  <a:lnTo>
                    <a:pt x="442595" y="424522"/>
                  </a:lnTo>
                  <a:lnTo>
                    <a:pt x="445007" y="422008"/>
                  </a:lnTo>
                  <a:lnTo>
                    <a:pt x="314198" y="302386"/>
                  </a:lnTo>
                  <a:lnTo>
                    <a:pt x="317753" y="298449"/>
                  </a:lnTo>
                  <a:lnTo>
                    <a:pt x="319404" y="296290"/>
                  </a:lnTo>
                  <a:lnTo>
                    <a:pt x="466598" y="395350"/>
                  </a:lnTo>
                  <a:lnTo>
                    <a:pt x="468756" y="392302"/>
                  </a:lnTo>
                  <a:lnTo>
                    <a:pt x="321437" y="293369"/>
                  </a:lnTo>
                  <a:lnTo>
                    <a:pt x="323088" y="291210"/>
                  </a:lnTo>
                  <a:lnTo>
                    <a:pt x="325627" y="286765"/>
                  </a:lnTo>
                  <a:lnTo>
                    <a:pt x="485901" y="362711"/>
                  </a:lnTo>
                  <a:lnTo>
                    <a:pt x="487552" y="359536"/>
                  </a:lnTo>
                  <a:lnTo>
                    <a:pt x="327405" y="283463"/>
                  </a:lnTo>
                  <a:lnTo>
                    <a:pt x="329692" y="278637"/>
                  </a:lnTo>
                  <a:lnTo>
                    <a:pt x="330580" y="276097"/>
                  </a:lnTo>
                  <a:lnTo>
                    <a:pt x="500125" y="327659"/>
                  </a:lnTo>
                  <a:lnTo>
                    <a:pt x="501269" y="324230"/>
                  </a:lnTo>
                  <a:lnTo>
                    <a:pt x="331850" y="272668"/>
                  </a:lnTo>
                  <a:lnTo>
                    <a:pt x="333375" y="267715"/>
                  </a:lnTo>
                  <a:lnTo>
                    <a:pt x="333882" y="264921"/>
                  </a:lnTo>
                  <a:lnTo>
                    <a:pt x="508889" y="291083"/>
                  </a:lnTo>
                  <a:lnTo>
                    <a:pt x="509524" y="287527"/>
                  </a:lnTo>
                  <a:lnTo>
                    <a:pt x="334645" y="261492"/>
                  </a:lnTo>
                  <a:lnTo>
                    <a:pt x="335406" y="256158"/>
                  </a:lnTo>
                  <a:lnTo>
                    <a:pt x="335533" y="253364"/>
                  </a:lnTo>
                  <a:lnTo>
                    <a:pt x="512064" y="253364"/>
                  </a:lnTo>
                  <a:lnTo>
                    <a:pt x="512064" y="249808"/>
                  </a:lnTo>
                  <a:lnTo>
                    <a:pt x="335661" y="249808"/>
                  </a:lnTo>
                  <a:lnTo>
                    <a:pt x="335661" y="243712"/>
                  </a:lnTo>
                  <a:lnTo>
                    <a:pt x="335406" y="241680"/>
                  </a:lnTo>
                  <a:lnTo>
                    <a:pt x="509524" y="215772"/>
                  </a:lnTo>
                  <a:lnTo>
                    <a:pt x="508889" y="212216"/>
                  </a:lnTo>
                  <a:lnTo>
                    <a:pt x="334899" y="238124"/>
                  </a:lnTo>
                  <a:lnTo>
                    <a:pt x="334264" y="232790"/>
                  </a:lnTo>
                  <a:lnTo>
                    <a:pt x="333501" y="229996"/>
                  </a:lnTo>
                  <a:lnTo>
                    <a:pt x="501269" y="179069"/>
                  </a:lnTo>
                  <a:lnTo>
                    <a:pt x="500125" y="175640"/>
                  </a:lnTo>
                  <a:lnTo>
                    <a:pt x="332613" y="226567"/>
                  </a:lnTo>
                  <a:lnTo>
                    <a:pt x="330962" y="221360"/>
                  </a:lnTo>
                  <a:lnTo>
                    <a:pt x="329819" y="218693"/>
                  </a:lnTo>
                  <a:lnTo>
                    <a:pt x="487552" y="143890"/>
                  </a:lnTo>
                  <a:lnTo>
                    <a:pt x="485901" y="140715"/>
                  </a:lnTo>
                  <a:lnTo>
                    <a:pt x="328168" y="215391"/>
                  </a:lnTo>
                  <a:lnTo>
                    <a:pt x="325881" y="210438"/>
                  </a:lnTo>
                  <a:lnTo>
                    <a:pt x="324357" y="208025"/>
                  </a:lnTo>
                  <a:lnTo>
                    <a:pt x="468375" y="111124"/>
                  </a:lnTo>
                  <a:lnTo>
                    <a:pt x="466344" y="108076"/>
                  </a:lnTo>
                  <a:lnTo>
                    <a:pt x="322579" y="204977"/>
                  </a:lnTo>
                  <a:lnTo>
                    <a:pt x="319277" y="200278"/>
                  </a:lnTo>
                  <a:lnTo>
                    <a:pt x="317373" y="198119"/>
                  </a:lnTo>
                  <a:lnTo>
                    <a:pt x="445007" y="81660"/>
                  </a:lnTo>
                  <a:lnTo>
                    <a:pt x="442468" y="78866"/>
                  </a:lnTo>
                  <a:lnTo>
                    <a:pt x="315087" y="195198"/>
                  </a:lnTo>
                  <a:lnTo>
                    <a:pt x="311150" y="191134"/>
                  </a:lnTo>
                  <a:lnTo>
                    <a:pt x="308991" y="189356"/>
                  </a:lnTo>
                  <a:lnTo>
                    <a:pt x="417195" y="55625"/>
                  </a:lnTo>
                  <a:lnTo>
                    <a:pt x="414274" y="53339"/>
                  </a:lnTo>
                  <a:lnTo>
                    <a:pt x="306324" y="186943"/>
                  </a:lnTo>
                  <a:lnTo>
                    <a:pt x="301498" y="183387"/>
                  </a:lnTo>
                  <a:lnTo>
                    <a:pt x="299212" y="181990"/>
                  </a:lnTo>
                  <a:lnTo>
                    <a:pt x="385825" y="34289"/>
                  </a:lnTo>
                  <a:lnTo>
                    <a:pt x="382524" y="32511"/>
                  </a:lnTo>
                  <a:lnTo>
                    <a:pt x="296037" y="179958"/>
                  </a:lnTo>
                  <a:lnTo>
                    <a:pt x="290956" y="177037"/>
                  </a:lnTo>
                  <a:lnTo>
                    <a:pt x="288163" y="176021"/>
                  </a:lnTo>
                  <a:lnTo>
                    <a:pt x="351408" y="17525"/>
                  </a:lnTo>
                  <a:lnTo>
                    <a:pt x="347979" y="16255"/>
                  </a:lnTo>
                  <a:lnTo>
                    <a:pt x="284861" y="174624"/>
                  </a:lnTo>
                  <a:lnTo>
                    <a:pt x="282194" y="173354"/>
                  </a:lnTo>
                  <a:lnTo>
                    <a:pt x="276478" y="171703"/>
                  </a:lnTo>
                  <a:lnTo>
                    <a:pt x="314832" y="6222"/>
                  </a:lnTo>
                  <a:lnTo>
                    <a:pt x="311150" y="5460"/>
                  </a:lnTo>
                  <a:lnTo>
                    <a:pt x="273050" y="170941"/>
                  </a:lnTo>
                  <a:lnTo>
                    <a:pt x="270128" y="170179"/>
                  </a:lnTo>
                  <a:lnTo>
                    <a:pt x="264287" y="169544"/>
                  </a:lnTo>
                  <a:lnTo>
                    <a:pt x="276987" y="380"/>
                  </a:lnTo>
                  <a:lnTo>
                    <a:pt x="273430" y="0"/>
                  </a:lnTo>
                  <a:close/>
                </a:path>
              </a:pathLst>
            </a:custGeom>
            <a:solidFill>
              <a:srgbClr val="F8FBFC"/>
            </a:solidFill>
          </p:spPr>
          <p:txBody>
            <a:bodyPr wrap="square" lIns="0" tIns="0" rIns="0" bIns="0" rtlCol="0"/>
            <a:lstStyle/>
            <a:p>
              <a:endParaRPr/>
            </a:p>
          </p:txBody>
        </p:sp>
      </p:grpSp>
      <p:grpSp>
        <p:nvGrpSpPr>
          <p:cNvPr id="13" name="object 13"/>
          <p:cNvGrpSpPr/>
          <p:nvPr/>
        </p:nvGrpSpPr>
        <p:grpSpPr>
          <a:xfrm>
            <a:off x="0" y="4420480"/>
            <a:ext cx="9144000" cy="727710"/>
            <a:chOff x="0" y="4420480"/>
            <a:chExt cx="9144000" cy="727710"/>
          </a:xfrm>
        </p:grpSpPr>
        <p:sp>
          <p:nvSpPr>
            <p:cNvPr id="14" name="object 14"/>
            <p:cNvSpPr/>
            <p:nvPr/>
          </p:nvSpPr>
          <p:spPr>
            <a:xfrm>
              <a:off x="722376" y="4420480"/>
              <a:ext cx="8422005" cy="727710"/>
            </a:xfrm>
            <a:custGeom>
              <a:avLst/>
              <a:gdLst/>
              <a:ahLst/>
              <a:cxnLst/>
              <a:rect l="l" t="t" r="r" b="b"/>
              <a:pathLst>
                <a:path w="8422005" h="727710">
                  <a:moveTo>
                    <a:pt x="0" y="727590"/>
                  </a:moveTo>
                  <a:lnTo>
                    <a:pt x="8421624" y="727590"/>
                  </a:lnTo>
                  <a:lnTo>
                    <a:pt x="8421624" y="0"/>
                  </a:lnTo>
                  <a:lnTo>
                    <a:pt x="0" y="0"/>
                  </a:lnTo>
                  <a:lnTo>
                    <a:pt x="0" y="727590"/>
                  </a:lnTo>
                  <a:close/>
                </a:path>
              </a:pathLst>
            </a:custGeom>
            <a:solidFill>
              <a:srgbClr val="78C3E9"/>
            </a:solidFill>
          </p:spPr>
          <p:txBody>
            <a:bodyPr wrap="square" lIns="0" tIns="0" rIns="0" bIns="0" rtlCol="0"/>
            <a:lstStyle/>
            <a:p>
              <a:endParaRPr/>
            </a:p>
          </p:txBody>
        </p:sp>
        <p:sp>
          <p:nvSpPr>
            <p:cNvPr id="15" name="object 15"/>
            <p:cNvSpPr/>
            <p:nvPr/>
          </p:nvSpPr>
          <p:spPr>
            <a:xfrm>
              <a:off x="0" y="4420480"/>
              <a:ext cx="722630" cy="727710"/>
            </a:xfrm>
            <a:custGeom>
              <a:avLst/>
              <a:gdLst/>
              <a:ahLst/>
              <a:cxnLst/>
              <a:rect l="l" t="t" r="r" b="b"/>
              <a:pathLst>
                <a:path w="722630" h="727710">
                  <a:moveTo>
                    <a:pt x="722376" y="0"/>
                  </a:moveTo>
                  <a:lnTo>
                    <a:pt x="0" y="0"/>
                  </a:lnTo>
                  <a:lnTo>
                    <a:pt x="0" y="727590"/>
                  </a:lnTo>
                  <a:lnTo>
                    <a:pt x="722376" y="727590"/>
                  </a:lnTo>
                  <a:lnTo>
                    <a:pt x="722376" y="0"/>
                  </a:lnTo>
                  <a:close/>
                </a:path>
              </a:pathLst>
            </a:custGeom>
            <a:solidFill>
              <a:srgbClr val="FF9200"/>
            </a:solidFill>
          </p:spPr>
          <p:txBody>
            <a:bodyPr wrap="square" lIns="0" tIns="0" rIns="0" bIns="0" rtlCol="0"/>
            <a:lstStyle/>
            <a:p>
              <a:endParaRPr/>
            </a:p>
          </p:txBody>
        </p:sp>
        <p:sp>
          <p:nvSpPr>
            <p:cNvPr id="16" name="object 16"/>
            <p:cNvSpPr/>
            <p:nvPr/>
          </p:nvSpPr>
          <p:spPr>
            <a:xfrm>
              <a:off x="0" y="4585258"/>
              <a:ext cx="558165" cy="563245"/>
            </a:xfrm>
            <a:custGeom>
              <a:avLst/>
              <a:gdLst/>
              <a:ahLst/>
              <a:cxnLst/>
              <a:rect l="l" t="t" r="r" b="b"/>
              <a:pathLst>
                <a:path w="558165" h="563245">
                  <a:moveTo>
                    <a:pt x="36576" y="0"/>
                  </a:moveTo>
                  <a:lnTo>
                    <a:pt x="0" y="0"/>
                  </a:lnTo>
                  <a:lnTo>
                    <a:pt x="0" y="562813"/>
                  </a:lnTo>
                  <a:lnTo>
                    <a:pt x="292" y="562813"/>
                  </a:lnTo>
                  <a:lnTo>
                    <a:pt x="36576" y="0"/>
                  </a:lnTo>
                  <a:close/>
                </a:path>
                <a:path w="558165" h="563245">
                  <a:moveTo>
                    <a:pt x="137121" y="18059"/>
                  </a:moveTo>
                  <a:lnTo>
                    <a:pt x="82511" y="9144"/>
                  </a:lnTo>
                  <a:lnTo>
                    <a:pt x="673" y="562813"/>
                  </a:lnTo>
                  <a:lnTo>
                    <a:pt x="1130" y="562813"/>
                  </a:lnTo>
                  <a:lnTo>
                    <a:pt x="137121" y="18059"/>
                  </a:lnTo>
                  <a:close/>
                </a:path>
                <a:path w="558165" h="563245">
                  <a:moveTo>
                    <a:pt x="228600" y="45466"/>
                  </a:moveTo>
                  <a:lnTo>
                    <a:pt x="177190" y="27419"/>
                  </a:lnTo>
                  <a:lnTo>
                    <a:pt x="1498" y="562813"/>
                  </a:lnTo>
                  <a:lnTo>
                    <a:pt x="1993" y="562813"/>
                  </a:lnTo>
                  <a:lnTo>
                    <a:pt x="228600" y="45466"/>
                  </a:lnTo>
                  <a:close/>
                </a:path>
                <a:path w="558165" h="563245">
                  <a:moveTo>
                    <a:pt x="310896" y="90728"/>
                  </a:moveTo>
                  <a:lnTo>
                    <a:pt x="264134" y="64058"/>
                  </a:lnTo>
                  <a:lnTo>
                    <a:pt x="2400" y="562813"/>
                  </a:lnTo>
                  <a:lnTo>
                    <a:pt x="2984" y="562813"/>
                  </a:lnTo>
                  <a:lnTo>
                    <a:pt x="310896" y="90728"/>
                  </a:lnTo>
                  <a:close/>
                </a:path>
                <a:path w="558165" h="563245">
                  <a:moveTo>
                    <a:pt x="384009" y="144602"/>
                  </a:moveTo>
                  <a:lnTo>
                    <a:pt x="343001" y="109778"/>
                  </a:lnTo>
                  <a:lnTo>
                    <a:pt x="3429" y="562813"/>
                  </a:lnTo>
                  <a:lnTo>
                    <a:pt x="4152" y="562813"/>
                  </a:lnTo>
                  <a:lnTo>
                    <a:pt x="384009" y="144602"/>
                  </a:lnTo>
                  <a:close/>
                </a:path>
                <a:path w="558165" h="563245">
                  <a:moveTo>
                    <a:pt x="448056" y="215392"/>
                  </a:moveTo>
                  <a:lnTo>
                    <a:pt x="430974" y="194538"/>
                  </a:lnTo>
                  <a:lnTo>
                    <a:pt x="413702" y="173888"/>
                  </a:lnTo>
                  <a:lnTo>
                    <a:pt x="4800" y="562813"/>
                  </a:lnTo>
                  <a:lnTo>
                    <a:pt x="5816" y="562813"/>
                  </a:lnTo>
                  <a:lnTo>
                    <a:pt x="448056" y="215392"/>
                  </a:lnTo>
                  <a:close/>
                </a:path>
                <a:path w="558165" h="563245">
                  <a:moveTo>
                    <a:pt x="502920" y="294767"/>
                  </a:moveTo>
                  <a:lnTo>
                    <a:pt x="489483" y="271030"/>
                  </a:lnTo>
                  <a:lnTo>
                    <a:pt x="476034" y="247103"/>
                  </a:lnTo>
                  <a:lnTo>
                    <a:pt x="6794" y="562813"/>
                  </a:lnTo>
                  <a:lnTo>
                    <a:pt x="8432" y="562813"/>
                  </a:lnTo>
                  <a:lnTo>
                    <a:pt x="502920" y="294767"/>
                  </a:lnTo>
                  <a:close/>
                </a:path>
                <a:path w="558165" h="563245">
                  <a:moveTo>
                    <a:pt x="539496" y="389356"/>
                  </a:moveTo>
                  <a:lnTo>
                    <a:pt x="530199" y="364083"/>
                  </a:lnTo>
                  <a:lnTo>
                    <a:pt x="521106" y="338582"/>
                  </a:lnTo>
                  <a:lnTo>
                    <a:pt x="10414" y="562813"/>
                  </a:lnTo>
                  <a:lnTo>
                    <a:pt x="13855" y="562813"/>
                  </a:lnTo>
                  <a:lnTo>
                    <a:pt x="539496" y="389356"/>
                  </a:lnTo>
                  <a:close/>
                </a:path>
                <a:path w="558165" h="563245">
                  <a:moveTo>
                    <a:pt x="557745" y="521639"/>
                  </a:moveTo>
                  <a:lnTo>
                    <a:pt x="55778" y="562813"/>
                  </a:lnTo>
                  <a:lnTo>
                    <a:pt x="557745" y="562813"/>
                  </a:lnTo>
                  <a:lnTo>
                    <a:pt x="557745" y="521639"/>
                  </a:lnTo>
                  <a:close/>
                </a:path>
                <a:path w="558165" h="563245">
                  <a:moveTo>
                    <a:pt x="557745" y="483768"/>
                  </a:moveTo>
                  <a:lnTo>
                    <a:pt x="553046" y="456946"/>
                  </a:lnTo>
                  <a:lnTo>
                    <a:pt x="548297" y="430149"/>
                  </a:lnTo>
                  <a:lnTo>
                    <a:pt x="18275" y="562813"/>
                  </a:lnTo>
                  <a:lnTo>
                    <a:pt x="30518" y="562813"/>
                  </a:lnTo>
                  <a:lnTo>
                    <a:pt x="557745" y="483768"/>
                  </a:lnTo>
                  <a:close/>
                </a:path>
              </a:pathLst>
            </a:custGeom>
            <a:solidFill>
              <a:srgbClr val="F8FBFC"/>
            </a:solidFill>
          </p:spPr>
          <p:txBody>
            <a:bodyPr wrap="square" lIns="0" tIns="0" rIns="0" bIns="0" rtlCol="0"/>
            <a:lstStyle/>
            <a:p>
              <a:endParaRPr/>
            </a:p>
          </p:txBody>
        </p:sp>
      </p:grpSp>
      <p:sp>
        <p:nvSpPr>
          <p:cNvPr id="17" name="object 17"/>
          <p:cNvSpPr txBox="1">
            <a:spLocks noGrp="1"/>
          </p:cNvSpPr>
          <p:nvPr>
            <p:ph type="title"/>
          </p:nvPr>
        </p:nvSpPr>
        <p:spPr>
          <a:xfrm>
            <a:off x="795756" y="388696"/>
            <a:ext cx="6519444"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455F"/>
                </a:solidFill>
              </a:rPr>
              <a:t>Conclusions </a:t>
            </a:r>
            <a:r>
              <a:rPr sz="4400" dirty="0"/>
              <a:t>and Insights</a:t>
            </a:r>
          </a:p>
        </p:txBody>
      </p:sp>
      <p:sp>
        <p:nvSpPr>
          <p:cNvPr id="18" name="object 18"/>
          <p:cNvSpPr txBox="1"/>
          <p:nvPr/>
        </p:nvSpPr>
        <p:spPr>
          <a:xfrm>
            <a:off x="529323" y="1412811"/>
            <a:ext cx="7642225" cy="2642235"/>
          </a:xfrm>
          <a:prstGeom prst="rect">
            <a:avLst/>
          </a:prstGeom>
        </p:spPr>
        <p:txBody>
          <a:bodyPr vert="horz" wrap="square" lIns="0" tIns="15875" rIns="0" bIns="0" rtlCol="0">
            <a:spAutoFit/>
          </a:bodyPr>
          <a:lstStyle/>
          <a:p>
            <a:pPr marL="167640" indent="-155575">
              <a:lnSpc>
                <a:spcPct val="100000"/>
              </a:lnSpc>
              <a:spcBef>
                <a:spcPts val="125"/>
              </a:spcBef>
              <a:buAutoNum type="arabicPlain"/>
              <a:tabLst>
                <a:tab pos="168275" algn="l"/>
              </a:tabLst>
            </a:pPr>
            <a:r>
              <a:rPr sz="1200" spc="-20" dirty="0">
                <a:latin typeface="Verdana"/>
                <a:cs typeface="Verdana"/>
              </a:rPr>
              <a:t>The</a:t>
            </a:r>
            <a:r>
              <a:rPr sz="1200" spc="-204" dirty="0">
                <a:latin typeface="Verdana"/>
                <a:cs typeface="Verdana"/>
              </a:rPr>
              <a:t> </a:t>
            </a:r>
            <a:r>
              <a:rPr sz="1200" spc="-35" dirty="0">
                <a:latin typeface="Verdana"/>
                <a:cs typeface="Verdana"/>
              </a:rPr>
              <a:t>city</a:t>
            </a:r>
            <a:r>
              <a:rPr sz="1200" spc="-190" dirty="0">
                <a:latin typeface="Verdana"/>
                <a:cs typeface="Verdana"/>
              </a:rPr>
              <a:t> </a:t>
            </a:r>
            <a:r>
              <a:rPr sz="1200" spc="-15" dirty="0">
                <a:latin typeface="Verdana"/>
                <a:cs typeface="Verdana"/>
              </a:rPr>
              <a:t>with</a:t>
            </a:r>
            <a:r>
              <a:rPr sz="1200" spc="-260" dirty="0">
                <a:latin typeface="Verdana"/>
                <a:cs typeface="Verdana"/>
              </a:rPr>
              <a:t> </a:t>
            </a:r>
            <a:r>
              <a:rPr sz="1200" spc="-30" dirty="0">
                <a:latin typeface="Verdana"/>
                <a:cs typeface="Verdana"/>
              </a:rPr>
              <a:t>the</a:t>
            </a:r>
            <a:r>
              <a:rPr sz="1200" spc="-270" dirty="0">
                <a:latin typeface="Verdana"/>
                <a:cs typeface="Verdana"/>
              </a:rPr>
              <a:t> </a:t>
            </a:r>
            <a:r>
              <a:rPr sz="1200" spc="-30" dirty="0">
                <a:latin typeface="Verdana"/>
                <a:cs typeface="Verdana"/>
              </a:rPr>
              <a:t>most</a:t>
            </a:r>
            <a:r>
              <a:rPr sz="1200" spc="-280" dirty="0">
                <a:latin typeface="Verdana"/>
                <a:cs typeface="Verdana"/>
              </a:rPr>
              <a:t> </a:t>
            </a:r>
            <a:r>
              <a:rPr sz="1200" spc="-45" dirty="0">
                <a:latin typeface="Verdana"/>
                <a:cs typeface="Verdana"/>
              </a:rPr>
              <a:t>listings</a:t>
            </a:r>
            <a:r>
              <a:rPr sz="1200" spc="-190" dirty="0">
                <a:latin typeface="Verdana"/>
                <a:cs typeface="Verdana"/>
              </a:rPr>
              <a:t> </a:t>
            </a:r>
            <a:r>
              <a:rPr sz="1200" spc="-60" dirty="0">
                <a:latin typeface="Verdana"/>
                <a:cs typeface="Verdana"/>
              </a:rPr>
              <a:t>is</a:t>
            </a:r>
            <a:r>
              <a:rPr sz="1200" spc="-195" dirty="0">
                <a:latin typeface="Verdana"/>
                <a:cs typeface="Verdana"/>
              </a:rPr>
              <a:t> </a:t>
            </a:r>
            <a:r>
              <a:rPr sz="1200" b="1" spc="-30" dirty="0">
                <a:solidFill>
                  <a:srgbClr val="FF9200"/>
                </a:solidFill>
                <a:latin typeface="Tahoma"/>
                <a:cs typeface="Tahoma"/>
              </a:rPr>
              <a:t>Melbourne,</a:t>
            </a:r>
            <a:r>
              <a:rPr sz="1200" b="1" spc="-225" dirty="0">
                <a:solidFill>
                  <a:srgbClr val="FF9200"/>
                </a:solidFill>
                <a:latin typeface="Tahoma"/>
                <a:cs typeface="Tahoma"/>
              </a:rPr>
              <a:t> </a:t>
            </a:r>
            <a:r>
              <a:rPr sz="1200" b="1" spc="-40" dirty="0">
                <a:solidFill>
                  <a:srgbClr val="FF9200"/>
                </a:solidFill>
                <a:latin typeface="Tahoma"/>
                <a:cs typeface="Tahoma"/>
              </a:rPr>
              <a:t>Australia</a:t>
            </a:r>
            <a:r>
              <a:rPr sz="1200" spc="-40" dirty="0">
                <a:latin typeface="Verdana"/>
                <a:cs typeface="Verdana"/>
              </a:rPr>
              <a:t>,</a:t>
            </a:r>
            <a:r>
              <a:rPr sz="1200" spc="-270" dirty="0">
                <a:latin typeface="Verdana"/>
                <a:cs typeface="Verdana"/>
              </a:rPr>
              <a:t> </a:t>
            </a:r>
            <a:r>
              <a:rPr sz="1200" spc="-15" dirty="0">
                <a:latin typeface="Verdana"/>
                <a:cs typeface="Verdana"/>
              </a:rPr>
              <a:t>with</a:t>
            </a:r>
            <a:r>
              <a:rPr sz="1200" spc="-254" dirty="0">
                <a:latin typeface="Verdana"/>
                <a:cs typeface="Verdana"/>
              </a:rPr>
              <a:t> </a:t>
            </a:r>
            <a:r>
              <a:rPr sz="1200" b="1" spc="30" dirty="0">
                <a:solidFill>
                  <a:srgbClr val="FF455F"/>
                </a:solidFill>
                <a:latin typeface="Tahoma"/>
                <a:cs typeface="Tahoma"/>
              </a:rPr>
              <a:t>800</a:t>
            </a:r>
            <a:r>
              <a:rPr sz="1200" b="1" spc="-225" dirty="0">
                <a:solidFill>
                  <a:srgbClr val="FF455F"/>
                </a:solidFill>
                <a:latin typeface="Tahoma"/>
                <a:cs typeface="Tahoma"/>
              </a:rPr>
              <a:t> </a:t>
            </a:r>
            <a:r>
              <a:rPr sz="1200" b="1" spc="-35" dirty="0">
                <a:solidFill>
                  <a:srgbClr val="FF455F"/>
                </a:solidFill>
                <a:latin typeface="Tahoma"/>
                <a:cs typeface="Tahoma"/>
              </a:rPr>
              <a:t>listings</a:t>
            </a:r>
            <a:r>
              <a:rPr sz="1200" b="1" spc="-200" dirty="0">
                <a:solidFill>
                  <a:srgbClr val="FF455F"/>
                </a:solidFill>
                <a:latin typeface="Tahoma"/>
                <a:cs typeface="Tahoma"/>
              </a:rPr>
              <a:t> </a:t>
            </a:r>
            <a:r>
              <a:rPr sz="1200" spc="-45" dirty="0">
                <a:latin typeface="Verdana"/>
                <a:cs typeface="Verdana"/>
              </a:rPr>
              <a:t>spread</a:t>
            </a:r>
            <a:r>
              <a:rPr sz="1200" spc="-270" dirty="0">
                <a:latin typeface="Verdana"/>
                <a:cs typeface="Verdana"/>
              </a:rPr>
              <a:t> </a:t>
            </a:r>
            <a:r>
              <a:rPr sz="1200" spc="-45" dirty="0">
                <a:latin typeface="Verdana"/>
                <a:cs typeface="Verdana"/>
              </a:rPr>
              <a:t>across</a:t>
            </a:r>
            <a:r>
              <a:rPr sz="1200" spc="-265" dirty="0">
                <a:latin typeface="Verdana"/>
                <a:cs typeface="Verdana"/>
              </a:rPr>
              <a:t> </a:t>
            </a:r>
            <a:r>
              <a:rPr sz="1200" b="1" dirty="0">
                <a:solidFill>
                  <a:srgbClr val="FF455F"/>
                </a:solidFill>
                <a:latin typeface="Tahoma"/>
                <a:cs typeface="Tahoma"/>
              </a:rPr>
              <a:t>30</a:t>
            </a:r>
            <a:r>
              <a:rPr sz="1200" b="1" spc="-235" dirty="0">
                <a:solidFill>
                  <a:srgbClr val="FF455F"/>
                </a:solidFill>
                <a:latin typeface="Tahoma"/>
                <a:cs typeface="Tahoma"/>
              </a:rPr>
              <a:t> </a:t>
            </a:r>
            <a:r>
              <a:rPr sz="1200" b="1" spc="-50" dirty="0">
                <a:solidFill>
                  <a:srgbClr val="FF455F"/>
                </a:solidFill>
                <a:latin typeface="Tahoma"/>
                <a:cs typeface="Tahoma"/>
              </a:rPr>
              <a:t>neighborhoods</a:t>
            </a:r>
            <a:r>
              <a:rPr sz="1200" spc="-50" dirty="0">
                <a:latin typeface="Verdana"/>
                <a:cs typeface="Verdana"/>
              </a:rPr>
              <a:t>.</a:t>
            </a:r>
            <a:endParaRPr sz="1200" dirty="0">
              <a:latin typeface="Verdana"/>
              <a:cs typeface="Verdana"/>
            </a:endParaRPr>
          </a:p>
          <a:p>
            <a:pPr>
              <a:lnSpc>
                <a:spcPct val="100000"/>
              </a:lnSpc>
              <a:spcBef>
                <a:spcPts val="20"/>
              </a:spcBef>
              <a:buFont typeface="Verdana"/>
              <a:buAutoNum type="arabicPlain"/>
            </a:pPr>
            <a:endParaRPr sz="1350" dirty="0">
              <a:latin typeface="Verdana"/>
              <a:cs typeface="Verdana"/>
            </a:endParaRPr>
          </a:p>
          <a:p>
            <a:pPr marL="186055" indent="-173990">
              <a:lnSpc>
                <a:spcPct val="100000"/>
              </a:lnSpc>
              <a:buAutoNum type="arabicPlain"/>
              <a:tabLst>
                <a:tab pos="186690" algn="l"/>
              </a:tabLst>
            </a:pPr>
            <a:r>
              <a:rPr sz="1200" spc="-20" dirty="0">
                <a:latin typeface="Verdana"/>
                <a:cs typeface="Verdana"/>
              </a:rPr>
              <a:t>The</a:t>
            </a:r>
            <a:r>
              <a:rPr sz="1200" spc="-200" dirty="0">
                <a:latin typeface="Verdana"/>
                <a:cs typeface="Verdana"/>
              </a:rPr>
              <a:t> </a:t>
            </a:r>
            <a:r>
              <a:rPr sz="1200" spc="-45" dirty="0">
                <a:latin typeface="Verdana"/>
                <a:cs typeface="Verdana"/>
              </a:rPr>
              <a:t>highest</a:t>
            </a:r>
            <a:r>
              <a:rPr sz="1200" spc="-270" dirty="0">
                <a:latin typeface="Verdana"/>
                <a:cs typeface="Verdana"/>
              </a:rPr>
              <a:t> </a:t>
            </a:r>
            <a:r>
              <a:rPr sz="1200" spc="-50" dirty="0">
                <a:latin typeface="Verdana"/>
                <a:cs typeface="Verdana"/>
              </a:rPr>
              <a:t>availability</a:t>
            </a:r>
            <a:r>
              <a:rPr sz="1200" spc="-260" dirty="0">
                <a:latin typeface="Verdana"/>
                <a:cs typeface="Verdana"/>
              </a:rPr>
              <a:t> </a:t>
            </a:r>
            <a:r>
              <a:rPr sz="1200" spc="25" dirty="0">
                <a:latin typeface="Verdana"/>
                <a:cs typeface="Verdana"/>
              </a:rPr>
              <a:t>of</a:t>
            </a:r>
            <a:r>
              <a:rPr sz="1200" spc="-180" dirty="0">
                <a:latin typeface="Verdana"/>
                <a:cs typeface="Verdana"/>
              </a:rPr>
              <a:t> </a:t>
            </a:r>
            <a:r>
              <a:rPr sz="1200" spc="-45" dirty="0">
                <a:latin typeface="Verdana"/>
                <a:cs typeface="Verdana"/>
              </a:rPr>
              <a:t>listings</a:t>
            </a:r>
            <a:r>
              <a:rPr sz="1200" spc="-254" dirty="0">
                <a:latin typeface="Verdana"/>
                <a:cs typeface="Verdana"/>
              </a:rPr>
              <a:t> </a:t>
            </a:r>
            <a:r>
              <a:rPr sz="1200" spc="-45" dirty="0">
                <a:latin typeface="Verdana"/>
                <a:cs typeface="Verdana"/>
              </a:rPr>
              <a:t>occurred</a:t>
            </a:r>
            <a:r>
              <a:rPr sz="1200" spc="-185" dirty="0">
                <a:latin typeface="Verdana"/>
                <a:cs typeface="Verdana"/>
              </a:rPr>
              <a:t> </a:t>
            </a:r>
            <a:r>
              <a:rPr sz="1200" spc="-55" dirty="0">
                <a:latin typeface="Verdana"/>
                <a:cs typeface="Verdana"/>
              </a:rPr>
              <a:t>in</a:t>
            </a:r>
            <a:r>
              <a:rPr sz="1200" spc="-180" dirty="0">
                <a:latin typeface="Verdana"/>
                <a:cs typeface="Verdana"/>
              </a:rPr>
              <a:t> </a:t>
            </a:r>
            <a:r>
              <a:rPr sz="1200" spc="-10" dirty="0">
                <a:latin typeface="Verdana"/>
                <a:cs typeface="Verdana"/>
              </a:rPr>
              <a:t>March</a:t>
            </a:r>
            <a:r>
              <a:rPr sz="1200" spc="-290" dirty="0">
                <a:latin typeface="Verdana"/>
                <a:cs typeface="Verdana"/>
              </a:rPr>
              <a:t> </a:t>
            </a:r>
            <a:r>
              <a:rPr sz="1200" spc="-70" dirty="0">
                <a:latin typeface="Verdana"/>
                <a:cs typeface="Verdana"/>
              </a:rPr>
              <a:t>2020,</a:t>
            </a:r>
            <a:r>
              <a:rPr sz="1200" spc="-200" dirty="0">
                <a:latin typeface="Verdana"/>
                <a:cs typeface="Verdana"/>
              </a:rPr>
              <a:t> </a:t>
            </a:r>
            <a:r>
              <a:rPr sz="1200" spc="-95" dirty="0">
                <a:latin typeface="Verdana"/>
                <a:cs typeface="Verdana"/>
              </a:rPr>
              <a:t>January,</a:t>
            </a:r>
            <a:r>
              <a:rPr sz="1200" spc="-270" dirty="0">
                <a:latin typeface="Verdana"/>
                <a:cs typeface="Verdana"/>
              </a:rPr>
              <a:t> </a:t>
            </a:r>
            <a:r>
              <a:rPr sz="1200" spc="-45" dirty="0">
                <a:latin typeface="Verdana"/>
                <a:cs typeface="Verdana"/>
              </a:rPr>
              <a:t>April,</a:t>
            </a:r>
            <a:r>
              <a:rPr sz="1200" spc="-265" dirty="0">
                <a:latin typeface="Verdana"/>
                <a:cs typeface="Verdana"/>
              </a:rPr>
              <a:t> </a:t>
            </a:r>
            <a:r>
              <a:rPr sz="1200" spc="-55" dirty="0">
                <a:latin typeface="Verdana"/>
                <a:cs typeface="Verdana"/>
              </a:rPr>
              <a:t>and</a:t>
            </a:r>
            <a:r>
              <a:rPr sz="1200" spc="-265" dirty="0">
                <a:latin typeface="Verdana"/>
                <a:cs typeface="Verdana"/>
              </a:rPr>
              <a:t> </a:t>
            </a:r>
            <a:r>
              <a:rPr sz="1200" spc="-55" dirty="0">
                <a:latin typeface="Verdana"/>
                <a:cs typeface="Verdana"/>
              </a:rPr>
              <a:t>August</a:t>
            </a:r>
            <a:r>
              <a:rPr sz="1200" spc="-235" dirty="0">
                <a:latin typeface="Verdana"/>
                <a:cs typeface="Verdana"/>
              </a:rPr>
              <a:t> </a:t>
            </a:r>
            <a:r>
              <a:rPr sz="1200" spc="-85" dirty="0">
                <a:latin typeface="Verdana"/>
                <a:cs typeface="Verdana"/>
              </a:rPr>
              <a:t>2023,</a:t>
            </a:r>
            <a:r>
              <a:rPr sz="1200" spc="-195" dirty="0">
                <a:latin typeface="Verdana"/>
                <a:cs typeface="Verdana"/>
              </a:rPr>
              <a:t> </a:t>
            </a:r>
            <a:r>
              <a:rPr sz="1200" spc="15" dirty="0">
                <a:latin typeface="Verdana"/>
                <a:cs typeface="Verdana"/>
              </a:rPr>
              <a:t>for</a:t>
            </a:r>
            <a:r>
              <a:rPr sz="1200" spc="-265" dirty="0">
                <a:latin typeface="Verdana"/>
                <a:cs typeface="Verdana"/>
              </a:rPr>
              <a:t> </a:t>
            </a:r>
            <a:r>
              <a:rPr sz="1200" spc="-45" dirty="0">
                <a:latin typeface="Verdana"/>
                <a:cs typeface="Verdana"/>
              </a:rPr>
              <a:t>durations</a:t>
            </a:r>
            <a:r>
              <a:rPr sz="1200" spc="-260" dirty="0">
                <a:latin typeface="Verdana"/>
                <a:cs typeface="Verdana"/>
              </a:rPr>
              <a:t> </a:t>
            </a:r>
            <a:r>
              <a:rPr sz="1200" spc="25" dirty="0">
                <a:latin typeface="Verdana"/>
                <a:cs typeface="Verdana"/>
              </a:rPr>
              <a:t>of</a:t>
            </a:r>
            <a:endParaRPr sz="1200" dirty="0">
              <a:latin typeface="Verdana"/>
              <a:cs typeface="Verdana"/>
            </a:endParaRPr>
          </a:p>
          <a:p>
            <a:pPr marL="12700">
              <a:lnSpc>
                <a:spcPct val="100000"/>
              </a:lnSpc>
              <a:spcBef>
                <a:spcPts val="725"/>
              </a:spcBef>
            </a:pPr>
            <a:r>
              <a:rPr sz="1200" dirty="0">
                <a:latin typeface="Verdana"/>
                <a:cs typeface="Verdana"/>
              </a:rPr>
              <a:t>3</a:t>
            </a:r>
            <a:r>
              <a:rPr sz="1200" spc="-25" dirty="0">
                <a:latin typeface="Verdana"/>
                <a:cs typeface="Verdana"/>
              </a:rPr>
              <a:t>0</a:t>
            </a:r>
            <a:r>
              <a:rPr sz="1200" spc="-155" dirty="0">
                <a:latin typeface="Verdana"/>
                <a:cs typeface="Verdana"/>
              </a:rPr>
              <a:t>,</a:t>
            </a:r>
            <a:r>
              <a:rPr sz="1200" spc="-275" dirty="0">
                <a:latin typeface="Verdana"/>
                <a:cs typeface="Verdana"/>
              </a:rPr>
              <a:t> </a:t>
            </a:r>
            <a:r>
              <a:rPr sz="1200" spc="-20" dirty="0">
                <a:latin typeface="Verdana"/>
                <a:cs typeface="Verdana"/>
              </a:rPr>
              <a:t>6</a:t>
            </a:r>
            <a:r>
              <a:rPr sz="1200" dirty="0">
                <a:latin typeface="Verdana"/>
                <a:cs typeface="Verdana"/>
              </a:rPr>
              <a:t>0</a:t>
            </a:r>
            <a:r>
              <a:rPr sz="1200" spc="-155" dirty="0">
                <a:latin typeface="Verdana"/>
                <a:cs typeface="Verdana"/>
              </a:rPr>
              <a:t>,</a:t>
            </a:r>
            <a:r>
              <a:rPr sz="1200" spc="-204" dirty="0">
                <a:latin typeface="Verdana"/>
                <a:cs typeface="Verdana"/>
              </a:rPr>
              <a:t> </a:t>
            </a:r>
            <a:r>
              <a:rPr sz="1200" spc="-15" dirty="0">
                <a:latin typeface="Verdana"/>
                <a:cs typeface="Verdana"/>
              </a:rPr>
              <a:t>9</a:t>
            </a:r>
            <a:r>
              <a:rPr sz="1200" dirty="0">
                <a:latin typeface="Verdana"/>
                <a:cs typeface="Verdana"/>
              </a:rPr>
              <a:t>0</a:t>
            </a:r>
            <a:r>
              <a:rPr sz="1200" spc="-155" dirty="0">
                <a:latin typeface="Verdana"/>
                <a:cs typeface="Verdana"/>
              </a:rPr>
              <a:t>,</a:t>
            </a:r>
            <a:r>
              <a:rPr sz="1200" spc="-204" dirty="0">
                <a:latin typeface="Verdana"/>
                <a:cs typeface="Verdana"/>
              </a:rPr>
              <a:t> </a:t>
            </a:r>
            <a:r>
              <a:rPr sz="1200" spc="-80" dirty="0">
                <a:latin typeface="Verdana"/>
                <a:cs typeface="Verdana"/>
              </a:rPr>
              <a:t>a</a:t>
            </a:r>
            <a:r>
              <a:rPr sz="1200" spc="-50" dirty="0">
                <a:latin typeface="Verdana"/>
                <a:cs typeface="Verdana"/>
              </a:rPr>
              <a:t>n</a:t>
            </a:r>
            <a:r>
              <a:rPr sz="1200" spc="-40" dirty="0">
                <a:latin typeface="Verdana"/>
                <a:cs typeface="Verdana"/>
              </a:rPr>
              <a:t>d</a:t>
            </a:r>
            <a:r>
              <a:rPr sz="1200" spc="-265" dirty="0">
                <a:latin typeface="Verdana"/>
                <a:cs typeface="Verdana"/>
              </a:rPr>
              <a:t> </a:t>
            </a:r>
            <a:r>
              <a:rPr sz="1200" spc="-50" dirty="0">
                <a:latin typeface="Verdana"/>
                <a:cs typeface="Verdana"/>
              </a:rPr>
              <a:t>36</a:t>
            </a:r>
            <a:r>
              <a:rPr sz="1200" spc="35" dirty="0">
                <a:latin typeface="Verdana"/>
                <a:cs typeface="Verdana"/>
              </a:rPr>
              <a:t>0</a:t>
            </a:r>
            <a:r>
              <a:rPr sz="1200" spc="-215" dirty="0">
                <a:latin typeface="Verdana"/>
                <a:cs typeface="Verdana"/>
              </a:rPr>
              <a:t> </a:t>
            </a:r>
            <a:r>
              <a:rPr sz="1200" spc="-35" dirty="0">
                <a:latin typeface="Verdana"/>
                <a:cs typeface="Verdana"/>
              </a:rPr>
              <a:t>d</a:t>
            </a:r>
            <a:r>
              <a:rPr sz="1200" spc="-80" dirty="0">
                <a:latin typeface="Verdana"/>
                <a:cs typeface="Verdana"/>
              </a:rPr>
              <a:t>a</a:t>
            </a:r>
            <a:r>
              <a:rPr sz="1200" spc="-65" dirty="0">
                <a:latin typeface="Verdana"/>
                <a:cs typeface="Verdana"/>
              </a:rPr>
              <a:t>y</a:t>
            </a:r>
            <a:r>
              <a:rPr sz="1200" spc="-55" dirty="0">
                <a:latin typeface="Verdana"/>
                <a:cs typeface="Verdana"/>
              </a:rPr>
              <a:t>s</a:t>
            </a:r>
            <a:r>
              <a:rPr sz="1200" spc="-155" dirty="0">
                <a:latin typeface="Verdana"/>
                <a:cs typeface="Verdana"/>
              </a:rPr>
              <a:t>,</a:t>
            </a:r>
            <a:r>
              <a:rPr sz="1200" spc="-275" dirty="0">
                <a:latin typeface="Verdana"/>
                <a:cs typeface="Verdana"/>
              </a:rPr>
              <a:t> </a:t>
            </a:r>
            <a:r>
              <a:rPr sz="1200" spc="-15" dirty="0">
                <a:latin typeface="Verdana"/>
                <a:cs typeface="Verdana"/>
              </a:rPr>
              <a:t>r</a:t>
            </a:r>
            <a:r>
              <a:rPr sz="1200" spc="-75" dirty="0">
                <a:latin typeface="Verdana"/>
                <a:cs typeface="Verdana"/>
              </a:rPr>
              <a:t>e</a:t>
            </a:r>
            <a:r>
              <a:rPr sz="1200" spc="-50" dirty="0">
                <a:latin typeface="Verdana"/>
                <a:cs typeface="Verdana"/>
              </a:rPr>
              <a:t>s</a:t>
            </a:r>
            <a:r>
              <a:rPr sz="1200" spc="-35" dirty="0">
                <a:latin typeface="Verdana"/>
                <a:cs typeface="Verdana"/>
              </a:rPr>
              <a:t>p</a:t>
            </a:r>
            <a:r>
              <a:rPr sz="1200" spc="-45" dirty="0">
                <a:latin typeface="Verdana"/>
                <a:cs typeface="Verdana"/>
              </a:rPr>
              <a:t>e</a:t>
            </a:r>
            <a:r>
              <a:rPr sz="1200" spc="-75" dirty="0">
                <a:latin typeface="Verdana"/>
                <a:cs typeface="Verdana"/>
              </a:rPr>
              <a:t>c</a:t>
            </a:r>
            <a:r>
              <a:rPr sz="1200" spc="10" dirty="0">
                <a:latin typeface="Verdana"/>
                <a:cs typeface="Verdana"/>
              </a:rPr>
              <a:t>t</a:t>
            </a:r>
            <a:r>
              <a:rPr sz="1200" spc="-25" dirty="0">
                <a:latin typeface="Verdana"/>
                <a:cs typeface="Verdana"/>
              </a:rPr>
              <a:t>i</a:t>
            </a:r>
            <a:r>
              <a:rPr sz="1200" spc="-65" dirty="0">
                <a:latin typeface="Verdana"/>
                <a:cs typeface="Verdana"/>
              </a:rPr>
              <a:t>v</a:t>
            </a:r>
            <a:r>
              <a:rPr sz="1200" spc="-60" dirty="0">
                <a:latin typeface="Verdana"/>
                <a:cs typeface="Verdana"/>
              </a:rPr>
              <a:t>e</a:t>
            </a:r>
            <a:r>
              <a:rPr sz="1200" spc="-55" dirty="0">
                <a:latin typeface="Verdana"/>
                <a:cs typeface="Verdana"/>
              </a:rPr>
              <a:t>l</a:t>
            </a:r>
            <a:r>
              <a:rPr sz="1200" spc="-65" dirty="0">
                <a:latin typeface="Verdana"/>
                <a:cs typeface="Verdana"/>
              </a:rPr>
              <a:t>y</a:t>
            </a:r>
            <a:r>
              <a:rPr sz="1200" spc="-150" dirty="0">
                <a:latin typeface="Verdana"/>
                <a:cs typeface="Verdana"/>
              </a:rPr>
              <a:t>.</a:t>
            </a:r>
            <a:endParaRPr sz="1200" dirty="0">
              <a:latin typeface="Verdana"/>
              <a:cs typeface="Verdana"/>
            </a:endParaRPr>
          </a:p>
          <a:p>
            <a:pPr marL="12700" marR="115570">
              <a:lnSpc>
                <a:spcPct val="150300"/>
              </a:lnSpc>
              <a:spcBef>
                <a:spcPts val="1015"/>
              </a:spcBef>
              <a:buAutoNum type="arabicPlain" startAt="3"/>
              <a:tabLst>
                <a:tab pos="195580" algn="l"/>
              </a:tabLst>
            </a:pPr>
            <a:r>
              <a:rPr sz="1200" spc="-20" dirty="0">
                <a:latin typeface="Verdana"/>
                <a:cs typeface="Verdana"/>
              </a:rPr>
              <a:t>The</a:t>
            </a:r>
            <a:r>
              <a:rPr sz="1200" spc="-280" dirty="0">
                <a:latin typeface="Verdana"/>
                <a:cs typeface="Verdana"/>
              </a:rPr>
              <a:t> </a:t>
            </a:r>
            <a:r>
              <a:rPr sz="1200" b="1" spc="-30" dirty="0">
                <a:solidFill>
                  <a:srgbClr val="FF9200"/>
                </a:solidFill>
                <a:latin typeface="Tahoma"/>
                <a:cs typeface="Tahoma"/>
              </a:rPr>
              <a:t>morebedrooms</a:t>
            </a:r>
            <a:r>
              <a:rPr sz="1200" b="1" spc="-195" dirty="0">
                <a:solidFill>
                  <a:srgbClr val="FF9200"/>
                </a:solidFill>
                <a:latin typeface="Tahoma"/>
                <a:cs typeface="Tahoma"/>
              </a:rPr>
              <a:t> </a:t>
            </a:r>
            <a:r>
              <a:rPr sz="1200" spc="-55" dirty="0">
                <a:latin typeface="Verdana"/>
                <a:cs typeface="Verdana"/>
              </a:rPr>
              <a:t>you</a:t>
            </a:r>
            <a:r>
              <a:rPr sz="1200" spc="-240" dirty="0">
                <a:latin typeface="Verdana"/>
                <a:cs typeface="Verdana"/>
              </a:rPr>
              <a:t> </a:t>
            </a:r>
            <a:r>
              <a:rPr sz="1200" spc="-50" dirty="0">
                <a:latin typeface="Verdana"/>
                <a:cs typeface="Verdana"/>
              </a:rPr>
              <a:t>order,</a:t>
            </a:r>
            <a:r>
              <a:rPr sz="1200" spc="-260" dirty="0">
                <a:latin typeface="Verdana"/>
                <a:cs typeface="Verdana"/>
              </a:rPr>
              <a:t> </a:t>
            </a:r>
            <a:r>
              <a:rPr sz="1200" b="1" spc="-40" dirty="0">
                <a:solidFill>
                  <a:srgbClr val="FF9200"/>
                </a:solidFill>
                <a:latin typeface="Tahoma"/>
                <a:cs typeface="Tahoma"/>
              </a:rPr>
              <a:t>the</a:t>
            </a:r>
            <a:r>
              <a:rPr sz="1200" b="1" spc="-130" dirty="0">
                <a:solidFill>
                  <a:srgbClr val="FF9200"/>
                </a:solidFill>
                <a:latin typeface="Tahoma"/>
                <a:cs typeface="Tahoma"/>
              </a:rPr>
              <a:t> </a:t>
            </a:r>
            <a:r>
              <a:rPr sz="1200" b="1" spc="-55" dirty="0">
                <a:solidFill>
                  <a:srgbClr val="FF9200"/>
                </a:solidFill>
                <a:latin typeface="Tahoma"/>
                <a:cs typeface="Tahoma"/>
              </a:rPr>
              <a:t>higher</a:t>
            </a:r>
            <a:r>
              <a:rPr sz="1200" b="1" spc="-195" dirty="0">
                <a:solidFill>
                  <a:srgbClr val="FF9200"/>
                </a:solidFill>
                <a:latin typeface="Tahoma"/>
                <a:cs typeface="Tahoma"/>
              </a:rPr>
              <a:t> </a:t>
            </a:r>
            <a:r>
              <a:rPr sz="1200" spc="-30" dirty="0">
                <a:latin typeface="Verdana"/>
                <a:cs typeface="Verdana"/>
              </a:rPr>
              <a:t>the</a:t>
            </a:r>
            <a:r>
              <a:rPr sz="1200" spc="-270" dirty="0">
                <a:latin typeface="Verdana"/>
                <a:cs typeface="Verdana"/>
              </a:rPr>
              <a:t> </a:t>
            </a:r>
            <a:r>
              <a:rPr sz="1200" b="1" spc="-60" dirty="0">
                <a:solidFill>
                  <a:srgbClr val="FF9200"/>
                </a:solidFill>
                <a:latin typeface="Tahoma"/>
                <a:cs typeface="Tahoma"/>
              </a:rPr>
              <a:t>price</a:t>
            </a:r>
            <a:r>
              <a:rPr sz="1200" spc="-60" dirty="0">
                <a:latin typeface="Verdana"/>
                <a:cs typeface="Verdana"/>
              </a:rPr>
              <a:t>,</a:t>
            </a:r>
            <a:r>
              <a:rPr sz="1200" spc="-195" dirty="0">
                <a:latin typeface="Verdana"/>
                <a:cs typeface="Verdana"/>
              </a:rPr>
              <a:t> </a:t>
            </a:r>
            <a:r>
              <a:rPr sz="1200" spc="-40" dirty="0">
                <a:latin typeface="Verdana"/>
                <a:cs typeface="Verdana"/>
              </a:rPr>
              <a:t>but</a:t>
            </a:r>
            <a:r>
              <a:rPr sz="1200" spc="-200" dirty="0">
                <a:latin typeface="Verdana"/>
                <a:cs typeface="Verdana"/>
              </a:rPr>
              <a:t> </a:t>
            </a:r>
            <a:r>
              <a:rPr sz="1200" spc="-40" dirty="0">
                <a:latin typeface="Verdana"/>
                <a:cs typeface="Verdana"/>
              </a:rPr>
              <a:t>ordering</a:t>
            </a:r>
            <a:r>
              <a:rPr sz="1200" spc="-280" dirty="0">
                <a:latin typeface="Verdana"/>
                <a:cs typeface="Verdana"/>
              </a:rPr>
              <a:t> </a:t>
            </a:r>
            <a:r>
              <a:rPr sz="1200" b="1" spc="-105" dirty="0">
                <a:solidFill>
                  <a:srgbClr val="FF455F"/>
                </a:solidFill>
                <a:latin typeface="Tahoma"/>
                <a:cs typeface="Tahoma"/>
              </a:rPr>
              <a:t>14</a:t>
            </a:r>
            <a:r>
              <a:rPr sz="1200" b="1" spc="-240" dirty="0">
                <a:solidFill>
                  <a:srgbClr val="FF455F"/>
                </a:solidFill>
                <a:latin typeface="Tahoma"/>
                <a:cs typeface="Tahoma"/>
              </a:rPr>
              <a:t> </a:t>
            </a:r>
            <a:r>
              <a:rPr sz="1200" spc="-40" dirty="0">
                <a:latin typeface="Verdana"/>
                <a:cs typeface="Verdana"/>
              </a:rPr>
              <a:t>bedrooms</a:t>
            </a:r>
            <a:r>
              <a:rPr sz="1200" spc="-254" dirty="0">
                <a:latin typeface="Verdana"/>
                <a:cs typeface="Verdana"/>
              </a:rPr>
              <a:t> </a:t>
            </a:r>
            <a:r>
              <a:rPr sz="1200" spc="-60" dirty="0">
                <a:latin typeface="Verdana"/>
                <a:cs typeface="Verdana"/>
              </a:rPr>
              <a:t>can</a:t>
            </a:r>
            <a:r>
              <a:rPr sz="1200" spc="-254" dirty="0">
                <a:latin typeface="Verdana"/>
                <a:cs typeface="Verdana"/>
              </a:rPr>
              <a:t> </a:t>
            </a:r>
            <a:r>
              <a:rPr sz="1200" spc="-55" dirty="0">
                <a:latin typeface="Verdana"/>
                <a:cs typeface="Verdana"/>
              </a:rPr>
              <a:t>yield</a:t>
            </a:r>
            <a:r>
              <a:rPr sz="1200" spc="-275" dirty="0">
                <a:latin typeface="Verdana"/>
                <a:cs typeface="Verdana"/>
              </a:rPr>
              <a:t> </a:t>
            </a:r>
            <a:r>
              <a:rPr sz="1200" b="1" spc="-30" dirty="0">
                <a:solidFill>
                  <a:srgbClr val="FF455F"/>
                </a:solidFill>
                <a:latin typeface="Tahoma"/>
                <a:cs typeface="Tahoma"/>
              </a:rPr>
              <a:t>significantly</a:t>
            </a:r>
            <a:r>
              <a:rPr sz="1200" b="1" spc="-215" dirty="0">
                <a:solidFill>
                  <a:srgbClr val="FF455F"/>
                </a:solidFill>
                <a:latin typeface="Tahoma"/>
                <a:cs typeface="Tahoma"/>
              </a:rPr>
              <a:t> </a:t>
            </a:r>
            <a:r>
              <a:rPr sz="1200" b="1" spc="-35" dirty="0">
                <a:solidFill>
                  <a:srgbClr val="FF455F"/>
                </a:solidFill>
                <a:latin typeface="Tahoma"/>
                <a:cs typeface="Tahoma"/>
              </a:rPr>
              <a:t>lower </a:t>
            </a:r>
            <a:r>
              <a:rPr sz="1200" b="1" spc="-340" dirty="0">
                <a:solidFill>
                  <a:srgbClr val="FF455F"/>
                </a:solidFill>
                <a:latin typeface="Tahoma"/>
                <a:cs typeface="Tahoma"/>
              </a:rPr>
              <a:t> </a:t>
            </a:r>
            <a:r>
              <a:rPr sz="1200" b="1" spc="-40" dirty="0">
                <a:solidFill>
                  <a:srgbClr val="FF455F"/>
                </a:solidFill>
                <a:latin typeface="Tahoma"/>
                <a:cs typeface="Tahoma"/>
              </a:rPr>
              <a:t>prices</a:t>
            </a:r>
            <a:r>
              <a:rPr sz="1200" b="1" spc="-204" dirty="0">
                <a:solidFill>
                  <a:srgbClr val="FF455F"/>
                </a:solidFill>
                <a:latin typeface="Tahoma"/>
                <a:cs typeface="Tahoma"/>
              </a:rPr>
              <a:t> </a:t>
            </a:r>
            <a:r>
              <a:rPr sz="1200" spc="-55" dirty="0">
                <a:latin typeface="Verdana"/>
                <a:cs typeface="Verdana"/>
              </a:rPr>
              <a:t>in</a:t>
            </a:r>
            <a:r>
              <a:rPr sz="1200" spc="-190" dirty="0">
                <a:latin typeface="Verdana"/>
                <a:cs typeface="Verdana"/>
              </a:rPr>
              <a:t> </a:t>
            </a:r>
            <a:r>
              <a:rPr sz="1200" spc="-75" dirty="0">
                <a:latin typeface="Verdana"/>
                <a:cs typeface="Verdana"/>
              </a:rPr>
              <a:t>many</a:t>
            </a:r>
            <a:r>
              <a:rPr sz="1200" spc="-270" dirty="0">
                <a:latin typeface="Verdana"/>
                <a:cs typeface="Verdana"/>
              </a:rPr>
              <a:t> </a:t>
            </a:r>
            <a:r>
              <a:rPr sz="1200" spc="-70" dirty="0">
                <a:latin typeface="Verdana"/>
                <a:cs typeface="Verdana"/>
              </a:rPr>
              <a:t>places.</a:t>
            </a:r>
            <a:endParaRPr sz="1200" dirty="0">
              <a:latin typeface="Verdana"/>
              <a:cs typeface="Verdana"/>
            </a:endParaRPr>
          </a:p>
          <a:p>
            <a:pPr>
              <a:lnSpc>
                <a:spcPct val="100000"/>
              </a:lnSpc>
              <a:spcBef>
                <a:spcPts val="35"/>
              </a:spcBef>
              <a:buFont typeface="Verdana"/>
              <a:buAutoNum type="arabicPlain" startAt="3"/>
            </a:pPr>
            <a:endParaRPr sz="1400" dirty="0">
              <a:latin typeface="Verdana"/>
              <a:cs typeface="Verdana"/>
            </a:endParaRPr>
          </a:p>
          <a:p>
            <a:pPr marL="195580" indent="-182880">
              <a:lnSpc>
                <a:spcPct val="100000"/>
              </a:lnSpc>
              <a:buAutoNum type="arabicPlain" startAt="3"/>
              <a:tabLst>
                <a:tab pos="195580" algn="l"/>
              </a:tabLst>
            </a:pPr>
            <a:r>
              <a:rPr sz="1200" spc="-25" dirty="0">
                <a:latin typeface="Verdana"/>
                <a:cs typeface="Verdana"/>
              </a:rPr>
              <a:t>From</a:t>
            </a:r>
            <a:r>
              <a:rPr sz="1200" spc="-270" dirty="0">
                <a:latin typeface="Verdana"/>
                <a:cs typeface="Verdana"/>
              </a:rPr>
              <a:t> </a:t>
            </a:r>
            <a:r>
              <a:rPr sz="1200" spc="-95" dirty="0">
                <a:latin typeface="Verdana"/>
                <a:cs typeface="Verdana"/>
              </a:rPr>
              <a:t>2018</a:t>
            </a:r>
            <a:r>
              <a:rPr sz="1200" spc="-150" dirty="0">
                <a:latin typeface="Verdana"/>
                <a:cs typeface="Verdana"/>
              </a:rPr>
              <a:t> </a:t>
            </a:r>
            <a:r>
              <a:rPr sz="1200" spc="15" dirty="0">
                <a:latin typeface="Verdana"/>
                <a:cs typeface="Verdana"/>
              </a:rPr>
              <a:t>to</a:t>
            </a:r>
            <a:r>
              <a:rPr sz="1200" spc="-285" dirty="0">
                <a:latin typeface="Verdana"/>
                <a:cs typeface="Verdana"/>
              </a:rPr>
              <a:t> </a:t>
            </a:r>
            <a:r>
              <a:rPr sz="1200" spc="-95" dirty="0">
                <a:latin typeface="Verdana"/>
                <a:cs typeface="Verdana"/>
              </a:rPr>
              <a:t>2022,</a:t>
            </a:r>
            <a:r>
              <a:rPr sz="1200" spc="-120" dirty="0">
                <a:latin typeface="Verdana"/>
                <a:cs typeface="Verdana"/>
              </a:rPr>
              <a:t> </a:t>
            </a:r>
            <a:r>
              <a:rPr sz="1200" b="1" spc="-50" dirty="0">
                <a:solidFill>
                  <a:srgbClr val="1B6EC7"/>
                </a:solidFill>
                <a:latin typeface="Tahoma"/>
                <a:cs typeface="Tahoma"/>
              </a:rPr>
              <a:t>shared</a:t>
            </a:r>
            <a:r>
              <a:rPr sz="1200" b="1" spc="-195" dirty="0">
                <a:solidFill>
                  <a:srgbClr val="1B6EC7"/>
                </a:solidFill>
                <a:latin typeface="Tahoma"/>
                <a:cs typeface="Tahoma"/>
              </a:rPr>
              <a:t> </a:t>
            </a:r>
            <a:r>
              <a:rPr sz="1200" spc="-55" dirty="0">
                <a:latin typeface="Verdana"/>
                <a:cs typeface="Verdana"/>
              </a:rPr>
              <a:t>and</a:t>
            </a:r>
            <a:r>
              <a:rPr sz="1200" spc="-265" dirty="0">
                <a:latin typeface="Verdana"/>
                <a:cs typeface="Verdana"/>
              </a:rPr>
              <a:t> </a:t>
            </a:r>
            <a:r>
              <a:rPr sz="1200" b="1" spc="-35" dirty="0">
                <a:solidFill>
                  <a:srgbClr val="1B6EC7"/>
                </a:solidFill>
                <a:latin typeface="Tahoma"/>
                <a:cs typeface="Tahoma"/>
              </a:rPr>
              <a:t>private</a:t>
            </a:r>
            <a:r>
              <a:rPr sz="1200" b="1" spc="-204" dirty="0">
                <a:solidFill>
                  <a:srgbClr val="1B6EC7"/>
                </a:solidFill>
                <a:latin typeface="Tahoma"/>
                <a:cs typeface="Tahoma"/>
              </a:rPr>
              <a:t> </a:t>
            </a:r>
            <a:r>
              <a:rPr sz="1200" spc="-40" dirty="0">
                <a:latin typeface="Verdana"/>
                <a:cs typeface="Verdana"/>
              </a:rPr>
              <a:t>rooms</a:t>
            </a:r>
            <a:r>
              <a:rPr sz="1200" spc="-260" dirty="0">
                <a:latin typeface="Verdana"/>
                <a:cs typeface="Verdana"/>
              </a:rPr>
              <a:t> </a:t>
            </a:r>
            <a:r>
              <a:rPr sz="1200" spc="-65" dirty="0">
                <a:latin typeface="Verdana"/>
                <a:cs typeface="Verdana"/>
              </a:rPr>
              <a:t>have</a:t>
            </a:r>
            <a:r>
              <a:rPr sz="1200" spc="-275" dirty="0">
                <a:latin typeface="Verdana"/>
                <a:cs typeface="Verdana"/>
              </a:rPr>
              <a:t> </a:t>
            </a:r>
            <a:r>
              <a:rPr sz="1200" spc="-55" dirty="0">
                <a:latin typeface="Verdana"/>
                <a:cs typeface="Verdana"/>
              </a:rPr>
              <a:t>been</a:t>
            </a:r>
            <a:r>
              <a:rPr sz="1200" spc="-240" dirty="0">
                <a:latin typeface="Verdana"/>
                <a:cs typeface="Verdana"/>
              </a:rPr>
              <a:t> </a:t>
            </a:r>
            <a:r>
              <a:rPr sz="1200" b="1" spc="-45" dirty="0">
                <a:solidFill>
                  <a:srgbClr val="1B6EC7"/>
                </a:solidFill>
                <a:latin typeface="Tahoma"/>
                <a:cs typeface="Tahoma"/>
              </a:rPr>
              <a:t>competitors</a:t>
            </a:r>
            <a:r>
              <a:rPr sz="1200" spc="-45" dirty="0">
                <a:latin typeface="Verdana"/>
                <a:cs typeface="Verdana"/>
              </a:rPr>
              <a:t>,</a:t>
            </a:r>
            <a:r>
              <a:rPr sz="1200" spc="-270" dirty="0">
                <a:latin typeface="Verdana"/>
                <a:cs typeface="Verdana"/>
              </a:rPr>
              <a:t> </a:t>
            </a:r>
            <a:r>
              <a:rPr sz="1200" spc="-15" dirty="0">
                <a:latin typeface="Verdana"/>
                <a:cs typeface="Verdana"/>
              </a:rPr>
              <a:t>with</a:t>
            </a:r>
            <a:r>
              <a:rPr sz="1200" spc="-254" dirty="0">
                <a:latin typeface="Verdana"/>
                <a:cs typeface="Verdana"/>
              </a:rPr>
              <a:t> </a:t>
            </a:r>
            <a:r>
              <a:rPr sz="1200" spc="-50" dirty="0">
                <a:latin typeface="Verdana"/>
                <a:cs typeface="Verdana"/>
              </a:rPr>
              <a:t>shared</a:t>
            </a:r>
            <a:r>
              <a:rPr sz="1200" spc="-270" dirty="0">
                <a:latin typeface="Verdana"/>
                <a:cs typeface="Verdana"/>
              </a:rPr>
              <a:t> </a:t>
            </a:r>
            <a:r>
              <a:rPr sz="1200" spc="-40" dirty="0">
                <a:latin typeface="Verdana"/>
                <a:cs typeface="Verdana"/>
              </a:rPr>
              <a:t>rooms</a:t>
            </a:r>
            <a:r>
              <a:rPr sz="1200" spc="-254" dirty="0">
                <a:latin typeface="Verdana"/>
                <a:cs typeface="Verdana"/>
              </a:rPr>
              <a:t> </a:t>
            </a:r>
            <a:r>
              <a:rPr sz="1200" spc="-55" dirty="0">
                <a:latin typeface="Verdana"/>
                <a:cs typeface="Verdana"/>
              </a:rPr>
              <a:t>being</a:t>
            </a:r>
            <a:r>
              <a:rPr sz="1200" spc="-295" dirty="0">
                <a:latin typeface="Verdana"/>
                <a:cs typeface="Verdana"/>
              </a:rPr>
              <a:t> </a:t>
            </a:r>
            <a:r>
              <a:rPr sz="1200" spc="-55" dirty="0">
                <a:latin typeface="Verdana"/>
                <a:cs typeface="Verdana"/>
              </a:rPr>
              <a:t>cheaper</a:t>
            </a:r>
            <a:endParaRPr sz="1200" dirty="0">
              <a:latin typeface="Verdana"/>
              <a:cs typeface="Verdana"/>
            </a:endParaRPr>
          </a:p>
          <a:p>
            <a:pPr marL="12700">
              <a:lnSpc>
                <a:spcPct val="100000"/>
              </a:lnSpc>
              <a:spcBef>
                <a:spcPts val="730"/>
              </a:spcBef>
            </a:pPr>
            <a:r>
              <a:rPr sz="1200" spc="-35" dirty="0">
                <a:latin typeface="Verdana"/>
                <a:cs typeface="Verdana"/>
              </a:rPr>
              <a:t>most</a:t>
            </a:r>
            <a:r>
              <a:rPr sz="1200" spc="-275" dirty="0">
                <a:latin typeface="Verdana"/>
                <a:cs typeface="Verdana"/>
              </a:rPr>
              <a:t> </a:t>
            </a:r>
            <a:r>
              <a:rPr sz="1200" spc="25" dirty="0">
                <a:latin typeface="Verdana"/>
                <a:cs typeface="Verdana"/>
              </a:rPr>
              <a:t>of</a:t>
            </a:r>
            <a:r>
              <a:rPr sz="1200" spc="-185" dirty="0">
                <a:latin typeface="Verdana"/>
                <a:cs typeface="Verdana"/>
              </a:rPr>
              <a:t> </a:t>
            </a:r>
            <a:r>
              <a:rPr sz="1200" spc="-30" dirty="0">
                <a:latin typeface="Verdana"/>
                <a:cs typeface="Verdana"/>
              </a:rPr>
              <a:t>the</a:t>
            </a:r>
            <a:r>
              <a:rPr sz="1200" spc="-275" dirty="0">
                <a:latin typeface="Verdana"/>
                <a:cs typeface="Verdana"/>
              </a:rPr>
              <a:t> </a:t>
            </a:r>
            <a:r>
              <a:rPr sz="1200" spc="-65" dirty="0">
                <a:latin typeface="Verdana"/>
                <a:cs typeface="Verdana"/>
              </a:rPr>
              <a:t>time.</a:t>
            </a:r>
            <a:r>
              <a:rPr sz="1200" spc="-200" dirty="0">
                <a:latin typeface="Verdana"/>
                <a:cs typeface="Verdana"/>
              </a:rPr>
              <a:t> </a:t>
            </a:r>
            <a:r>
              <a:rPr sz="1200" spc="-45" dirty="0">
                <a:latin typeface="Verdana"/>
                <a:cs typeface="Verdana"/>
              </a:rPr>
              <a:t>However,</a:t>
            </a:r>
            <a:r>
              <a:rPr sz="1200" spc="-270" dirty="0">
                <a:latin typeface="Verdana"/>
                <a:cs typeface="Verdana"/>
              </a:rPr>
              <a:t> </a:t>
            </a:r>
            <a:r>
              <a:rPr sz="1200" spc="-30" dirty="0">
                <a:latin typeface="Verdana"/>
                <a:cs typeface="Verdana"/>
              </a:rPr>
              <a:t>the</a:t>
            </a:r>
            <a:r>
              <a:rPr sz="1200" spc="-275" dirty="0">
                <a:latin typeface="Verdana"/>
                <a:cs typeface="Verdana"/>
              </a:rPr>
              <a:t> </a:t>
            </a:r>
            <a:r>
              <a:rPr sz="1200" spc="-35" dirty="0">
                <a:latin typeface="Verdana"/>
                <a:cs typeface="Verdana"/>
              </a:rPr>
              <a:t>most</a:t>
            </a:r>
            <a:r>
              <a:rPr sz="1200" spc="-275" dirty="0">
                <a:latin typeface="Verdana"/>
                <a:cs typeface="Verdana"/>
              </a:rPr>
              <a:t> </a:t>
            </a:r>
            <a:r>
              <a:rPr sz="1200" spc="-30" dirty="0">
                <a:latin typeface="Verdana"/>
                <a:cs typeface="Verdana"/>
              </a:rPr>
              <a:t>sought-after</a:t>
            </a:r>
            <a:r>
              <a:rPr sz="1200" spc="-340" dirty="0">
                <a:latin typeface="Verdana"/>
                <a:cs typeface="Verdana"/>
              </a:rPr>
              <a:t> </a:t>
            </a:r>
            <a:r>
              <a:rPr sz="1200" spc="-30" dirty="0">
                <a:latin typeface="Verdana"/>
                <a:cs typeface="Verdana"/>
              </a:rPr>
              <a:t>property</a:t>
            </a:r>
            <a:r>
              <a:rPr sz="1200" spc="-260" dirty="0">
                <a:latin typeface="Verdana"/>
                <a:cs typeface="Verdana"/>
              </a:rPr>
              <a:t> </a:t>
            </a:r>
            <a:r>
              <a:rPr sz="1200" spc="-35" dirty="0">
                <a:latin typeface="Verdana"/>
                <a:cs typeface="Verdana"/>
              </a:rPr>
              <a:t>type</a:t>
            </a:r>
            <a:r>
              <a:rPr sz="1200" spc="-275" dirty="0">
                <a:latin typeface="Verdana"/>
                <a:cs typeface="Verdana"/>
              </a:rPr>
              <a:t> </a:t>
            </a:r>
            <a:r>
              <a:rPr sz="1200" spc="-40" dirty="0">
                <a:latin typeface="Verdana"/>
                <a:cs typeface="Verdana"/>
              </a:rPr>
              <a:t>throughout</a:t>
            </a:r>
            <a:r>
              <a:rPr sz="1200" spc="-275" dirty="0">
                <a:latin typeface="Verdana"/>
                <a:cs typeface="Verdana"/>
              </a:rPr>
              <a:t> </a:t>
            </a:r>
            <a:r>
              <a:rPr sz="1200" spc="-35" dirty="0">
                <a:latin typeface="Verdana"/>
                <a:cs typeface="Verdana"/>
              </a:rPr>
              <a:t>this</a:t>
            </a:r>
            <a:r>
              <a:rPr sz="1200" spc="-260" dirty="0">
                <a:latin typeface="Verdana"/>
                <a:cs typeface="Verdana"/>
              </a:rPr>
              <a:t> </a:t>
            </a:r>
            <a:r>
              <a:rPr sz="1200" spc="-35" dirty="0">
                <a:latin typeface="Verdana"/>
                <a:cs typeface="Verdana"/>
              </a:rPr>
              <a:t>period</a:t>
            </a:r>
            <a:r>
              <a:rPr sz="1200" spc="-265" dirty="0">
                <a:latin typeface="Verdana"/>
                <a:cs typeface="Verdana"/>
              </a:rPr>
              <a:t> </a:t>
            </a:r>
            <a:r>
              <a:rPr sz="1200" spc="-65" dirty="0">
                <a:latin typeface="Verdana"/>
                <a:cs typeface="Verdana"/>
              </a:rPr>
              <a:t>has</a:t>
            </a:r>
            <a:r>
              <a:rPr sz="1200" spc="-260" dirty="0">
                <a:latin typeface="Verdana"/>
                <a:cs typeface="Verdana"/>
              </a:rPr>
              <a:t> </a:t>
            </a:r>
            <a:r>
              <a:rPr sz="1200" spc="-60" dirty="0">
                <a:latin typeface="Verdana"/>
                <a:cs typeface="Verdana"/>
              </a:rPr>
              <a:t>been</a:t>
            </a:r>
            <a:r>
              <a:rPr sz="1200" spc="-260" dirty="0">
                <a:latin typeface="Verdana"/>
                <a:cs typeface="Verdana"/>
              </a:rPr>
              <a:t> </a:t>
            </a:r>
            <a:r>
              <a:rPr sz="1200" spc="-35" dirty="0">
                <a:latin typeface="Verdana"/>
                <a:cs typeface="Verdana"/>
              </a:rPr>
              <a:t>entire</a:t>
            </a:r>
            <a:r>
              <a:rPr sz="1200" spc="-275" dirty="0">
                <a:latin typeface="Verdana"/>
                <a:cs typeface="Verdana"/>
              </a:rPr>
              <a:t> </a:t>
            </a:r>
            <a:r>
              <a:rPr sz="1200" spc="-70" dirty="0">
                <a:latin typeface="Verdana"/>
                <a:cs typeface="Verdana"/>
              </a:rPr>
              <a:t>homes.</a:t>
            </a:r>
            <a:endParaRPr sz="1200" dirty="0">
              <a:latin typeface="Verdana"/>
              <a:cs typeface="Verdana"/>
            </a:endParaRPr>
          </a:p>
          <a:p>
            <a:pPr>
              <a:lnSpc>
                <a:spcPct val="100000"/>
              </a:lnSpc>
              <a:spcBef>
                <a:spcPts val="30"/>
              </a:spcBef>
            </a:pPr>
            <a:endParaRPr sz="1400" dirty="0">
              <a:latin typeface="Verdana"/>
              <a:cs typeface="Verdana"/>
            </a:endParaRPr>
          </a:p>
          <a:p>
            <a:pPr marL="195580" indent="-182880">
              <a:lnSpc>
                <a:spcPct val="100000"/>
              </a:lnSpc>
              <a:buAutoNum type="arabicPlain" startAt="5"/>
              <a:tabLst>
                <a:tab pos="195580" algn="l"/>
              </a:tabLst>
            </a:pPr>
            <a:r>
              <a:rPr sz="1200" spc="-25" dirty="0">
                <a:latin typeface="Verdana"/>
                <a:cs typeface="Verdana"/>
              </a:rPr>
              <a:t>Factors</a:t>
            </a:r>
            <a:r>
              <a:rPr sz="1200" spc="-245" dirty="0">
                <a:latin typeface="Verdana"/>
                <a:cs typeface="Verdana"/>
              </a:rPr>
              <a:t> </a:t>
            </a:r>
            <a:r>
              <a:rPr sz="1200" spc="-45" dirty="0">
                <a:latin typeface="Verdana"/>
                <a:cs typeface="Verdana"/>
              </a:rPr>
              <a:t>influencing</a:t>
            </a:r>
            <a:r>
              <a:rPr sz="1200" spc="-285" dirty="0">
                <a:latin typeface="Verdana"/>
                <a:cs typeface="Verdana"/>
              </a:rPr>
              <a:t> </a:t>
            </a:r>
            <a:r>
              <a:rPr sz="1200" spc="-60" dirty="0">
                <a:latin typeface="Verdana"/>
                <a:cs typeface="Verdana"/>
              </a:rPr>
              <a:t>guest</a:t>
            </a:r>
            <a:r>
              <a:rPr sz="1200" spc="-180" dirty="0">
                <a:latin typeface="Verdana"/>
                <a:cs typeface="Verdana"/>
              </a:rPr>
              <a:t> </a:t>
            </a:r>
            <a:r>
              <a:rPr sz="1200" spc="-30" dirty="0">
                <a:latin typeface="Verdana"/>
                <a:cs typeface="Verdana"/>
              </a:rPr>
              <a:t>satisfaction</a:t>
            </a:r>
            <a:r>
              <a:rPr sz="1200" spc="-245" dirty="0">
                <a:latin typeface="Verdana"/>
                <a:cs typeface="Verdana"/>
              </a:rPr>
              <a:t> </a:t>
            </a:r>
            <a:r>
              <a:rPr sz="1200" spc="-55" dirty="0">
                <a:latin typeface="Verdana"/>
                <a:cs typeface="Verdana"/>
              </a:rPr>
              <a:t>include</a:t>
            </a:r>
            <a:r>
              <a:rPr sz="1200" spc="-55" dirty="0">
                <a:solidFill>
                  <a:srgbClr val="1B6EC7"/>
                </a:solidFill>
                <a:latin typeface="Verdana"/>
                <a:cs typeface="Verdana"/>
              </a:rPr>
              <a:t>cleanliness</a:t>
            </a:r>
            <a:r>
              <a:rPr sz="1200" spc="-55" dirty="0">
                <a:latin typeface="Verdana"/>
                <a:cs typeface="Verdana"/>
              </a:rPr>
              <a:t>,</a:t>
            </a:r>
            <a:r>
              <a:rPr sz="1200" spc="-260" dirty="0">
                <a:latin typeface="Verdana"/>
                <a:cs typeface="Verdana"/>
              </a:rPr>
              <a:t> </a:t>
            </a:r>
            <a:r>
              <a:rPr sz="1200" spc="-65" dirty="0">
                <a:solidFill>
                  <a:srgbClr val="1B6EC7"/>
                </a:solidFill>
                <a:latin typeface="Verdana"/>
                <a:cs typeface="Verdana"/>
              </a:rPr>
              <a:t>amenities</a:t>
            </a:r>
            <a:r>
              <a:rPr sz="1200" spc="-65" dirty="0">
                <a:latin typeface="Verdana"/>
                <a:cs typeface="Verdana"/>
              </a:rPr>
              <a:t>,</a:t>
            </a:r>
            <a:r>
              <a:rPr sz="1200" spc="-260" dirty="0">
                <a:latin typeface="Verdana"/>
                <a:cs typeface="Verdana"/>
              </a:rPr>
              <a:t> </a:t>
            </a:r>
            <a:r>
              <a:rPr sz="1200" spc="-60" dirty="0">
                <a:solidFill>
                  <a:srgbClr val="1B6EC7"/>
                </a:solidFill>
                <a:latin typeface="Verdana"/>
                <a:cs typeface="Verdana"/>
              </a:rPr>
              <a:t>communication</a:t>
            </a:r>
            <a:r>
              <a:rPr sz="1200" spc="-60" dirty="0">
                <a:latin typeface="Verdana"/>
                <a:cs typeface="Verdana"/>
              </a:rPr>
              <a:t>,</a:t>
            </a:r>
            <a:r>
              <a:rPr sz="1200" spc="-260" dirty="0">
                <a:latin typeface="Verdana"/>
                <a:cs typeface="Verdana"/>
              </a:rPr>
              <a:t> </a:t>
            </a:r>
            <a:r>
              <a:rPr sz="1200" spc="-55" dirty="0">
                <a:latin typeface="Verdana"/>
                <a:cs typeface="Verdana"/>
              </a:rPr>
              <a:t>and</a:t>
            </a:r>
            <a:r>
              <a:rPr sz="1200" spc="-254" dirty="0">
                <a:latin typeface="Verdana"/>
                <a:cs typeface="Verdana"/>
              </a:rPr>
              <a:t> </a:t>
            </a:r>
            <a:r>
              <a:rPr sz="1200" spc="-45" dirty="0">
                <a:latin typeface="Verdana"/>
                <a:cs typeface="Verdana"/>
              </a:rPr>
              <a:t>overall</a:t>
            </a:r>
            <a:r>
              <a:rPr sz="1200" spc="-290" dirty="0">
                <a:latin typeface="Verdana"/>
                <a:cs typeface="Verdana"/>
              </a:rPr>
              <a:t> </a:t>
            </a:r>
            <a:r>
              <a:rPr sz="1200" spc="-60" dirty="0">
                <a:latin typeface="Verdana"/>
                <a:cs typeface="Verdana"/>
              </a:rPr>
              <a:t>experience.</a:t>
            </a:r>
            <a:endParaRPr sz="12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53792" y="3427213"/>
            <a:ext cx="494030" cy="9525"/>
          </a:xfrm>
          <a:custGeom>
            <a:avLst/>
            <a:gdLst/>
            <a:ahLst/>
            <a:cxnLst/>
            <a:rect l="l" t="t" r="r" b="b"/>
            <a:pathLst>
              <a:path w="494030" h="9525">
                <a:moveTo>
                  <a:pt x="493775" y="0"/>
                </a:moveTo>
                <a:lnTo>
                  <a:pt x="0" y="0"/>
                </a:lnTo>
                <a:lnTo>
                  <a:pt x="0" y="9152"/>
                </a:lnTo>
                <a:lnTo>
                  <a:pt x="493775" y="9152"/>
                </a:lnTo>
                <a:lnTo>
                  <a:pt x="493775" y="0"/>
                </a:lnTo>
                <a:close/>
              </a:path>
            </a:pathLst>
          </a:custGeom>
          <a:solidFill>
            <a:srgbClr val="2A2822"/>
          </a:solidFill>
        </p:spPr>
        <p:txBody>
          <a:bodyPr wrap="square" lIns="0" tIns="0" rIns="0" bIns="0" rtlCol="0"/>
          <a:lstStyle/>
          <a:p>
            <a:endParaRPr/>
          </a:p>
        </p:txBody>
      </p:sp>
      <p:sp>
        <p:nvSpPr>
          <p:cNvPr id="4" name="object 4"/>
          <p:cNvSpPr/>
          <p:nvPr/>
        </p:nvSpPr>
        <p:spPr>
          <a:xfrm>
            <a:off x="1522857" y="3573644"/>
            <a:ext cx="475615" cy="9525"/>
          </a:xfrm>
          <a:custGeom>
            <a:avLst/>
            <a:gdLst/>
            <a:ahLst/>
            <a:cxnLst/>
            <a:rect l="l" t="t" r="r" b="b"/>
            <a:pathLst>
              <a:path w="475614" h="9525">
                <a:moveTo>
                  <a:pt x="475488" y="0"/>
                </a:moveTo>
                <a:lnTo>
                  <a:pt x="0" y="0"/>
                </a:lnTo>
                <a:lnTo>
                  <a:pt x="0" y="9152"/>
                </a:lnTo>
                <a:lnTo>
                  <a:pt x="475488" y="9152"/>
                </a:lnTo>
                <a:lnTo>
                  <a:pt x="475488" y="0"/>
                </a:lnTo>
                <a:close/>
              </a:path>
            </a:pathLst>
          </a:custGeom>
          <a:solidFill>
            <a:srgbClr val="2A2822"/>
          </a:solidFill>
        </p:spPr>
        <p:txBody>
          <a:bodyPr wrap="square" lIns="0" tIns="0" rIns="0" bIns="0" rtlCol="0"/>
          <a:lstStyle/>
          <a:p>
            <a:endParaRPr/>
          </a:p>
        </p:txBody>
      </p:sp>
      <p:sp>
        <p:nvSpPr>
          <p:cNvPr id="5" name="object 5"/>
          <p:cNvSpPr/>
          <p:nvPr/>
        </p:nvSpPr>
        <p:spPr>
          <a:xfrm>
            <a:off x="3708272" y="3573644"/>
            <a:ext cx="439420" cy="9525"/>
          </a:xfrm>
          <a:custGeom>
            <a:avLst/>
            <a:gdLst/>
            <a:ahLst/>
            <a:cxnLst/>
            <a:rect l="l" t="t" r="r" b="b"/>
            <a:pathLst>
              <a:path w="439420" h="9525">
                <a:moveTo>
                  <a:pt x="438912" y="0"/>
                </a:moveTo>
                <a:lnTo>
                  <a:pt x="0" y="0"/>
                </a:lnTo>
                <a:lnTo>
                  <a:pt x="0" y="9152"/>
                </a:lnTo>
                <a:lnTo>
                  <a:pt x="438912" y="9152"/>
                </a:lnTo>
                <a:lnTo>
                  <a:pt x="438912" y="0"/>
                </a:lnTo>
                <a:close/>
              </a:path>
            </a:pathLst>
          </a:custGeom>
          <a:solidFill>
            <a:srgbClr val="2A2822"/>
          </a:solidFill>
        </p:spPr>
        <p:txBody>
          <a:bodyPr wrap="square" lIns="0" tIns="0" rIns="0" bIns="0" rtlCol="0"/>
          <a:lstStyle/>
          <a:p>
            <a:endParaRPr/>
          </a:p>
        </p:txBody>
      </p:sp>
      <p:grpSp>
        <p:nvGrpSpPr>
          <p:cNvPr id="6" name="object 6"/>
          <p:cNvGrpSpPr/>
          <p:nvPr/>
        </p:nvGrpSpPr>
        <p:grpSpPr>
          <a:xfrm>
            <a:off x="0" y="0"/>
            <a:ext cx="722630" cy="723265"/>
            <a:chOff x="0" y="0"/>
            <a:chExt cx="722630" cy="723265"/>
          </a:xfrm>
        </p:grpSpPr>
        <p:sp>
          <p:nvSpPr>
            <p:cNvPr id="7" name="object 7"/>
            <p:cNvSpPr/>
            <p:nvPr/>
          </p:nvSpPr>
          <p:spPr>
            <a:xfrm>
              <a:off x="0" y="0"/>
              <a:ext cx="722630" cy="723265"/>
            </a:xfrm>
            <a:custGeom>
              <a:avLst/>
              <a:gdLst/>
              <a:ahLst/>
              <a:cxnLst/>
              <a:rect l="l" t="t" r="r" b="b"/>
              <a:pathLst>
                <a:path w="722630" h="723265">
                  <a:moveTo>
                    <a:pt x="722376" y="0"/>
                  </a:moveTo>
                  <a:lnTo>
                    <a:pt x="0" y="0"/>
                  </a:lnTo>
                  <a:lnTo>
                    <a:pt x="0" y="723023"/>
                  </a:lnTo>
                  <a:lnTo>
                    <a:pt x="722376" y="723023"/>
                  </a:lnTo>
                  <a:lnTo>
                    <a:pt x="722376" y="0"/>
                  </a:lnTo>
                  <a:close/>
                </a:path>
              </a:pathLst>
            </a:custGeom>
            <a:solidFill>
              <a:srgbClr val="FF7B8E"/>
            </a:solidFill>
          </p:spPr>
          <p:txBody>
            <a:bodyPr wrap="square" lIns="0" tIns="0" rIns="0" bIns="0" rtlCol="0"/>
            <a:lstStyle/>
            <a:p>
              <a:endParaRPr/>
            </a:p>
          </p:txBody>
        </p:sp>
        <p:sp>
          <p:nvSpPr>
            <p:cNvPr id="8" name="object 8"/>
            <p:cNvSpPr/>
            <p:nvPr/>
          </p:nvSpPr>
          <p:spPr>
            <a:xfrm>
              <a:off x="118872" y="137286"/>
              <a:ext cx="485140" cy="466725"/>
            </a:xfrm>
            <a:custGeom>
              <a:avLst/>
              <a:gdLst/>
              <a:ahLst/>
              <a:cxnLst/>
              <a:rect l="l" t="t" r="r" b="b"/>
              <a:pathLst>
                <a:path w="485140" h="466725">
                  <a:moveTo>
                    <a:pt x="256032" y="430199"/>
                  </a:moveTo>
                  <a:lnTo>
                    <a:pt x="228625" y="430199"/>
                  </a:lnTo>
                  <a:lnTo>
                    <a:pt x="228625" y="466725"/>
                  </a:lnTo>
                  <a:lnTo>
                    <a:pt x="256032" y="466725"/>
                  </a:lnTo>
                  <a:lnTo>
                    <a:pt x="256032" y="430199"/>
                  </a:lnTo>
                  <a:close/>
                </a:path>
                <a:path w="485140" h="466725">
                  <a:moveTo>
                    <a:pt x="256032" y="411886"/>
                  </a:moveTo>
                  <a:lnTo>
                    <a:pt x="228625" y="411886"/>
                  </a:lnTo>
                  <a:lnTo>
                    <a:pt x="228625" y="430149"/>
                  </a:lnTo>
                  <a:lnTo>
                    <a:pt x="256032" y="430149"/>
                  </a:lnTo>
                  <a:lnTo>
                    <a:pt x="256032" y="411886"/>
                  </a:lnTo>
                  <a:close/>
                </a:path>
                <a:path w="485140" h="466725">
                  <a:moveTo>
                    <a:pt x="484593" y="172212"/>
                  </a:moveTo>
                  <a:lnTo>
                    <a:pt x="461835" y="142684"/>
                  </a:lnTo>
                  <a:lnTo>
                    <a:pt x="432904" y="120929"/>
                  </a:lnTo>
                  <a:lnTo>
                    <a:pt x="399656" y="107480"/>
                  </a:lnTo>
                  <a:lnTo>
                    <a:pt x="364007" y="102870"/>
                  </a:lnTo>
                  <a:lnTo>
                    <a:pt x="346913" y="103936"/>
                  </a:lnTo>
                  <a:lnTo>
                    <a:pt x="329920" y="107124"/>
                  </a:lnTo>
                  <a:lnTo>
                    <a:pt x="313194" y="112522"/>
                  </a:lnTo>
                  <a:lnTo>
                    <a:pt x="296964" y="120142"/>
                  </a:lnTo>
                  <a:lnTo>
                    <a:pt x="414020" y="5080"/>
                  </a:lnTo>
                  <a:lnTo>
                    <a:pt x="404583" y="2844"/>
                  </a:lnTo>
                  <a:lnTo>
                    <a:pt x="395173" y="1257"/>
                  </a:lnTo>
                  <a:lnTo>
                    <a:pt x="385787" y="317"/>
                  </a:lnTo>
                  <a:lnTo>
                    <a:pt x="376466" y="0"/>
                  </a:lnTo>
                  <a:lnTo>
                    <a:pt x="331304" y="7518"/>
                  </a:lnTo>
                  <a:lnTo>
                    <a:pt x="291617" y="28740"/>
                  </a:lnTo>
                  <a:lnTo>
                    <a:pt x="260794" y="61722"/>
                  </a:lnTo>
                  <a:lnTo>
                    <a:pt x="242316" y="104521"/>
                  </a:lnTo>
                  <a:lnTo>
                    <a:pt x="223761" y="61798"/>
                  </a:lnTo>
                  <a:lnTo>
                    <a:pt x="192951" y="28854"/>
                  </a:lnTo>
                  <a:lnTo>
                    <a:pt x="153276" y="7645"/>
                  </a:lnTo>
                  <a:lnTo>
                    <a:pt x="108140" y="127"/>
                  </a:lnTo>
                  <a:lnTo>
                    <a:pt x="98767" y="444"/>
                  </a:lnTo>
                  <a:lnTo>
                    <a:pt x="89344" y="1397"/>
                  </a:lnTo>
                  <a:lnTo>
                    <a:pt x="79895" y="3022"/>
                  </a:lnTo>
                  <a:lnTo>
                    <a:pt x="70446" y="5334"/>
                  </a:lnTo>
                  <a:lnTo>
                    <a:pt x="187629" y="120142"/>
                  </a:lnTo>
                  <a:lnTo>
                    <a:pt x="171386" y="112522"/>
                  </a:lnTo>
                  <a:lnTo>
                    <a:pt x="154673" y="107124"/>
                  </a:lnTo>
                  <a:lnTo>
                    <a:pt x="137655" y="103936"/>
                  </a:lnTo>
                  <a:lnTo>
                    <a:pt x="120561" y="102870"/>
                  </a:lnTo>
                  <a:lnTo>
                    <a:pt x="84874" y="107480"/>
                  </a:lnTo>
                  <a:lnTo>
                    <a:pt x="51612" y="120929"/>
                  </a:lnTo>
                  <a:lnTo>
                    <a:pt x="22694" y="142684"/>
                  </a:lnTo>
                  <a:lnTo>
                    <a:pt x="0" y="172212"/>
                  </a:lnTo>
                  <a:lnTo>
                    <a:pt x="165747" y="172212"/>
                  </a:lnTo>
                  <a:lnTo>
                    <a:pt x="125653" y="190538"/>
                  </a:lnTo>
                  <a:lnTo>
                    <a:pt x="94526" y="219138"/>
                  </a:lnTo>
                  <a:lnTo>
                    <a:pt x="73914" y="255270"/>
                  </a:lnTo>
                  <a:lnTo>
                    <a:pt x="65366" y="296214"/>
                  </a:lnTo>
                  <a:lnTo>
                    <a:pt x="70446" y="339217"/>
                  </a:lnTo>
                  <a:lnTo>
                    <a:pt x="224104" y="188468"/>
                  </a:lnTo>
                  <a:lnTo>
                    <a:pt x="224104" y="384429"/>
                  </a:lnTo>
                  <a:lnTo>
                    <a:pt x="228625" y="384429"/>
                  </a:lnTo>
                  <a:lnTo>
                    <a:pt x="228625" y="402717"/>
                  </a:lnTo>
                  <a:lnTo>
                    <a:pt x="256032" y="402717"/>
                  </a:lnTo>
                  <a:lnTo>
                    <a:pt x="256032" y="384429"/>
                  </a:lnTo>
                  <a:lnTo>
                    <a:pt x="260362" y="384429"/>
                  </a:lnTo>
                  <a:lnTo>
                    <a:pt x="260362" y="188468"/>
                  </a:lnTo>
                  <a:lnTo>
                    <a:pt x="414020" y="339217"/>
                  </a:lnTo>
                  <a:lnTo>
                    <a:pt x="419087" y="296138"/>
                  </a:lnTo>
                  <a:lnTo>
                    <a:pt x="410527" y="255143"/>
                  </a:lnTo>
                  <a:lnTo>
                    <a:pt x="389940" y="218986"/>
                  </a:lnTo>
                  <a:lnTo>
                    <a:pt x="358851" y="190423"/>
                  </a:lnTo>
                  <a:lnTo>
                    <a:pt x="318858" y="172212"/>
                  </a:lnTo>
                  <a:lnTo>
                    <a:pt x="484593" y="172212"/>
                  </a:lnTo>
                  <a:close/>
                </a:path>
              </a:pathLst>
            </a:custGeom>
            <a:solidFill>
              <a:srgbClr val="F8FBFC"/>
            </a:solidFill>
          </p:spPr>
          <p:txBody>
            <a:bodyPr wrap="square" lIns="0" tIns="0" rIns="0" bIns="0" rtlCol="0"/>
            <a:lstStyle/>
            <a:p>
              <a:endParaRPr/>
            </a:p>
          </p:txBody>
        </p:sp>
      </p:grpSp>
      <p:grpSp>
        <p:nvGrpSpPr>
          <p:cNvPr id="9" name="object 9"/>
          <p:cNvGrpSpPr/>
          <p:nvPr/>
        </p:nvGrpSpPr>
        <p:grpSpPr>
          <a:xfrm>
            <a:off x="0" y="3358768"/>
            <a:ext cx="9144000" cy="1789430"/>
            <a:chOff x="0" y="3358768"/>
            <a:chExt cx="9144000" cy="1789430"/>
          </a:xfrm>
        </p:grpSpPr>
        <p:sp>
          <p:nvSpPr>
            <p:cNvPr id="10" name="object 10"/>
            <p:cNvSpPr/>
            <p:nvPr/>
          </p:nvSpPr>
          <p:spPr>
            <a:xfrm>
              <a:off x="8421623" y="3358832"/>
              <a:ext cx="722630" cy="732790"/>
            </a:xfrm>
            <a:custGeom>
              <a:avLst/>
              <a:gdLst/>
              <a:ahLst/>
              <a:cxnLst/>
              <a:rect l="l" t="t" r="r" b="b"/>
              <a:pathLst>
                <a:path w="722629" h="732789">
                  <a:moveTo>
                    <a:pt x="0" y="732167"/>
                  </a:moveTo>
                  <a:lnTo>
                    <a:pt x="722376" y="732167"/>
                  </a:lnTo>
                  <a:lnTo>
                    <a:pt x="722376" y="0"/>
                  </a:lnTo>
                  <a:lnTo>
                    <a:pt x="0" y="0"/>
                  </a:lnTo>
                  <a:lnTo>
                    <a:pt x="0" y="732167"/>
                  </a:lnTo>
                  <a:close/>
                </a:path>
              </a:pathLst>
            </a:custGeom>
            <a:solidFill>
              <a:srgbClr val="1B6EC7"/>
            </a:solidFill>
          </p:spPr>
          <p:txBody>
            <a:bodyPr wrap="square" lIns="0" tIns="0" rIns="0" bIns="0" rtlCol="0"/>
            <a:lstStyle/>
            <a:p>
              <a:endParaRPr/>
            </a:p>
          </p:txBody>
        </p:sp>
        <p:sp>
          <p:nvSpPr>
            <p:cNvPr id="11" name="object 11"/>
            <p:cNvSpPr/>
            <p:nvPr/>
          </p:nvSpPr>
          <p:spPr>
            <a:xfrm>
              <a:off x="8586216" y="3358768"/>
              <a:ext cx="558165" cy="567690"/>
            </a:xfrm>
            <a:custGeom>
              <a:avLst/>
              <a:gdLst/>
              <a:ahLst/>
              <a:cxnLst/>
              <a:rect l="l" t="t" r="r" b="b"/>
              <a:pathLst>
                <a:path w="558165" h="567689">
                  <a:moveTo>
                    <a:pt x="557784" y="113499"/>
                  </a:moveTo>
                  <a:lnTo>
                    <a:pt x="521208" y="567461"/>
                  </a:lnTo>
                  <a:lnTo>
                    <a:pt x="557784" y="567461"/>
                  </a:lnTo>
                  <a:lnTo>
                    <a:pt x="557784" y="113499"/>
                  </a:lnTo>
                  <a:close/>
                </a:path>
                <a:path w="558165" h="567689">
                  <a:moveTo>
                    <a:pt x="557784" y="36626"/>
                  </a:moveTo>
                  <a:lnTo>
                    <a:pt x="429768" y="549389"/>
                  </a:lnTo>
                  <a:lnTo>
                    <a:pt x="484378" y="558304"/>
                  </a:lnTo>
                  <a:lnTo>
                    <a:pt x="557784" y="61849"/>
                  </a:lnTo>
                  <a:lnTo>
                    <a:pt x="557784" y="36626"/>
                  </a:lnTo>
                  <a:close/>
                </a:path>
                <a:path w="558165" h="567689">
                  <a:moveTo>
                    <a:pt x="557784" y="20891"/>
                  </a:moveTo>
                  <a:lnTo>
                    <a:pt x="338328" y="521982"/>
                  </a:lnTo>
                  <a:lnTo>
                    <a:pt x="389763" y="540042"/>
                  </a:lnTo>
                  <a:lnTo>
                    <a:pt x="557784" y="27876"/>
                  </a:lnTo>
                  <a:lnTo>
                    <a:pt x="557784" y="20891"/>
                  </a:lnTo>
                  <a:close/>
                </a:path>
                <a:path w="558165" h="567689">
                  <a:moveTo>
                    <a:pt x="557784" y="14033"/>
                  </a:moveTo>
                  <a:lnTo>
                    <a:pt x="256032" y="476758"/>
                  </a:lnTo>
                  <a:lnTo>
                    <a:pt x="279400" y="489966"/>
                  </a:lnTo>
                  <a:lnTo>
                    <a:pt x="302768" y="503428"/>
                  </a:lnTo>
                  <a:lnTo>
                    <a:pt x="557784" y="17437"/>
                  </a:lnTo>
                  <a:lnTo>
                    <a:pt x="557784" y="14033"/>
                  </a:lnTo>
                  <a:close/>
                </a:path>
                <a:path w="558165" h="567689">
                  <a:moveTo>
                    <a:pt x="557784" y="9842"/>
                  </a:moveTo>
                  <a:lnTo>
                    <a:pt x="173736" y="422783"/>
                  </a:lnTo>
                  <a:lnTo>
                    <a:pt x="215773" y="457708"/>
                  </a:lnTo>
                  <a:lnTo>
                    <a:pt x="557784" y="11925"/>
                  </a:lnTo>
                  <a:lnTo>
                    <a:pt x="557784" y="9842"/>
                  </a:lnTo>
                  <a:close/>
                </a:path>
                <a:path w="558165" h="567689">
                  <a:moveTo>
                    <a:pt x="557784" y="7048"/>
                  </a:moveTo>
                  <a:lnTo>
                    <a:pt x="109728" y="352044"/>
                  </a:lnTo>
                  <a:lnTo>
                    <a:pt x="127127" y="372872"/>
                  </a:lnTo>
                  <a:lnTo>
                    <a:pt x="144780" y="393573"/>
                  </a:lnTo>
                  <a:lnTo>
                    <a:pt x="557784" y="8534"/>
                  </a:lnTo>
                  <a:lnTo>
                    <a:pt x="557784" y="7048"/>
                  </a:lnTo>
                  <a:close/>
                </a:path>
                <a:path w="558165" h="567689">
                  <a:moveTo>
                    <a:pt x="557784" y="4965"/>
                  </a:moveTo>
                  <a:lnTo>
                    <a:pt x="64008" y="272669"/>
                  </a:lnTo>
                  <a:lnTo>
                    <a:pt x="90932" y="320294"/>
                  </a:lnTo>
                  <a:lnTo>
                    <a:pt x="557784" y="6159"/>
                  </a:lnTo>
                  <a:lnTo>
                    <a:pt x="557784" y="4965"/>
                  </a:lnTo>
                  <a:close/>
                </a:path>
                <a:path w="558165" h="567689">
                  <a:moveTo>
                    <a:pt x="557784" y="3022"/>
                  </a:moveTo>
                  <a:lnTo>
                    <a:pt x="27432" y="178054"/>
                  </a:lnTo>
                  <a:lnTo>
                    <a:pt x="36703" y="203327"/>
                  </a:lnTo>
                  <a:lnTo>
                    <a:pt x="45847" y="228854"/>
                  </a:lnTo>
                  <a:lnTo>
                    <a:pt x="557784" y="4025"/>
                  </a:lnTo>
                  <a:lnTo>
                    <a:pt x="557784" y="3022"/>
                  </a:lnTo>
                  <a:close/>
                </a:path>
                <a:path w="558165" h="567689">
                  <a:moveTo>
                    <a:pt x="557784" y="1358"/>
                  </a:moveTo>
                  <a:lnTo>
                    <a:pt x="0" y="83693"/>
                  </a:lnTo>
                  <a:lnTo>
                    <a:pt x="9652" y="137287"/>
                  </a:lnTo>
                  <a:lnTo>
                    <a:pt x="557784" y="2260"/>
                  </a:lnTo>
                  <a:lnTo>
                    <a:pt x="557784" y="1358"/>
                  </a:lnTo>
                  <a:close/>
                </a:path>
                <a:path w="558165" h="567689">
                  <a:moveTo>
                    <a:pt x="557784" y="0"/>
                  </a:moveTo>
                  <a:lnTo>
                    <a:pt x="0" y="0"/>
                  </a:lnTo>
                  <a:lnTo>
                    <a:pt x="0" y="45847"/>
                  </a:lnTo>
                  <a:lnTo>
                    <a:pt x="557784" y="749"/>
                  </a:lnTo>
                  <a:lnTo>
                    <a:pt x="557784" y="0"/>
                  </a:lnTo>
                  <a:close/>
                </a:path>
              </a:pathLst>
            </a:custGeom>
            <a:solidFill>
              <a:srgbClr val="F8FBFC"/>
            </a:solidFill>
          </p:spPr>
          <p:txBody>
            <a:bodyPr wrap="square" lIns="0" tIns="0" rIns="0" bIns="0" rtlCol="0"/>
            <a:lstStyle/>
            <a:p>
              <a:endParaRPr/>
            </a:p>
          </p:txBody>
        </p:sp>
        <p:sp>
          <p:nvSpPr>
            <p:cNvPr id="12" name="object 12"/>
            <p:cNvSpPr/>
            <p:nvPr/>
          </p:nvSpPr>
          <p:spPr>
            <a:xfrm>
              <a:off x="0" y="4090999"/>
              <a:ext cx="9144000" cy="1057275"/>
            </a:xfrm>
            <a:custGeom>
              <a:avLst/>
              <a:gdLst/>
              <a:ahLst/>
              <a:cxnLst/>
              <a:rect l="l" t="t" r="r" b="b"/>
              <a:pathLst>
                <a:path w="9144000" h="1057275">
                  <a:moveTo>
                    <a:pt x="9144000" y="0"/>
                  </a:moveTo>
                  <a:lnTo>
                    <a:pt x="0" y="0"/>
                  </a:lnTo>
                  <a:lnTo>
                    <a:pt x="0" y="1057071"/>
                  </a:lnTo>
                  <a:lnTo>
                    <a:pt x="9144000" y="1057071"/>
                  </a:lnTo>
                  <a:lnTo>
                    <a:pt x="9144000" y="0"/>
                  </a:lnTo>
                  <a:close/>
                </a:path>
              </a:pathLst>
            </a:custGeom>
            <a:solidFill>
              <a:srgbClr val="78C3E9"/>
            </a:solidFill>
          </p:spPr>
          <p:txBody>
            <a:bodyPr wrap="square" lIns="0" tIns="0" rIns="0" bIns="0" rtlCol="0"/>
            <a:lstStyle/>
            <a:p>
              <a:endParaRPr/>
            </a:p>
          </p:txBody>
        </p:sp>
      </p:grpSp>
      <p:sp>
        <p:nvSpPr>
          <p:cNvPr id="13" name="object 13"/>
          <p:cNvSpPr txBox="1">
            <a:spLocks noGrp="1"/>
          </p:cNvSpPr>
          <p:nvPr>
            <p:ph type="title"/>
          </p:nvPr>
        </p:nvSpPr>
        <p:spPr>
          <a:xfrm>
            <a:off x="1905000" y="1449470"/>
            <a:ext cx="6355906" cy="1078500"/>
          </a:xfrm>
          <a:prstGeom prst="rect">
            <a:avLst/>
          </a:prstGeom>
        </p:spPr>
        <p:txBody>
          <a:bodyPr vert="horz" wrap="square" lIns="0" tIns="16510" rIns="0" bIns="0" rtlCol="0">
            <a:spAutoFit/>
          </a:bodyPr>
          <a:lstStyle/>
          <a:p>
            <a:pPr marL="12700">
              <a:lnSpc>
                <a:spcPct val="100000"/>
              </a:lnSpc>
              <a:spcBef>
                <a:spcPts val="130"/>
              </a:spcBef>
            </a:pPr>
            <a:r>
              <a:rPr dirty="0"/>
              <a:t>Thanks You!</a:t>
            </a:r>
          </a:p>
        </p:txBody>
      </p:sp>
      <p:sp>
        <p:nvSpPr>
          <p:cNvPr id="14" name="object 14"/>
          <p:cNvSpPr txBox="1"/>
          <p:nvPr/>
        </p:nvSpPr>
        <p:spPr>
          <a:xfrm>
            <a:off x="1524508" y="3137702"/>
            <a:ext cx="2626995" cy="785495"/>
          </a:xfrm>
          <a:prstGeom prst="rect">
            <a:avLst/>
          </a:prstGeom>
        </p:spPr>
        <p:txBody>
          <a:bodyPr vert="horz" wrap="square" lIns="0" tIns="4445" rIns="0" bIns="0" rtlCol="0">
            <a:spAutoFit/>
          </a:bodyPr>
          <a:lstStyle/>
          <a:p>
            <a:pPr>
              <a:lnSpc>
                <a:spcPct val="99300"/>
              </a:lnSpc>
              <a:spcBef>
                <a:spcPts val="35"/>
              </a:spcBef>
            </a:pPr>
            <a:r>
              <a:rPr sz="1000" b="1" spc="-50" dirty="0">
                <a:solidFill>
                  <a:srgbClr val="2A2822"/>
                </a:solidFill>
                <a:latin typeface="Tahoma"/>
                <a:cs typeface="Tahoma"/>
              </a:rPr>
              <a:t>CREDITS: </a:t>
            </a:r>
            <a:r>
              <a:rPr sz="1000" spc="-20" dirty="0">
                <a:solidFill>
                  <a:srgbClr val="2A2822"/>
                </a:solidFill>
                <a:latin typeface="Verdana"/>
                <a:cs typeface="Verdana"/>
              </a:rPr>
              <a:t>This </a:t>
            </a:r>
            <a:r>
              <a:rPr sz="1000" spc="-45" dirty="0">
                <a:solidFill>
                  <a:srgbClr val="2A2822"/>
                </a:solidFill>
                <a:latin typeface="Verdana"/>
                <a:cs typeface="Verdana"/>
              </a:rPr>
              <a:t>presentation template </a:t>
            </a:r>
            <a:r>
              <a:rPr sz="1000" spc="-65" dirty="0">
                <a:solidFill>
                  <a:srgbClr val="2A2822"/>
                </a:solidFill>
                <a:latin typeface="Verdana"/>
                <a:cs typeface="Verdana"/>
              </a:rPr>
              <a:t>was </a:t>
            </a:r>
            <a:r>
              <a:rPr sz="1000" spc="-60" dirty="0">
                <a:solidFill>
                  <a:srgbClr val="2A2822"/>
                </a:solidFill>
                <a:latin typeface="Verdana"/>
                <a:cs typeface="Verdana"/>
              </a:rPr>
              <a:t> </a:t>
            </a:r>
            <a:r>
              <a:rPr sz="1000" spc="-25" dirty="0">
                <a:solidFill>
                  <a:srgbClr val="2A2822"/>
                </a:solidFill>
                <a:latin typeface="Verdana"/>
                <a:cs typeface="Verdana"/>
              </a:rPr>
              <a:t>c</a:t>
            </a:r>
            <a:r>
              <a:rPr sz="1000" dirty="0">
                <a:solidFill>
                  <a:srgbClr val="2A2822"/>
                </a:solidFill>
                <a:latin typeface="Verdana"/>
                <a:cs typeface="Verdana"/>
              </a:rPr>
              <a:t>r</a:t>
            </a:r>
            <a:r>
              <a:rPr sz="1000" spc="-95" dirty="0">
                <a:solidFill>
                  <a:srgbClr val="2A2822"/>
                </a:solidFill>
                <a:latin typeface="Verdana"/>
                <a:cs typeface="Verdana"/>
              </a:rPr>
              <a:t>e</a:t>
            </a:r>
            <a:r>
              <a:rPr sz="1000" spc="-100" dirty="0">
                <a:solidFill>
                  <a:srgbClr val="2A2822"/>
                </a:solidFill>
                <a:latin typeface="Verdana"/>
                <a:cs typeface="Verdana"/>
              </a:rPr>
              <a:t>a</a:t>
            </a:r>
            <a:r>
              <a:rPr sz="1000" spc="35" dirty="0">
                <a:solidFill>
                  <a:srgbClr val="2A2822"/>
                </a:solidFill>
                <a:latin typeface="Verdana"/>
                <a:cs typeface="Verdana"/>
              </a:rPr>
              <a:t>t</a:t>
            </a:r>
            <a:r>
              <a:rPr sz="1000" spc="-95" dirty="0">
                <a:solidFill>
                  <a:srgbClr val="2A2822"/>
                </a:solidFill>
                <a:latin typeface="Verdana"/>
                <a:cs typeface="Verdana"/>
              </a:rPr>
              <a:t>e</a:t>
            </a:r>
            <a:r>
              <a:rPr sz="1000" spc="-40" dirty="0">
                <a:solidFill>
                  <a:srgbClr val="2A2822"/>
                </a:solidFill>
                <a:latin typeface="Verdana"/>
                <a:cs typeface="Verdana"/>
              </a:rPr>
              <a:t>d</a:t>
            </a:r>
            <a:r>
              <a:rPr sz="1000" spc="-145" dirty="0">
                <a:solidFill>
                  <a:srgbClr val="2A2822"/>
                </a:solidFill>
                <a:latin typeface="Verdana"/>
                <a:cs typeface="Verdana"/>
              </a:rPr>
              <a:t> </a:t>
            </a:r>
            <a:r>
              <a:rPr sz="1000" spc="-55" dirty="0">
                <a:solidFill>
                  <a:srgbClr val="2A2822"/>
                </a:solidFill>
                <a:latin typeface="Verdana"/>
                <a:cs typeface="Verdana"/>
              </a:rPr>
              <a:t>b</a:t>
            </a:r>
            <a:r>
              <a:rPr sz="1000" spc="-70" dirty="0">
                <a:solidFill>
                  <a:srgbClr val="2A2822"/>
                </a:solidFill>
                <a:latin typeface="Verdana"/>
                <a:cs typeface="Verdana"/>
              </a:rPr>
              <a:t>y</a:t>
            </a:r>
            <a:r>
              <a:rPr sz="1000" spc="-150" dirty="0">
                <a:solidFill>
                  <a:srgbClr val="2A2822"/>
                </a:solidFill>
                <a:latin typeface="Verdana"/>
                <a:cs typeface="Verdana"/>
              </a:rPr>
              <a:t> </a:t>
            </a:r>
            <a:r>
              <a:rPr sz="1000" b="1" spc="-65" dirty="0">
                <a:solidFill>
                  <a:srgbClr val="2A2822"/>
                </a:solidFill>
                <a:latin typeface="Tahoma"/>
                <a:cs typeface="Tahoma"/>
              </a:rPr>
              <a:t>S</a:t>
            </a:r>
            <a:r>
              <a:rPr sz="1000" b="1" spc="-20" dirty="0">
                <a:solidFill>
                  <a:srgbClr val="2A2822"/>
                </a:solidFill>
                <a:latin typeface="Tahoma"/>
                <a:cs typeface="Tahoma"/>
              </a:rPr>
              <a:t>li</a:t>
            </a:r>
            <a:r>
              <a:rPr sz="1000" b="1" spc="-60" dirty="0">
                <a:solidFill>
                  <a:srgbClr val="2A2822"/>
                </a:solidFill>
                <a:latin typeface="Tahoma"/>
                <a:cs typeface="Tahoma"/>
              </a:rPr>
              <a:t>d</a:t>
            </a:r>
            <a:r>
              <a:rPr sz="1000" b="1" spc="-95" dirty="0">
                <a:solidFill>
                  <a:srgbClr val="2A2822"/>
                </a:solidFill>
                <a:latin typeface="Tahoma"/>
                <a:cs typeface="Tahoma"/>
              </a:rPr>
              <a:t>e</a:t>
            </a:r>
            <a:r>
              <a:rPr sz="1000" b="1" spc="-15" dirty="0">
                <a:solidFill>
                  <a:srgbClr val="2A2822"/>
                </a:solidFill>
                <a:latin typeface="Tahoma"/>
                <a:cs typeface="Tahoma"/>
              </a:rPr>
              <a:t>s</a:t>
            </a:r>
            <a:r>
              <a:rPr sz="1000" b="1" spc="-60" dirty="0">
                <a:solidFill>
                  <a:srgbClr val="2A2822"/>
                </a:solidFill>
                <a:latin typeface="Tahoma"/>
                <a:cs typeface="Tahoma"/>
              </a:rPr>
              <a:t>g</a:t>
            </a:r>
            <a:r>
              <a:rPr sz="1000" b="1" spc="-40" dirty="0">
                <a:solidFill>
                  <a:srgbClr val="2A2822"/>
                </a:solidFill>
                <a:latin typeface="Tahoma"/>
                <a:cs typeface="Tahoma"/>
              </a:rPr>
              <a:t>o</a:t>
            </a:r>
            <a:r>
              <a:rPr sz="1000" spc="-135" dirty="0">
                <a:solidFill>
                  <a:srgbClr val="2A2822"/>
                </a:solidFill>
                <a:latin typeface="Verdana"/>
                <a:cs typeface="Verdana"/>
              </a:rPr>
              <a:t>,</a:t>
            </a:r>
            <a:r>
              <a:rPr sz="1000" spc="-225" dirty="0">
                <a:solidFill>
                  <a:srgbClr val="2A2822"/>
                </a:solidFill>
                <a:latin typeface="Verdana"/>
                <a:cs typeface="Verdana"/>
              </a:rPr>
              <a:t> </a:t>
            </a:r>
            <a:r>
              <a:rPr sz="1000" spc="-100" dirty="0">
                <a:solidFill>
                  <a:srgbClr val="2A2822"/>
                </a:solidFill>
                <a:latin typeface="Verdana"/>
                <a:cs typeface="Verdana"/>
              </a:rPr>
              <a:t>a</a:t>
            </a:r>
            <a:r>
              <a:rPr sz="1000" spc="-50" dirty="0">
                <a:solidFill>
                  <a:srgbClr val="2A2822"/>
                </a:solidFill>
                <a:latin typeface="Verdana"/>
                <a:cs typeface="Verdana"/>
              </a:rPr>
              <a:t>nd</a:t>
            </a:r>
            <a:r>
              <a:rPr sz="1000" spc="-145" dirty="0">
                <a:solidFill>
                  <a:srgbClr val="2A2822"/>
                </a:solidFill>
                <a:latin typeface="Verdana"/>
                <a:cs typeface="Verdana"/>
              </a:rPr>
              <a:t> </a:t>
            </a:r>
            <a:r>
              <a:rPr sz="1000" spc="10" dirty="0">
                <a:solidFill>
                  <a:srgbClr val="2A2822"/>
                </a:solidFill>
                <a:latin typeface="Verdana"/>
                <a:cs typeface="Verdana"/>
              </a:rPr>
              <a:t>i</a:t>
            </a:r>
            <a:r>
              <a:rPr sz="1000" spc="-45" dirty="0">
                <a:solidFill>
                  <a:srgbClr val="2A2822"/>
                </a:solidFill>
                <a:latin typeface="Verdana"/>
                <a:cs typeface="Verdana"/>
              </a:rPr>
              <a:t>n</a:t>
            </a:r>
            <a:r>
              <a:rPr sz="1000" spc="-30" dirty="0">
                <a:solidFill>
                  <a:srgbClr val="2A2822"/>
                </a:solidFill>
                <a:latin typeface="Verdana"/>
                <a:cs typeface="Verdana"/>
              </a:rPr>
              <a:t>c</a:t>
            </a:r>
            <a:r>
              <a:rPr sz="1000" spc="10" dirty="0">
                <a:solidFill>
                  <a:srgbClr val="2A2822"/>
                </a:solidFill>
                <a:latin typeface="Verdana"/>
                <a:cs typeface="Verdana"/>
              </a:rPr>
              <a:t>l</a:t>
            </a:r>
            <a:r>
              <a:rPr sz="1000" spc="-60" dirty="0">
                <a:solidFill>
                  <a:srgbClr val="2A2822"/>
                </a:solidFill>
                <a:latin typeface="Verdana"/>
                <a:cs typeface="Verdana"/>
              </a:rPr>
              <a:t>u</a:t>
            </a:r>
            <a:r>
              <a:rPr sz="1000" spc="-50" dirty="0">
                <a:solidFill>
                  <a:srgbClr val="2A2822"/>
                </a:solidFill>
                <a:latin typeface="Verdana"/>
                <a:cs typeface="Verdana"/>
              </a:rPr>
              <a:t>d</a:t>
            </a:r>
            <a:r>
              <a:rPr sz="1000" spc="-95" dirty="0">
                <a:solidFill>
                  <a:srgbClr val="2A2822"/>
                </a:solidFill>
                <a:latin typeface="Verdana"/>
                <a:cs typeface="Verdana"/>
              </a:rPr>
              <a:t>e</a:t>
            </a:r>
            <a:r>
              <a:rPr sz="1000" spc="-65" dirty="0">
                <a:solidFill>
                  <a:srgbClr val="2A2822"/>
                </a:solidFill>
                <a:latin typeface="Verdana"/>
                <a:cs typeface="Verdana"/>
              </a:rPr>
              <a:t>s</a:t>
            </a:r>
            <a:r>
              <a:rPr sz="1000" spc="-235" dirty="0">
                <a:solidFill>
                  <a:srgbClr val="2A2822"/>
                </a:solidFill>
                <a:latin typeface="Verdana"/>
                <a:cs typeface="Verdana"/>
              </a:rPr>
              <a:t> </a:t>
            </a:r>
            <a:r>
              <a:rPr sz="1000" spc="10" dirty="0">
                <a:solidFill>
                  <a:srgbClr val="2A2822"/>
                </a:solidFill>
                <a:latin typeface="Verdana"/>
                <a:cs typeface="Verdana"/>
              </a:rPr>
              <a:t>i</a:t>
            </a:r>
            <a:r>
              <a:rPr sz="1000" spc="-20" dirty="0">
                <a:solidFill>
                  <a:srgbClr val="2A2822"/>
                </a:solidFill>
                <a:latin typeface="Verdana"/>
                <a:cs typeface="Verdana"/>
              </a:rPr>
              <a:t>c</a:t>
            </a:r>
            <a:r>
              <a:rPr sz="1000" spc="-35" dirty="0">
                <a:solidFill>
                  <a:srgbClr val="2A2822"/>
                </a:solidFill>
                <a:latin typeface="Verdana"/>
                <a:cs typeface="Verdana"/>
              </a:rPr>
              <a:t>o</a:t>
            </a:r>
            <a:r>
              <a:rPr sz="1000" spc="-60" dirty="0">
                <a:solidFill>
                  <a:srgbClr val="2A2822"/>
                </a:solidFill>
                <a:latin typeface="Verdana"/>
                <a:cs typeface="Verdana"/>
              </a:rPr>
              <a:t>ns</a:t>
            </a:r>
            <a:r>
              <a:rPr sz="1000" spc="-165" dirty="0">
                <a:solidFill>
                  <a:srgbClr val="2A2822"/>
                </a:solidFill>
                <a:latin typeface="Verdana"/>
                <a:cs typeface="Verdana"/>
              </a:rPr>
              <a:t> </a:t>
            </a:r>
            <a:r>
              <a:rPr sz="1000" spc="-50" dirty="0">
                <a:solidFill>
                  <a:srgbClr val="2A2822"/>
                </a:solidFill>
                <a:latin typeface="Verdana"/>
                <a:cs typeface="Verdana"/>
              </a:rPr>
              <a:t>b</a:t>
            </a:r>
            <a:r>
              <a:rPr sz="1000" spc="-55" dirty="0">
                <a:solidFill>
                  <a:srgbClr val="2A2822"/>
                </a:solidFill>
                <a:latin typeface="Verdana"/>
                <a:cs typeface="Verdana"/>
              </a:rPr>
              <a:t>y  </a:t>
            </a:r>
            <a:r>
              <a:rPr sz="1000" b="1" spc="-35" dirty="0">
                <a:solidFill>
                  <a:srgbClr val="2A2822"/>
                </a:solidFill>
                <a:latin typeface="Tahoma"/>
                <a:cs typeface="Tahoma"/>
              </a:rPr>
              <a:t>Flaticon</a:t>
            </a:r>
            <a:r>
              <a:rPr sz="1000" b="1" spc="-75" dirty="0">
                <a:solidFill>
                  <a:srgbClr val="2A2822"/>
                </a:solidFill>
                <a:latin typeface="Tahoma"/>
                <a:cs typeface="Tahoma"/>
              </a:rPr>
              <a:t> </a:t>
            </a:r>
            <a:r>
              <a:rPr sz="1000" spc="-65" dirty="0">
                <a:solidFill>
                  <a:srgbClr val="2A2822"/>
                </a:solidFill>
                <a:latin typeface="Verdana"/>
                <a:cs typeface="Verdana"/>
              </a:rPr>
              <a:t>and</a:t>
            </a:r>
            <a:r>
              <a:rPr sz="1000" spc="-215" dirty="0">
                <a:solidFill>
                  <a:srgbClr val="2A2822"/>
                </a:solidFill>
                <a:latin typeface="Verdana"/>
                <a:cs typeface="Verdana"/>
              </a:rPr>
              <a:t> </a:t>
            </a:r>
            <a:r>
              <a:rPr sz="1000" spc="-30" dirty="0">
                <a:solidFill>
                  <a:srgbClr val="2A2822"/>
                </a:solidFill>
                <a:latin typeface="Verdana"/>
                <a:cs typeface="Verdana"/>
              </a:rPr>
              <a:t>infographics</a:t>
            </a:r>
            <a:r>
              <a:rPr sz="1000" spc="-229" dirty="0">
                <a:solidFill>
                  <a:srgbClr val="2A2822"/>
                </a:solidFill>
                <a:latin typeface="Verdana"/>
                <a:cs typeface="Verdana"/>
              </a:rPr>
              <a:t> </a:t>
            </a:r>
            <a:r>
              <a:rPr sz="1000" spc="15" dirty="0">
                <a:solidFill>
                  <a:srgbClr val="2A2822"/>
                </a:solidFill>
                <a:latin typeface="Verdana"/>
                <a:cs typeface="Verdana"/>
              </a:rPr>
              <a:t>&amp;</a:t>
            </a:r>
            <a:r>
              <a:rPr sz="1000" spc="-155" dirty="0">
                <a:solidFill>
                  <a:srgbClr val="2A2822"/>
                </a:solidFill>
                <a:latin typeface="Verdana"/>
                <a:cs typeface="Verdana"/>
              </a:rPr>
              <a:t> </a:t>
            </a:r>
            <a:r>
              <a:rPr sz="1000" spc="-70" dirty="0">
                <a:solidFill>
                  <a:srgbClr val="2A2822"/>
                </a:solidFill>
                <a:latin typeface="Verdana"/>
                <a:cs typeface="Verdana"/>
              </a:rPr>
              <a:t>images</a:t>
            </a:r>
            <a:r>
              <a:rPr sz="1000" spc="-229" dirty="0">
                <a:solidFill>
                  <a:srgbClr val="2A2822"/>
                </a:solidFill>
                <a:latin typeface="Verdana"/>
                <a:cs typeface="Verdana"/>
              </a:rPr>
              <a:t> </a:t>
            </a:r>
            <a:r>
              <a:rPr sz="1000" spc="-60" dirty="0">
                <a:solidFill>
                  <a:srgbClr val="2A2822"/>
                </a:solidFill>
                <a:latin typeface="Verdana"/>
                <a:cs typeface="Verdana"/>
              </a:rPr>
              <a:t>by</a:t>
            </a:r>
            <a:r>
              <a:rPr sz="1000" spc="-175" dirty="0">
                <a:solidFill>
                  <a:srgbClr val="2A2822"/>
                </a:solidFill>
                <a:latin typeface="Verdana"/>
                <a:cs typeface="Verdana"/>
              </a:rPr>
              <a:t> </a:t>
            </a:r>
            <a:r>
              <a:rPr sz="1000" b="1" spc="-45" dirty="0">
                <a:solidFill>
                  <a:srgbClr val="2A2822"/>
                </a:solidFill>
                <a:latin typeface="Tahoma"/>
                <a:cs typeface="Tahoma"/>
              </a:rPr>
              <a:t>Freepik</a:t>
            </a:r>
            <a:endParaRPr sz="1000">
              <a:latin typeface="Tahoma"/>
              <a:cs typeface="Tahoma"/>
            </a:endParaRPr>
          </a:p>
          <a:p>
            <a:pPr>
              <a:lnSpc>
                <a:spcPct val="100000"/>
              </a:lnSpc>
              <a:spcBef>
                <a:spcPts val="35"/>
              </a:spcBef>
            </a:pPr>
            <a:endParaRPr sz="1100">
              <a:latin typeface="Tahoma"/>
              <a:cs typeface="Tahoma"/>
            </a:endParaRPr>
          </a:p>
          <a:p>
            <a:pPr>
              <a:lnSpc>
                <a:spcPct val="100000"/>
              </a:lnSpc>
            </a:pPr>
            <a:r>
              <a:rPr sz="1000" spc="40" dirty="0">
                <a:solidFill>
                  <a:srgbClr val="2A2822"/>
                </a:solidFill>
                <a:latin typeface="Verdana"/>
                <a:cs typeface="Verdana"/>
              </a:rPr>
              <a:t>P</a:t>
            </a:r>
            <a:r>
              <a:rPr sz="1000" spc="10" dirty="0">
                <a:solidFill>
                  <a:srgbClr val="2A2822"/>
                </a:solidFill>
                <a:latin typeface="Verdana"/>
                <a:cs typeface="Verdana"/>
              </a:rPr>
              <a:t>l</a:t>
            </a:r>
            <a:r>
              <a:rPr sz="1000" spc="-95" dirty="0">
                <a:solidFill>
                  <a:srgbClr val="2A2822"/>
                </a:solidFill>
                <a:latin typeface="Verdana"/>
                <a:cs typeface="Verdana"/>
              </a:rPr>
              <a:t>e</a:t>
            </a:r>
            <a:r>
              <a:rPr sz="1000" spc="-100" dirty="0">
                <a:solidFill>
                  <a:srgbClr val="2A2822"/>
                </a:solidFill>
                <a:latin typeface="Verdana"/>
                <a:cs typeface="Verdana"/>
              </a:rPr>
              <a:t>a</a:t>
            </a:r>
            <a:r>
              <a:rPr sz="1000" spc="-95" dirty="0">
                <a:solidFill>
                  <a:srgbClr val="2A2822"/>
                </a:solidFill>
                <a:latin typeface="Verdana"/>
                <a:cs typeface="Verdana"/>
              </a:rPr>
              <a:t>s</a:t>
            </a:r>
            <a:r>
              <a:rPr sz="1000" spc="-65" dirty="0">
                <a:solidFill>
                  <a:srgbClr val="2A2822"/>
                </a:solidFill>
                <a:latin typeface="Verdana"/>
                <a:cs typeface="Verdana"/>
              </a:rPr>
              <a:t>e</a:t>
            </a:r>
            <a:r>
              <a:rPr sz="1000" spc="-170" dirty="0">
                <a:solidFill>
                  <a:srgbClr val="2A2822"/>
                </a:solidFill>
                <a:latin typeface="Verdana"/>
                <a:cs typeface="Verdana"/>
              </a:rPr>
              <a:t> </a:t>
            </a:r>
            <a:r>
              <a:rPr sz="1000" spc="-20" dirty="0">
                <a:solidFill>
                  <a:srgbClr val="2A2822"/>
                </a:solidFill>
                <a:latin typeface="Verdana"/>
                <a:cs typeface="Verdana"/>
              </a:rPr>
              <a:t>k</a:t>
            </a:r>
            <a:r>
              <a:rPr sz="1000" spc="-95" dirty="0">
                <a:solidFill>
                  <a:srgbClr val="2A2822"/>
                </a:solidFill>
                <a:latin typeface="Verdana"/>
                <a:cs typeface="Verdana"/>
              </a:rPr>
              <a:t>ee</a:t>
            </a:r>
            <a:r>
              <a:rPr sz="1000" spc="-30" dirty="0">
                <a:solidFill>
                  <a:srgbClr val="2A2822"/>
                </a:solidFill>
                <a:latin typeface="Verdana"/>
                <a:cs typeface="Verdana"/>
              </a:rPr>
              <a:t>p</a:t>
            </a:r>
            <a:r>
              <a:rPr sz="1000" spc="-160" dirty="0">
                <a:solidFill>
                  <a:srgbClr val="2A2822"/>
                </a:solidFill>
                <a:latin typeface="Verdana"/>
                <a:cs typeface="Verdana"/>
              </a:rPr>
              <a:t> </a:t>
            </a:r>
            <a:r>
              <a:rPr sz="1000" spc="35" dirty="0">
                <a:solidFill>
                  <a:srgbClr val="2A2822"/>
                </a:solidFill>
                <a:latin typeface="Verdana"/>
                <a:cs typeface="Verdana"/>
              </a:rPr>
              <a:t>t</a:t>
            </a:r>
            <a:r>
              <a:rPr sz="1000" spc="-50" dirty="0">
                <a:solidFill>
                  <a:srgbClr val="2A2822"/>
                </a:solidFill>
                <a:latin typeface="Verdana"/>
                <a:cs typeface="Verdana"/>
              </a:rPr>
              <a:t>h</a:t>
            </a:r>
            <a:r>
              <a:rPr sz="1000" spc="-5" dirty="0">
                <a:solidFill>
                  <a:srgbClr val="2A2822"/>
                </a:solidFill>
                <a:latin typeface="Verdana"/>
                <a:cs typeface="Verdana"/>
              </a:rPr>
              <a:t>i</a:t>
            </a:r>
            <a:r>
              <a:rPr sz="1000" spc="-65" dirty="0">
                <a:solidFill>
                  <a:srgbClr val="2A2822"/>
                </a:solidFill>
                <a:latin typeface="Verdana"/>
                <a:cs typeface="Verdana"/>
              </a:rPr>
              <a:t>s</a:t>
            </a:r>
            <a:r>
              <a:rPr sz="1000" spc="-235" dirty="0">
                <a:solidFill>
                  <a:srgbClr val="2A2822"/>
                </a:solidFill>
                <a:latin typeface="Verdana"/>
                <a:cs typeface="Verdana"/>
              </a:rPr>
              <a:t> </a:t>
            </a:r>
            <a:r>
              <a:rPr sz="1000" spc="-95" dirty="0">
                <a:solidFill>
                  <a:srgbClr val="2A2822"/>
                </a:solidFill>
                <a:latin typeface="Verdana"/>
                <a:cs typeface="Verdana"/>
              </a:rPr>
              <a:t>s</a:t>
            </a:r>
            <a:r>
              <a:rPr sz="1000" spc="10" dirty="0">
                <a:solidFill>
                  <a:srgbClr val="2A2822"/>
                </a:solidFill>
                <a:latin typeface="Verdana"/>
                <a:cs typeface="Verdana"/>
              </a:rPr>
              <a:t>li</a:t>
            </a:r>
            <a:r>
              <a:rPr sz="1000" spc="-50" dirty="0">
                <a:solidFill>
                  <a:srgbClr val="2A2822"/>
                </a:solidFill>
                <a:latin typeface="Verdana"/>
                <a:cs typeface="Verdana"/>
              </a:rPr>
              <a:t>d</a:t>
            </a:r>
            <a:r>
              <a:rPr sz="1000" spc="-65" dirty="0">
                <a:solidFill>
                  <a:srgbClr val="2A2822"/>
                </a:solidFill>
                <a:latin typeface="Verdana"/>
                <a:cs typeface="Verdana"/>
              </a:rPr>
              <a:t>e</a:t>
            </a:r>
            <a:r>
              <a:rPr sz="1000" spc="-240" dirty="0">
                <a:solidFill>
                  <a:srgbClr val="2A2822"/>
                </a:solidFill>
                <a:latin typeface="Verdana"/>
                <a:cs typeface="Verdana"/>
              </a:rPr>
              <a:t> </a:t>
            </a:r>
            <a:r>
              <a:rPr sz="1000" spc="75" dirty="0">
                <a:solidFill>
                  <a:srgbClr val="2A2822"/>
                </a:solidFill>
                <a:latin typeface="Verdana"/>
                <a:cs typeface="Verdana"/>
              </a:rPr>
              <a:t>f</a:t>
            </a:r>
            <a:r>
              <a:rPr sz="1000" spc="-35" dirty="0">
                <a:solidFill>
                  <a:srgbClr val="2A2822"/>
                </a:solidFill>
                <a:latin typeface="Verdana"/>
                <a:cs typeface="Verdana"/>
              </a:rPr>
              <a:t>o</a:t>
            </a:r>
            <a:r>
              <a:rPr sz="1000" spc="-25" dirty="0">
                <a:solidFill>
                  <a:srgbClr val="2A2822"/>
                </a:solidFill>
                <a:latin typeface="Verdana"/>
                <a:cs typeface="Verdana"/>
              </a:rPr>
              <a:t>r</a:t>
            </a:r>
            <a:r>
              <a:rPr sz="1000" spc="-180" dirty="0">
                <a:solidFill>
                  <a:srgbClr val="2A2822"/>
                </a:solidFill>
                <a:latin typeface="Verdana"/>
                <a:cs typeface="Verdana"/>
              </a:rPr>
              <a:t> </a:t>
            </a:r>
            <a:r>
              <a:rPr sz="1000" spc="-100" dirty="0">
                <a:solidFill>
                  <a:srgbClr val="2A2822"/>
                </a:solidFill>
                <a:latin typeface="Verdana"/>
                <a:cs typeface="Verdana"/>
              </a:rPr>
              <a:t>a</a:t>
            </a:r>
            <a:r>
              <a:rPr sz="1000" spc="35" dirty="0">
                <a:solidFill>
                  <a:srgbClr val="2A2822"/>
                </a:solidFill>
                <a:latin typeface="Verdana"/>
                <a:cs typeface="Verdana"/>
              </a:rPr>
              <a:t>tt</a:t>
            </a:r>
            <a:r>
              <a:rPr sz="1000" dirty="0">
                <a:solidFill>
                  <a:srgbClr val="2A2822"/>
                </a:solidFill>
                <a:latin typeface="Verdana"/>
                <a:cs typeface="Verdana"/>
              </a:rPr>
              <a:t>r</a:t>
            </a:r>
            <a:r>
              <a:rPr sz="1000" spc="10" dirty="0">
                <a:solidFill>
                  <a:srgbClr val="2A2822"/>
                </a:solidFill>
                <a:latin typeface="Verdana"/>
                <a:cs typeface="Verdana"/>
              </a:rPr>
              <a:t>i</a:t>
            </a:r>
            <a:r>
              <a:rPr sz="1000" spc="-55" dirty="0">
                <a:solidFill>
                  <a:srgbClr val="2A2822"/>
                </a:solidFill>
                <a:latin typeface="Verdana"/>
                <a:cs typeface="Verdana"/>
              </a:rPr>
              <a:t>b</a:t>
            </a:r>
            <a:r>
              <a:rPr sz="1000" spc="-60" dirty="0">
                <a:solidFill>
                  <a:srgbClr val="2A2822"/>
                </a:solidFill>
                <a:latin typeface="Verdana"/>
                <a:cs typeface="Verdana"/>
              </a:rPr>
              <a:t>u</a:t>
            </a:r>
            <a:r>
              <a:rPr sz="1000" spc="35" dirty="0">
                <a:solidFill>
                  <a:srgbClr val="2A2822"/>
                </a:solidFill>
                <a:latin typeface="Verdana"/>
                <a:cs typeface="Verdana"/>
              </a:rPr>
              <a:t>t</a:t>
            </a:r>
            <a:r>
              <a:rPr sz="1000" spc="10" dirty="0">
                <a:solidFill>
                  <a:srgbClr val="2A2822"/>
                </a:solidFill>
                <a:latin typeface="Verdana"/>
                <a:cs typeface="Verdana"/>
              </a:rPr>
              <a:t>i</a:t>
            </a:r>
            <a:r>
              <a:rPr sz="1000" spc="-35" dirty="0">
                <a:solidFill>
                  <a:srgbClr val="2A2822"/>
                </a:solidFill>
                <a:latin typeface="Verdana"/>
                <a:cs typeface="Verdana"/>
              </a:rPr>
              <a:t>o</a:t>
            </a:r>
            <a:r>
              <a:rPr sz="1000" spc="-55" dirty="0">
                <a:solidFill>
                  <a:srgbClr val="2A2822"/>
                </a:solidFill>
                <a:latin typeface="Verdana"/>
                <a:cs typeface="Verdana"/>
              </a:rPr>
              <a:t>n</a:t>
            </a:r>
            <a:endParaRPr sz="1000">
              <a:latin typeface="Verdana"/>
              <a:cs typeface="Verdana"/>
            </a:endParaRPr>
          </a:p>
        </p:txBody>
      </p:sp>
      <p:grpSp>
        <p:nvGrpSpPr>
          <p:cNvPr id="15" name="object 15"/>
          <p:cNvGrpSpPr/>
          <p:nvPr/>
        </p:nvGrpSpPr>
        <p:grpSpPr>
          <a:xfrm>
            <a:off x="0" y="2544317"/>
            <a:ext cx="4297680" cy="2068830"/>
            <a:chOff x="0" y="2544317"/>
            <a:chExt cx="4297680" cy="2068830"/>
          </a:xfrm>
        </p:grpSpPr>
        <p:sp>
          <p:nvSpPr>
            <p:cNvPr id="16" name="object 16"/>
            <p:cNvSpPr/>
            <p:nvPr/>
          </p:nvSpPr>
          <p:spPr>
            <a:xfrm>
              <a:off x="0" y="3889654"/>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9200"/>
            </a:solidFill>
          </p:spPr>
          <p:txBody>
            <a:bodyPr wrap="square" lIns="0" tIns="0" rIns="0" bIns="0" rtlCol="0"/>
            <a:lstStyle/>
            <a:p>
              <a:endParaRPr/>
            </a:p>
          </p:txBody>
        </p:sp>
        <p:sp>
          <p:nvSpPr>
            <p:cNvPr id="17" name="object 17"/>
            <p:cNvSpPr/>
            <p:nvPr/>
          </p:nvSpPr>
          <p:spPr>
            <a:xfrm>
              <a:off x="0" y="2544317"/>
              <a:ext cx="3474720" cy="2068830"/>
            </a:xfrm>
            <a:custGeom>
              <a:avLst/>
              <a:gdLst/>
              <a:ahLst/>
              <a:cxnLst/>
              <a:rect l="l" t="t" r="r" b="b"/>
              <a:pathLst>
                <a:path w="3474720" h="2068829">
                  <a:moveTo>
                    <a:pt x="36576" y="1510118"/>
                  </a:moveTo>
                  <a:lnTo>
                    <a:pt x="0" y="1510118"/>
                  </a:lnTo>
                  <a:lnTo>
                    <a:pt x="0" y="2068360"/>
                  </a:lnTo>
                  <a:lnTo>
                    <a:pt x="36576" y="1510118"/>
                  </a:lnTo>
                  <a:close/>
                </a:path>
                <a:path w="3474720" h="2068829">
                  <a:moveTo>
                    <a:pt x="137121" y="1519021"/>
                  </a:moveTo>
                  <a:lnTo>
                    <a:pt x="82511" y="1510118"/>
                  </a:lnTo>
                  <a:lnTo>
                    <a:pt x="0" y="2068360"/>
                  </a:lnTo>
                  <a:lnTo>
                    <a:pt x="137121" y="1519021"/>
                  </a:lnTo>
                  <a:close/>
                </a:path>
                <a:path w="3474720" h="2068829">
                  <a:moveTo>
                    <a:pt x="228600" y="1546428"/>
                  </a:moveTo>
                  <a:lnTo>
                    <a:pt x="177190" y="1528381"/>
                  </a:lnTo>
                  <a:lnTo>
                    <a:pt x="0" y="2068360"/>
                  </a:lnTo>
                  <a:lnTo>
                    <a:pt x="228600" y="1546428"/>
                  </a:lnTo>
                  <a:close/>
                </a:path>
                <a:path w="3474720" h="2068829">
                  <a:moveTo>
                    <a:pt x="310896" y="1591703"/>
                  </a:moveTo>
                  <a:lnTo>
                    <a:pt x="264134" y="1565021"/>
                  </a:lnTo>
                  <a:lnTo>
                    <a:pt x="0" y="2068360"/>
                  </a:lnTo>
                  <a:lnTo>
                    <a:pt x="310896" y="1591703"/>
                  </a:lnTo>
                  <a:close/>
                </a:path>
                <a:path w="3474720" h="2068829">
                  <a:moveTo>
                    <a:pt x="384009" y="1645577"/>
                  </a:moveTo>
                  <a:lnTo>
                    <a:pt x="343001" y="1610753"/>
                  </a:lnTo>
                  <a:lnTo>
                    <a:pt x="0" y="2068360"/>
                  </a:lnTo>
                  <a:lnTo>
                    <a:pt x="384009" y="1645577"/>
                  </a:lnTo>
                  <a:close/>
                </a:path>
                <a:path w="3474720" h="2068829">
                  <a:moveTo>
                    <a:pt x="448056" y="1716366"/>
                  </a:moveTo>
                  <a:lnTo>
                    <a:pt x="430974" y="1695513"/>
                  </a:lnTo>
                  <a:lnTo>
                    <a:pt x="413702" y="1674850"/>
                  </a:lnTo>
                  <a:lnTo>
                    <a:pt x="0" y="2068360"/>
                  </a:lnTo>
                  <a:lnTo>
                    <a:pt x="448056" y="1716366"/>
                  </a:lnTo>
                  <a:close/>
                </a:path>
                <a:path w="3474720" h="2068829">
                  <a:moveTo>
                    <a:pt x="502920" y="1803514"/>
                  </a:moveTo>
                  <a:lnTo>
                    <a:pt x="489483" y="1780476"/>
                  </a:lnTo>
                  <a:lnTo>
                    <a:pt x="476034" y="1757222"/>
                  </a:lnTo>
                  <a:lnTo>
                    <a:pt x="0" y="2068360"/>
                  </a:lnTo>
                  <a:lnTo>
                    <a:pt x="502920" y="1803514"/>
                  </a:lnTo>
                  <a:close/>
                </a:path>
                <a:path w="3474720" h="2068829">
                  <a:moveTo>
                    <a:pt x="539496" y="1890318"/>
                  </a:moveTo>
                  <a:lnTo>
                    <a:pt x="530199" y="1865045"/>
                  </a:lnTo>
                  <a:lnTo>
                    <a:pt x="521106" y="1839556"/>
                  </a:lnTo>
                  <a:lnTo>
                    <a:pt x="0" y="2068360"/>
                  </a:lnTo>
                  <a:lnTo>
                    <a:pt x="539496" y="1890318"/>
                  </a:lnTo>
                  <a:close/>
                </a:path>
                <a:path w="3474720" h="2068829">
                  <a:moveTo>
                    <a:pt x="557745" y="2022589"/>
                  </a:moveTo>
                  <a:lnTo>
                    <a:pt x="0" y="2068360"/>
                  </a:lnTo>
                  <a:lnTo>
                    <a:pt x="557745" y="2068360"/>
                  </a:lnTo>
                  <a:lnTo>
                    <a:pt x="557745" y="2022589"/>
                  </a:lnTo>
                  <a:close/>
                </a:path>
                <a:path w="3474720" h="2068829">
                  <a:moveTo>
                    <a:pt x="557745" y="1984730"/>
                  </a:moveTo>
                  <a:lnTo>
                    <a:pt x="553046" y="1957895"/>
                  </a:lnTo>
                  <a:lnTo>
                    <a:pt x="548297" y="1931111"/>
                  </a:lnTo>
                  <a:lnTo>
                    <a:pt x="0" y="2068360"/>
                  </a:lnTo>
                  <a:lnTo>
                    <a:pt x="557745" y="1984730"/>
                  </a:lnTo>
                  <a:close/>
                </a:path>
                <a:path w="3474720" h="2068829">
                  <a:moveTo>
                    <a:pt x="3264408" y="58928"/>
                  </a:moveTo>
                  <a:lnTo>
                    <a:pt x="3260344" y="54864"/>
                  </a:lnTo>
                  <a:lnTo>
                    <a:pt x="3255264" y="54864"/>
                  </a:lnTo>
                  <a:lnTo>
                    <a:pt x="3250184" y="54864"/>
                  </a:lnTo>
                  <a:lnTo>
                    <a:pt x="3246120" y="58928"/>
                  </a:lnTo>
                  <a:lnTo>
                    <a:pt x="3246120" y="69088"/>
                  </a:lnTo>
                  <a:lnTo>
                    <a:pt x="3250184" y="73152"/>
                  </a:lnTo>
                  <a:lnTo>
                    <a:pt x="3260344" y="73152"/>
                  </a:lnTo>
                  <a:lnTo>
                    <a:pt x="3264408" y="69088"/>
                  </a:lnTo>
                  <a:lnTo>
                    <a:pt x="3264408" y="58928"/>
                  </a:lnTo>
                  <a:close/>
                </a:path>
                <a:path w="3474720" h="2068829">
                  <a:moveTo>
                    <a:pt x="3474720" y="43434"/>
                  </a:moveTo>
                  <a:lnTo>
                    <a:pt x="3472980" y="34798"/>
                  </a:lnTo>
                  <a:lnTo>
                    <a:pt x="3471354" y="26682"/>
                  </a:lnTo>
                  <a:lnTo>
                    <a:pt x="3462274" y="12865"/>
                  </a:lnTo>
                  <a:lnTo>
                    <a:pt x="3448888" y="3467"/>
                  </a:lnTo>
                  <a:lnTo>
                    <a:pt x="3432683" y="0"/>
                  </a:lnTo>
                  <a:lnTo>
                    <a:pt x="3432683" y="156972"/>
                  </a:lnTo>
                  <a:lnTo>
                    <a:pt x="3432683" y="254127"/>
                  </a:lnTo>
                  <a:lnTo>
                    <a:pt x="3428873" y="257937"/>
                  </a:lnTo>
                  <a:lnTo>
                    <a:pt x="3386582" y="257937"/>
                  </a:lnTo>
                  <a:lnTo>
                    <a:pt x="3382772" y="254127"/>
                  </a:lnTo>
                  <a:lnTo>
                    <a:pt x="3382772" y="162687"/>
                  </a:lnTo>
                  <a:lnTo>
                    <a:pt x="3375406" y="154940"/>
                  </a:lnTo>
                  <a:lnTo>
                    <a:pt x="3356991" y="154940"/>
                  </a:lnTo>
                  <a:lnTo>
                    <a:pt x="3349625" y="162687"/>
                  </a:lnTo>
                  <a:lnTo>
                    <a:pt x="3349625" y="254127"/>
                  </a:lnTo>
                  <a:lnTo>
                    <a:pt x="3345815" y="257937"/>
                  </a:lnTo>
                  <a:lnTo>
                    <a:pt x="3303524" y="257937"/>
                  </a:lnTo>
                  <a:lnTo>
                    <a:pt x="3299714" y="254127"/>
                  </a:lnTo>
                  <a:lnTo>
                    <a:pt x="3299714" y="107315"/>
                  </a:lnTo>
                  <a:lnTo>
                    <a:pt x="3303524" y="103505"/>
                  </a:lnTo>
                  <a:lnTo>
                    <a:pt x="3345561" y="103505"/>
                  </a:lnTo>
                  <a:lnTo>
                    <a:pt x="3348990" y="106807"/>
                  </a:lnTo>
                  <a:lnTo>
                    <a:pt x="3349498" y="111125"/>
                  </a:lnTo>
                  <a:lnTo>
                    <a:pt x="3356165" y="107759"/>
                  </a:lnTo>
                  <a:lnTo>
                    <a:pt x="3363315" y="105283"/>
                  </a:lnTo>
                  <a:lnTo>
                    <a:pt x="3370834" y="103771"/>
                  </a:lnTo>
                  <a:lnTo>
                    <a:pt x="3374758" y="103505"/>
                  </a:lnTo>
                  <a:lnTo>
                    <a:pt x="3378581" y="103251"/>
                  </a:lnTo>
                  <a:lnTo>
                    <a:pt x="3381756" y="103251"/>
                  </a:lnTo>
                  <a:lnTo>
                    <a:pt x="3420529" y="122643"/>
                  </a:lnTo>
                  <a:lnTo>
                    <a:pt x="3432683" y="156972"/>
                  </a:lnTo>
                  <a:lnTo>
                    <a:pt x="3432683" y="0"/>
                  </a:lnTo>
                  <a:lnTo>
                    <a:pt x="3283191" y="0"/>
                  </a:lnTo>
                  <a:lnTo>
                    <a:pt x="3283191" y="60579"/>
                  </a:lnTo>
                  <a:lnTo>
                    <a:pt x="3283191" y="107315"/>
                  </a:lnTo>
                  <a:lnTo>
                    <a:pt x="3283191" y="254127"/>
                  </a:lnTo>
                  <a:lnTo>
                    <a:pt x="3279394" y="257937"/>
                  </a:lnTo>
                  <a:lnTo>
                    <a:pt x="3237103" y="257937"/>
                  </a:lnTo>
                  <a:lnTo>
                    <a:pt x="3233293" y="254127"/>
                  </a:lnTo>
                  <a:lnTo>
                    <a:pt x="3233293" y="107315"/>
                  </a:lnTo>
                  <a:lnTo>
                    <a:pt x="3237103" y="103505"/>
                  </a:lnTo>
                  <a:lnTo>
                    <a:pt x="3279394" y="103505"/>
                  </a:lnTo>
                  <a:lnTo>
                    <a:pt x="3283191" y="107315"/>
                  </a:lnTo>
                  <a:lnTo>
                    <a:pt x="3283191" y="60579"/>
                  </a:lnTo>
                  <a:lnTo>
                    <a:pt x="3281235" y="70612"/>
                  </a:lnTo>
                  <a:lnTo>
                    <a:pt x="3275901" y="78803"/>
                  </a:lnTo>
                  <a:lnTo>
                    <a:pt x="3267976" y="84340"/>
                  </a:lnTo>
                  <a:lnTo>
                    <a:pt x="3258312" y="86360"/>
                  </a:lnTo>
                  <a:lnTo>
                    <a:pt x="3248558" y="84340"/>
                  </a:lnTo>
                  <a:lnTo>
                    <a:pt x="3240608" y="78803"/>
                  </a:lnTo>
                  <a:lnTo>
                    <a:pt x="3235248" y="70612"/>
                  </a:lnTo>
                  <a:lnTo>
                    <a:pt x="3233293" y="60579"/>
                  </a:lnTo>
                  <a:lnTo>
                    <a:pt x="3235248" y="50558"/>
                  </a:lnTo>
                  <a:lnTo>
                    <a:pt x="3240608" y="42354"/>
                  </a:lnTo>
                  <a:lnTo>
                    <a:pt x="3248558" y="36830"/>
                  </a:lnTo>
                  <a:lnTo>
                    <a:pt x="3258312" y="34798"/>
                  </a:lnTo>
                  <a:lnTo>
                    <a:pt x="3267976" y="36830"/>
                  </a:lnTo>
                  <a:lnTo>
                    <a:pt x="3275901" y="42354"/>
                  </a:lnTo>
                  <a:lnTo>
                    <a:pt x="3281235" y="50558"/>
                  </a:lnTo>
                  <a:lnTo>
                    <a:pt x="3283191" y="60579"/>
                  </a:lnTo>
                  <a:lnTo>
                    <a:pt x="3283191" y="0"/>
                  </a:lnTo>
                  <a:lnTo>
                    <a:pt x="3233293" y="0"/>
                  </a:lnTo>
                  <a:lnTo>
                    <a:pt x="3217075" y="3467"/>
                  </a:lnTo>
                  <a:lnTo>
                    <a:pt x="3203702" y="12865"/>
                  </a:lnTo>
                  <a:lnTo>
                    <a:pt x="3194608" y="26682"/>
                  </a:lnTo>
                  <a:lnTo>
                    <a:pt x="3191256" y="43434"/>
                  </a:lnTo>
                  <a:lnTo>
                    <a:pt x="3191256" y="249301"/>
                  </a:lnTo>
                  <a:lnTo>
                    <a:pt x="3194608" y="266128"/>
                  </a:lnTo>
                  <a:lnTo>
                    <a:pt x="3203702" y="279996"/>
                  </a:lnTo>
                  <a:lnTo>
                    <a:pt x="3217075" y="289407"/>
                  </a:lnTo>
                  <a:lnTo>
                    <a:pt x="3233293" y="292862"/>
                  </a:lnTo>
                  <a:lnTo>
                    <a:pt x="3432683" y="292862"/>
                  </a:lnTo>
                  <a:lnTo>
                    <a:pt x="3448888" y="289407"/>
                  </a:lnTo>
                  <a:lnTo>
                    <a:pt x="3462274" y="279996"/>
                  </a:lnTo>
                  <a:lnTo>
                    <a:pt x="3471354" y="266128"/>
                  </a:lnTo>
                  <a:lnTo>
                    <a:pt x="3472992" y="257937"/>
                  </a:lnTo>
                  <a:lnTo>
                    <a:pt x="3474720" y="249301"/>
                  </a:lnTo>
                  <a:lnTo>
                    <a:pt x="3474720" y="103251"/>
                  </a:lnTo>
                  <a:lnTo>
                    <a:pt x="3474720" y="86360"/>
                  </a:lnTo>
                  <a:lnTo>
                    <a:pt x="3474720" y="43434"/>
                  </a:lnTo>
                  <a:close/>
                </a:path>
              </a:pathLst>
            </a:custGeom>
            <a:solidFill>
              <a:srgbClr val="F8FBFC"/>
            </a:solidFill>
          </p:spPr>
          <p:txBody>
            <a:bodyPr wrap="square" lIns="0" tIns="0" rIns="0" bIns="0" rtlCol="0"/>
            <a:lstStyle/>
            <a:p>
              <a:endParaRPr/>
            </a:p>
          </p:txBody>
        </p:sp>
        <p:pic>
          <p:nvPicPr>
            <p:cNvPr id="18" name="object 18"/>
            <p:cNvPicPr/>
            <p:nvPr/>
          </p:nvPicPr>
          <p:blipFill>
            <a:blip r:embed="rId2" cstate="print"/>
            <a:stretch>
              <a:fillRect/>
            </a:stretch>
          </p:blipFill>
          <p:spPr>
            <a:xfrm>
              <a:off x="3319271" y="2663316"/>
              <a:ext cx="100583" cy="118872"/>
            </a:xfrm>
            <a:prstGeom prst="rect">
              <a:avLst/>
            </a:prstGeom>
          </p:spPr>
        </p:pic>
        <p:sp>
          <p:nvSpPr>
            <p:cNvPr id="19" name="object 19"/>
            <p:cNvSpPr/>
            <p:nvPr/>
          </p:nvSpPr>
          <p:spPr>
            <a:xfrm>
              <a:off x="3246120" y="2663226"/>
              <a:ext cx="18415" cy="119380"/>
            </a:xfrm>
            <a:custGeom>
              <a:avLst/>
              <a:gdLst/>
              <a:ahLst/>
              <a:cxnLst/>
              <a:rect l="l" t="t" r="r" b="b"/>
              <a:pathLst>
                <a:path w="18414" h="119380">
                  <a:moveTo>
                    <a:pt x="18271" y="0"/>
                  </a:moveTo>
                  <a:lnTo>
                    <a:pt x="0" y="0"/>
                  </a:lnTo>
                  <a:lnTo>
                    <a:pt x="0" y="118962"/>
                  </a:lnTo>
                  <a:lnTo>
                    <a:pt x="18271" y="118962"/>
                  </a:lnTo>
                  <a:lnTo>
                    <a:pt x="18271" y="0"/>
                  </a:lnTo>
                  <a:close/>
                </a:path>
              </a:pathLst>
            </a:custGeom>
            <a:solidFill>
              <a:srgbClr val="F8FBFC"/>
            </a:solidFill>
          </p:spPr>
          <p:txBody>
            <a:bodyPr wrap="square" lIns="0" tIns="0" rIns="0" bIns="0" rtlCol="0"/>
            <a:lstStyle/>
            <a:p>
              <a:endParaRPr/>
            </a:p>
          </p:txBody>
        </p:sp>
        <p:pic>
          <p:nvPicPr>
            <p:cNvPr id="20" name="object 20"/>
            <p:cNvPicPr/>
            <p:nvPr/>
          </p:nvPicPr>
          <p:blipFill>
            <a:blip r:embed="rId3" cstate="print"/>
            <a:stretch>
              <a:fillRect/>
            </a:stretch>
          </p:blipFill>
          <p:spPr>
            <a:xfrm>
              <a:off x="2468879" y="2599181"/>
              <a:ext cx="182880" cy="183006"/>
            </a:xfrm>
            <a:prstGeom prst="rect">
              <a:avLst/>
            </a:prstGeom>
          </p:spPr>
        </p:pic>
        <p:sp>
          <p:nvSpPr>
            <p:cNvPr id="21" name="object 21"/>
            <p:cNvSpPr/>
            <p:nvPr/>
          </p:nvSpPr>
          <p:spPr>
            <a:xfrm>
              <a:off x="2414016" y="2544317"/>
              <a:ext cx="283845" cy="293370"/>
            </a:xfrm>
            <a:custGeom>
              <a:avLst/>
              <a:gdLst/>
              <a:ahLst/>
              <a:cxnLst/>
              <a:rect l="l" t="t" r="r" b="b"/>
              <a:pathLst>
                <a:path w="283844" h="293369">
                  <a:moveTo>
                    <a:pt x="241426" y="0"/>
                  </a:moveTo>
                  <a:lnTo>
                    <a:pt x="42036" y="0"/>
                  </a:lnTo>
                  <a:lnTo>
                    <a:pt x="25824" y="3464"/>
                  </a:lnTo>
                  <a:lnTo>
                    <a:pt x="12445" y="12858"/>
                  </a:lnTo>
                  <a:lnTo>
                    <a:pt x="3353" y="26681"/>
                  </a:lnTo>
                  <a:lnTo>
                    <a:pt x="0" y="43434"/>
                  </a:lnTo>
                  <a:lnTo>
                    <a:pt x="0" y="249301"/>
                  </a:lnTo>
                  <a:lnTo>
                    <a:pt x="3353" y="266126"/>
                  </a:lnTo>
                  <a:lnTo>
                    <a:pt x="12445" y="279987"/>
                  </a:lnTo>
                  <a:lnTo>
                    <a:pt x="25824" y="289395"/>
                  </a:lnTo>
                  <a:lnTo>
                    <a:pt x="42036" y="292862"/>
                  </a:lnTo>
                  <a:lnTo>
                    <a:pt x="241426" y="292862"/>
                  </a:lnTo>
                  <a:lnTo>
                    <a:pt x="257639" y="289395"/>
                  </a:lnTo>
                  <a:lnTo>
                    <a:pt x="271017" y="279987"/>
                  </a:lnTo>
                  <a:lnTo>
                    <a:pt x="280110" y="266126"/>
                  </a:lnTo>
                  <a:lnTo>
                    <a:pt x="281742" y="257937"/>
                  </a:lnTo>
                  <a:lnTo>
                    <a:pt x="75310" y="257937"/>
                  </a:lnTo>
                  <a:lnTo>
                    <a:pt x="59178" y="254569"/>
                  </a:lnTo>
                  <a:lnTo>
                    <a:pt x="45974" y="245379"/>
                  </a:lnTo>
                  <a:lnTo>
                    <a:pt x="37056" y="231737"/>
                  </a:lnTo>
                  <a:lnTo>
                    <a:pt x="33781" y="215011"/>
                  </a:lnTo>
                  <a:lnTo>
                    <a:pt x="33781" y="77724"/>
                  </a:lnTo>
                  <a:lnTo>
                    <a:pt x="37056" y="61051"/>
                  </a:lnTo>
                  <a:lnTo>
                    <a:pt x="45973" y="47402"/>
                  </a:lnTo>
                  <a:lnTo>
                    <a:pt x="59178" y="38183"/>
                  </a:lnTo>
                  <a:lnTo>
                    <a:pt x="75310" y="34798"/>
                  </a:lnTo>
                  <a:lnTo>
                    <a:pt x="281735" y="34798"/>
                  </a:lnTo>
                  <a:lnTo>
                    <a:pt x="280110" y="26681"/>
                  </a:lnTo>
                  <a:lnTo>
                    <a:pt x="271018" y="12858"/>
                  </a:lnTo>
                  <a:lnTo>
                    <a:pt x="257639" y="3464"/>
                  </a:lnTo>
                  <a:lnTo>
                    <a:pt x="241426" y="0"/>
                  </a:lnTo>
                  <a:close/>
                </a:path>
                <a:path w="283844" h="293369">
                  <a:moveTo>
                    <a:pt x="281735" y="34798"/>
                  </a:moveTo>
                  <a:lnTo>
                    <a:pt x="208152" y="34798"/>
                  </a:lnTo>
                  <a:lnTo>
                    <a:pt x="224285" y="38183"/>
                  </a:lnTo>
                  <a:lnTo>
                    <a:pt x="237490" y="47402"/>
                  </a:lnTo>
                  <a:lnTo>
                    <a:pt x="246407" y="61051"/>
                  </a:lnTo>
                  <a:lnTo>
                    <a:pt x="249681" y="77724"/>
                  </a:lnTo>
                  <a:lnTo>
                    <a:pt x="249681" y="215011"/>
                  </a:lnTo>
                  <a:lnTo>
                    <a:pt x="246407" y="231737"/>
                  </a:lnTo>
                  <a:lnTo>
                    <a:pt x="237489" y="245379"/>
                  </a:lnTo>
                  <a:lnTo>
                    <a:pt x="224285" y="254569"/>
                  </a:lnTo>
                  <a:lnTo>
                    <a:pt x="208152" y="257937"/>
                  </a:lnTo>
                  <a:lnTo>
                    <a:pt x="281742" y="257937"/>
                  </a:lnTo>
                  <a:lnTo>
                    <a:pt x="283463" y="249301"/>
                  </a:lnTo>
                  <a:lnTo>
                    <a:pt x="283463" y="43434"/>
                  </a:lnTo>
                  <a:lnTo>
                    <a:pt x="281735" y="34798"/>
                  </a:lnTo>
                  <a:close/>
                </a:path>
              </a:pathLst>
            </a:custGeom>
            <a:solidFill>
              <a:srgbClr val="F8FBFC"/>
            </a:solidFill>
          </p:spPr>
          <p:txBody>
            <a:bodyPr wrap="square" lIns="0" tIns="0" rIns="0" bIns="0" rtlCol="0"/>
            <a:lstStyle/>
            <a:p>
              <a:endParaRPr/>
            </a:p>
          </p:txBody>
        </p:sp>
        <p:pic>
          <p:nvPicPr>
            <p:cNvPr id="22" name="object 22"/>
            <p:cNvPicPr/>
            <p:nvPr/>
          </p:nvPicPr>
          <p:blipFill>
            <a:blip r:embed="rId4" cstate="print"/>
            <a:stretch>
              <a:fillRect/>
            </a:stretch>
          </p:blipFill>
          <p:spPr>
            <a:xfrm>
              <a:off x="1335024" y="2837154"/>
              <a:ext cx="2962655" cy="1144015"/>
            </a:xfrm>
            <a:prstGeom prst="rect">
              <a:avLst/>
            </a:prstGeom>
          </p:spPr>
        </p:pic>
      </p:grpSp>
      <p:sp>
        <p:nvSpPr>
          <p:cNvPr id="23" name="object 23"/>
          <p:cNvSpPr txBox="1">
            <a:spLocks noGrp="1"/>
          </p:cNvSpPr>
          <p:nvPr>
            <p:ph type="body" idx="1"/>
          </p:nvPr>
        </p:nvSpPr>
        <p:spPr>
          <a:xfrm>
            <a:off x="1887166" y="1337356"/>
            <a:ext cx="5280659" cy="255839"/>
          </a:xfrm>
          <a:prstGeom prst="rect">
            <a:avLst/>
          </a:prstGeom>
        </p:spPr>
        <p:txBody>
          <a:bodyPr vert="horz" wrap="square" lIns="0" tIns="17145" rIns="0" bIns="0" rtlCol="0">
            <a:spAutoFit/>
          </a:bodyPr>
          <a:lstStyle/>
          <a:p>
            <a:pPr marL="12700">
              <a:lnSpc>
                <a:spcPct val="100000"/>
              </a:lnSpc>
              <a:spcBef>
                <a:spcPts val="135"/>
              </a:spcBef>
            </a:pPr>
            <a:r>
              <a:rPr lang="en-US" spc="-75" dirty="0" smtClean="0">
                <a:hlinkClick r:id="rId5"/>
              </a:rPr>
              <a:t>……………………………………………………………………………</a:t>
            </a:r>
            <a:endParaRPr spc="-75" dirty="0">
              <a:hlinkClick r:id="rId5"/>
            </a:endParaRPr>
          </a:p>
        </p:txBody>
      </p:sp>
      <p:grpSp>
        <p:nvGrpSpPr>
          <p:cNvPr id="24" name="object 24"/>
          <p:cNvGrpSpPr/>
          <p:nvPr/>
        </p:nvGrpSpPr>
        <p:grpSpPr>
          <a:xfrm>
            <a:off x="8421623" y="0"/>
            <a:ext cx="722630" cy="723265"/>
            <a:chOff x="8421623" y="0"/>
            <a:chExt cx="722630" cy="723265"/>
          </a:xfrm>
        </p:grpSpPr>
        <p:sp>
          <p:nvSpPr>
            <p:cNvPr id="25" name="object 25"/>
            <p:cNvSpPr/>
            <p:nvPr/>
          </p:nvSpPr>
          <p:spPr>
            <a:xfrm>
              <a:off x="8421623" y="0"/>
              <a:ext cx="722630" cy="723265"/>
            </a:xfrm>
            <a:custGeom>
              <a:avLst/>
              <a:gdLst/>
              <a:ahLst/>
              <a:cxnLst/>
              <a:rect l="l" t="t" r="r" b="b"/>
              <a:pathLst>
                <a:path w="722629" h="723265">
                  <a:moveTo>
                    <a:pt x="722376" y="0"/>
                  </a:moveTo>
                  <a:lnTo>
                    <a:pt x="0" y="0"/>
                  </a:lnTo>
                  <a:lnTo>
                    <a:pt x="0" y="723023"/>
                  </a:lnTo>
                  <a:lnTo>
                    <a:pt x="722376" y="723023"/>
                  </a:lnTo>
                  <a:lnTo>
                    <a:pt x="722376" y="0"/>
                  </a:lnTo>
                  <a:close/>
                </a:path>
              </a:pathLst>
            </a:custGeom>
            <a:solidFill>
              <a:srgbClr val="FF455F"/>
            </a:solidFill>
          </p:spPr>
          <p:txBody>
            <a:bodyPr wrap="square" lIns="0" tIns="0" rIns="0" bIns="0" rtlCol="0"/>
            <a:lstStyle/>
            <a:p>
              <a:endParaRPr/>
            </a:p>
          </p:txBody>
        </p:sp>
        <p:sp>
          <p:nvSpPr>
            <p:cNvPr id="26" name="object 26"/>
            <p:cNvSpPr/>
            <p:nvPr/>
          </p:nvSpPr>
          <p:spPr>
            <a:xfrm>
              <a:off x="8421624" y="384428"/>
              <a:ext cx="722630" cy="256540"/>
            </a:xfrm>
            <a:custGeom>
              <a:avLst/>
              <a:gdLst/>
              <a:ahLst/>
              <a:cxnLst/>
              <a:rect l="l" t="t" r="r" b="b"/>
              <a:pathLst>
                <a:path w="722629" h="256540">
                  <a:moveTo>
                    <a:pt x="722376" y="164719"/>
                  </a:moveTo>
                  <a:lnTo>
                    <a:pt x="677583" y="172580"/>
                  </a:lnTo>
                  <a:lnTo>
                    <a:pt x="645795" y="191325"/>
                  </a:lnTo>
                  <a:lnTo>
                    <a:pt x="618350" y="213690"/>
                  </a:lnTo>
                  <a:lnTo>
                    <a:pt x="586562" y="232435"/>
                  </a:lnTo>
                  <a:lnTo>
                    <a:pt x="541782" y="240284"/>
                  </a:lnTo>
                  <a:lnTo>
                    <a:pt x="497052" y="232435"/>
                  </a:lnTo>
                  <a:lnTo>
                    <a:pt x="465289" y="213690"/>
                  </a:lnTo>
                  <a:lnTo>
                    <a:pt x="437819" y="191325"/>
                  </a:lnTo>
                  <a:lnTo>
                    <a:pt x="405968" y="172580"/>
                  </a:lnTo>
                  <a:lnTo>
                    <a:pt x="361061" y="164719"/>
                  </a:lnTo>
                  <a:lnTo>
                    <a:pt x="316268" y="172580"/>
                  </a:lnTo>
                  <a:lnTo>
                    <a:pt x="284492" y="191325"/>
                  </a:lnTo>
                  <a:lnTo>
                    <a:pt x="257060" y="213690"/>
                  </a:lnTo>
                  <a:lnTo>
                    <a:pt x="225310" y="232435"/>
                  </a:lnTo>
                  <a:lnTo>
                    <a:pt x="180594" y="240284"/>
                  </a:lnTo>
                  <a:lnTo>
                    <a:pt x="135801" y="232435"/>
                  </a:lnTo>
                  <a:lnTo>
                    <a:pt x="104013" y="213690"/>
                  </a:lnTo>
                  <a:lnTo>
                    <a:pt x="76568" y="191325"/>
                  </a:lnTo>
                  <a:lnTo>
                    <a:pt x="44780" y="172580"/>
                  </a:lnTo>
                  <a:lnTo>
                    <a:pt x="0" y="164719"/>
                  </a:lnTo>
                  <a:lnTo>
                    <a:pt x="0" y="256159"/>
                  </a:lnTo>
                  <a:lnTo>
                    <a:pt x="722376" y="256159"/>
                  </a:lnTo>
                  <a:lnTo>
                    <a:pt x="722376" y="164719"/>
                  </a:lnTo>
                  <a:close/>
                </a:path>
                <a:path w="722629" h="256540">
                  <a:moveTo>
                    <a:pt x="722376" y="0"/>
                  </a:moveTo>
                  <a:lnTo>
                    <a:pt x="677583" y="7861"/>
                  </a:lnTo>
                  <a:lnTo>
                    <a:pt x="645795" y="26606"/>
                  </a:lnTo>
                  <a:lnTo>
                    <a:pt x="618350" y="48971"/>
                  </a:lnTo>
                  <a:lnTo>
                    <a:pt x="586562" y="67716"/>
                  </a:lnTo>
                  <a:lnTo>
                    <a:pt x="541782" y="75565"/>
                  </a:lnTo>
                  <a:lnTo>
                    <a:pt x="497052" y="67716"/>
                  </a:lnTo>
                  <a:lnTo>
                    <a:pt x="465289" y="48971"/>
                  </a:lnTo>
                  <a:lnTo>
                    <a:pt x="437819" y="26606"/>
                  </a:lnTo>
                  <a:lnTo>
                    <a:pt x="405968" y="7861"/>
                  </a:lnTo>
                  <a:lnTo>
                    <a:pt x="361061" y="0"/>
                  </a:lnTo>
                  <a:lnTo>
                    <a:pt x="316268" y="7861"/>
                  </a:lnTo>
                  <a:lnTo>
                    <a:pt x="284492" y="26606"/>
                  </a:lnTo>
                  <a:lnTo>
                    <a:pt x="257060" y="48971"/>
                  </a:lnTo>
                  <a:lnTo>
                    <a:pt x="225310" y="67716"/>
                  </a:lnTo>
                  <a:lnTo>
                    <a:pt x="180594" y="75565"/>
                  </a:lnTo>
                  <a:lnTo>
                    <a:pt x="135801" y="67716"/>
                  </a:lnTo>
                  <a:lnTo>
                    <a:pt x="104013" y="48971"/>
                  </a:lnTo>
                  <a:lnTo>
                    <a:pt x="76568" y="26606"/>
                  </a:lnTo>
                  <a:lnTo>
                    <a:pt x="44780" y="7861"/>
                  </a:lnTo>
                  <a:lnTo>
                    <a:pt x="0" y="0"/>
                  </a:lnTo>
                  <a:lnTo>
                    <a:pt x="0" y="91440"/>
                  </a:lnTo>
                  <a:lnTo>
                    <a:pt x="722376" y="91440"/>
                  </a:lnTo>
                  <a:lnTo>
                    <a:pt x="722376" y="0"/>
                  </a:lnTo>
                  <a:close/>
                </a:path>
              </a:pathLst>
            </a:custGeom>
            <a:solidFill>
              <a:srgbClr val="F8FBFC"/>
            </a:solidFill>
          </p:spPr>
          <p:txBody>
            <a:bodyPr wrap="square" lIns="0" tIns="0" rIns="0" bIns="0" rtlCol="0"/>
            <a:lstStyle/>
            <a:p>
              <a:endParaRPr/>
            </a:p>
          </p:txBody>
        </p:sp>
        <p:pic>
          <p:nvPicPr>
            <p:cNvPr id="27" name="object 27"/>
            <p:cNvPicPr/>
            <p:nvPr/>
          </p:nvPicPr>
          <p:blipFill>
            <a:blip r:embed="rId6" cstate="print"/>
            <a:stretch>
              <a:fillRect/>
            </a:stretch>
          </p:blipFill>
          <p:spPr>
            <a:xfrm>
              <a:off x="8529319" y="91566"/>
              <a:ext cx="150113" cy="15544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7675" y="687352"/>
            <a:ext cx="4343400" cy="696541"/>
          </a:xfrm>
          <a:prstGeom prst="rect">
            <a:avLst/>
          </a:prstGeom>
        </p:spPr>
        <p:txBody>
          <a:bodyPr vert="horz" wrap="square" lIns="0" tIns="13335" rIns="0" bIns="0" rtlCol="0">
            <a:spAutoFit/>
          </a:bodyPr>
          <a:lstStyle/>
          <a:p>
            <a:pPr marL="12700">
              <a:lnSpc>
                <a:spcPct val="100000"/>
              </a:lnSpc>
              <a:spcBef>
                <a:spcPts val="105"/>
              </a:spcBef>
            </a:pPr>
            <a:r>
              <a:rPr sz="4400" dirty="0"/>
              <a:t>Table of contents</a:t>
            </a:r>
          </a:p>
        </p:txBody>
      </p:sp>
      <p:sp>
        <p:nvSpPr>
          <p:cNvPr id="3" name="object 3"/>
          <p:cNvSpPr txBox="1"/>
          <p:nvPr/>
        </p:nvSpPr>
        <p:spPr>
          <a:xfrm>
            <a:off x="1856232" y="1528381"/>
            <a:ext cx="502920" cy="477695"/>
          </a:xfrm>
          <a:prstGeom prst="rect">
            <a:avLst/>
          </a:prstGeom>
          <a:solidFill>
            <a:srgbClr val="4AAC94"/>
          </a:solidFill>
        </p:spPr>
        <p:txBody>
          <a:bodyPr vert="horz" wrap="square" lIns="0" tIns="15875" rIns="0" bIns="0" rtlCol="0">
            <a:spAutoFit/>
          </a:bodyPr>
          <a:lstStyle/>
          <a:p>
            <a:pPr marL="141605">
              <a:lnSpc>
                <a:spcPct val="100000"/>
              </a:lnSpc>
              <a:spcBef>
                <a:spcPts val="125"/>
              </a:spcBef>
            </a:pPr>
            <a:r>
              <a:rPr sz="3000" spc="-150" dirty="0">
                <a:solidFill>
                  <a:srgbClr val="F8FBFC"/>
                </a:solidFill>
                <a:latin typeface="Calibri"/>
                <a:cs typeface="Calibri"/>
              </a:rPr>
              <a:t>01</a:t>
            </a:r>
            <a:endParaRPr sz="3000" spc="-150" dirty="0">
              <a:latin typeface="Calibri"/>
              <a:cs typeface="Calibri"/>
            </a:endParaRPr>
          </a:p>
        </p:txBody>
      </p:sp>
      <p:sp>
        <p:nvSpPr>
          <p:cNvPr id="4" name="object 4"/>
          <p:cNvSpPr txBox="1"/>
          <p:nvPr/>
        </p:nvSpPr>
        <p:spPr>
          <a:xfrm>
            <a:off x="1721992" y="2125896"/>
            <a:ext cx="3200399" cy="378309"/>
          </a:xfrm>
          <a:prstGeom prst="rect">
            <a:avLst/>
          </a:prstGeom>
        </p:spPr>
        <p:txBody>
          <a:bodyPr vert="horz" wrap="square" lIns="0" tIns="16510" rIns="0" bIns="0" rtlCol="0">
            <a:spAutoFit/>
          </a:bodyPr>
          <a:lstStyle/>
          <a:p>
            <a:pPr marL="12700">
              <a:lnSpc>
                <a:spcPct val="100000"/>
              </a:lnSpc>
              <a:spcBef>
                <a:spcPts val="130"/>
              </a:spcBef>
            </a:pPr>
            <a:r>
              <a:rPr sz="2350" spc="-150" dirty="0">
                <a:solidFill>
                  <a:srgbClr val="2A2822"/>
                </a:solidFill>
                <a:latin typeface="Calibri"/>
                <a:cs typeface="Calibri"/>
              </a:rPr>
              <a:t>What is the project</a:t>
            </a:r>
            <a:endParaRPr sz="2350" spc="-150" dirty="0">
              <a:latin typeface="Calibri"/>
              <a:cs typeface="Calibri"/>
            </a:endParaRPr>
          </a:p>
        </p:txBody>
      </p:sp>
      <p:sp>
        <p:nvSpPr>
          <p:cNvPr id="5" name="object 5"/>
          <p:cNvSpPr txBox="1"/>
          <p:nvPr/>
        </p:nvSpPr>
        <p:spPr>
          <a:xfrm>
            <a:off x="5321808" y="1528381"/>
            <a:ext cx="502920" cy="477695"/>
          </a:xfrm>
          <a:prstGeom prst="rect">
            <a:avLst/>
          </a:prstGeom>
          <a:solidFill>
            <a:srgbClr val="4AAC94"/>
          </a:solidFill>
        </p:spPr>
        <p:txBody>
          <a:bodyPr vert="horz" wrap="square" lIns="0" tIns="15875" rIns="0" bIns="0" rtlCol="0">
            <a:spAutoFit/>
          </a:bodyPr>
          <a:lstStyle/>
          <a:p>
            <a:pPr marL="137795">
              <a:lnSpc>
                <a:spcPct val="100000"/>
              </a:lnSpc>
              <a:spcBef>
                <a:spcPts val="125"/>
              </a:spcBef>
            </a:pPr>
            <a:r>
              <a:rPr sz="3000" spc="-150" dirty="0">
                <a:solidFill>
                  <a:srgbClr val="F8FBFC"/>
                </a:solidFill>
                <a:latin typeface="Calibri"/>
                <a:cs typeface="Calibri"/>
              </a:rPr>
              <a:t>02</a:t>
            </a:r>
            <a:endParaRPr sz="3000" spc="-150" dirty="0">
              <a:latin typeface="Calibri"/>
              <a:cs typeface="Calibri"/>
            </a:endParaRPr>
          </a:p>
        </p:txBody>
      </p:sp>
      <p:sp>
        <p:nvSpPr>
          <p:cNvPr id="6" name="object 6"/>
          <p:cNvSpPr txBox="1"/>
          <p:nvPr/>
        </p:nvSpPr>
        <p:spPr>
          <a:xfrm>
            <a:off x="5182996" y="2125895"/>
            <a:ext cx="2743201" cy="378309"/>
          </a:xfrm>
          <a:prstGeom prst="rect">
            <a:avLst/>
          </a:prstGeom>
        </p:spPr>
        <p:txBody>
          <a:bodyPr vert="horz" wrap="square" lIns="0" tIns="16510" rIns="0" bIns="0" rtlCol="0">
            <a:spAutoFit/>
          </a:bodyPr>
          <a:lstStyle/>
          <a:p>
            <a:pPr marL="12700">
              <a:lnSpc>
                <a:spcPct val="100000"/>
              </a:lnSpc>
              <a:spcBef>
                <a:spcPts val="130"/>
              </a:spcBef>
            </a:pPr>
            <a:r>
              <a:rPr sz="2350" spc="-150" dirty="0">
                <a:solidFill>
                  <a:srgbClr val="2A2822"/>
                </a:solidFill>
                <a:latin typeface="Calibri"/>
                <a:cs typeface="Calibri"/>
              </a:rPr>
              <a:t>Objectives and dataset</a:t>
            </a:r>
            <a:endParaRPr sz="2350" spc="-150" dirty="0">
              <a:latin typeface="Calibri"/>
              <a:cs typeface="Calibri"/>
            </a:endParaRPr>
          </a:p>
        </p:txBody>
      </p:sp>
      <p:sp>
        <p:nvSpPr>
          <p:cNvPr id="7" name="object 7"/>
          <p:cNvSpPr txBox="1"/>
          <p:nvPr/>
        </p:nvSpPr>
        <p:spPr>
          <a:xfrm>
            <a:off x="5285232" y="3056826"/>
            <a:ext cx="494030" cy="494665"/>
          </a:xfrm>
          <a:prstGeom prst="rect">
            <a:avLst/>
          </a:prstGeom>
          <a:solidFill>
            <a:srgbClr val="4AAC94"/>
          </a:solidFill>
        </p:spPr>
        <p:txBody>
          <a:bodyPr vert="horz" wrap="square" lIns="0" tIns="13970" rIns="0" bIns="0" rtlCol="0">
            <a:spAutoFit/>
          </a:bodyPr>
          <a:lstStyle/>
          <a:p>
            <a:pPr marL="130810">
              <a:lnSpc>
                <a:spcPct val="100000"/>
              </a:lnSpc>
              <a:spcBef>
                <a:spcPts val="110"/>
              </a:spcBef>
            </a:pPr>
            <a:r>
              <a:rPr sz="3000" spc="-150" dirty="0">
                <a:solidFill>
                  <a:srgbClr val="F8FBFC"/>
                </a:solidFill>
                <a:latin typeface="Calibri"/>
                <a:cs typeface="Calibri"/>
              </a:rPr>
              <a:t>04</a:t>
            </a:r>
            <a:endParaRPr sz="3000" spc="-150" dirty="0">
              <a:latin typeface="Calibri"/>
              <a:cs typeface="Calibri"/>
            </a:endParaRPr>
          </a:p>
        </p:txBody>
      </p:sp>
      <p:sp>
        <p:nvSpPr>
          <p:cNvPr id="8" name="object 8"/>
          <p:cNvSpPr txBox="1"/>
          <p:nvPr/>
        </p:nvSpPr>
        <p:spPr>
          <a:xfrm>
            <a:off x="5260594" y="3695979"/>
            <a:ext cx="2588006" cy="378309"/>
          </a:xfrm>
          <a:prstGeom prst="rect">
            <a:avLst/>
          </a:prstGeom>
        </p:spPr>
        <p:txBody>
          <a:bodyPr vert="horz" wrap="square" lIns="0" tIns="16510" rIns="0" bIns="0" rtlCol="0">
            <a:spAutoFit/>
          </a:bodyPr>
          <a:lstStyle/>
          <a:p>
            <a:pPr marL="12700">
              <a:lnSpc>
                <a:spcPct val="100000"/>
              </a:lnSpc>
              <a:spcBef>
                <a:spcPts val="130"/>
              </a:spcBef>
            </a:pPr>
            <a:r>
              <a:rPr sz="2350" spc="-150" dirty="0">
                <a:solidFill>
                  <a:srgbClr val="2A2822"/>
                </a:solidFill>
                <a:latin typeface="Calibri"/>
                <a:cs typeface="Calibri"/>
              </a:rPr>
              <a:t>Conclusions and Insights</a:t>
            </a:r>
            <a:endParaRPr sz="2350" spc="-150" dirty="0">
              <a:latin typeface="Calibri"/>
              <a:cs typeface="Calibri"/>
            </a:endParaRPr>
          </a:p>
        </p:txBody>
      </p:sp>
      <p:sp>
        <p:nvSpPr>
          <p:cNvPr id="9" name="object 9"/>
          <p:cNvSpPr txBox="1"/>
          <p:nvPr/>
        </p:nvSpPr>
        <p:spPr>
          <a:xfrm>
            <a:off x="1856232" y="3120834"/>
            <a:ext cx="502920" cy="480901"/>
          </a:xfrm>
          <a:prstGeom prst="rect">
            <a:avLst/>
          </a:prstGeom>
          <a:solidFill>
            <a:srgbClr val="4AAC94"/>
          </a:solidFill>
        </p:spPr>
        <p:txBody>
          <a:bodyPr vert="horz" wrap="square" lIns="0" tIns="19050" rIns="0" bIns="0" rtlCol="0">
            <a:spAutoFit/>
          </a:bodyPr>
          <a:lstStyle/>
          <a:p>
            <a:pPr marL="132080">
              <a:lnSpc>
                <a:spcPct val="100000"/>
              </a:lnSpc>
              <a:spcBef>
                <a:spcPts val="150"/>
              </a:spcBef>
            </a:pPr>
            <a:r>
              <a:rPr sz="3000" spc="-150" dirty="0">
                <a:solidFill>
                  <a:srgbClr val="F8FBFC"/>
                </a:solidFill>
                <a:latin typeface="Calibri"/>
                <a:cs typeface="Calibri"/>
              </a:rPr>
              <a:t>03</a:t>
            </a:r>
            <a:endParaRPr sz="3000" spc="-150" dirty="0">
              <a:latin typeface="Calibri"/>
              <a:cs typeface="Calibri"/>
            </a:endParaRPr>
          </a:p>
        </p:txBody>
      </p:sp>
      <p:sp>
        <p:nvSpPr>
          <p:cNvPr id="10" name="object 10"/>
          <p:cNvSpPr txBox="1"/>
          <p:nvPr/>
        </p:nvSpPr>
        <p:spPr>
          <a:xfrm>
            <a:off x="1843785" y="3661612"/>
            <a:ext cx="2956814" cy="378309"/>
          </a:xfrm>
          <a:prstGeom prst="rect">
            <a:avLst/>
          </a:prstGeom>
        </p:spPr>
        <p:txBody>
          <a:bodyPr vert="horz" wrap="square" lIns="0" tIns="16510" rIns="0" bIns="0" rtlCol="0">
            <a:spAutoFit/>
          </a:bodyPr>
          <a:lstStyle/>
          <a:p>
            <a:pPr marL="12700">
              <a:lnSpc>
                <a:spcPct val="100000"/>
              </a:lnSpc>
              <a:spcBef>
                <a:spcPts val="130"/>
              </a:spcBef>
            </a:pPr>
            <a:r>
              <a:rPr sz="2350" spc="-150" dirty="0">
                <a:solidFill>
                  <a:srgbClr val="2A2822"/>
                </a:solidFill>
                <a:latin typeface="Calibri"/>
                <a:cs typeface="Calibri"/>
              </a:rPr>
              <a:t>Discussion and Dashboard</a:t>
            </a:r>
            <a:endParaRPr sz="2350" spc="-15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157473"/>
            <a:ext cx="722630" cy="723265"/>
            <a:chOff x="0" y="3157473"/>
            <a:chExt cx="722630" cy="723265"/>
          </a:xfrm>
        </p:grpSpPr>
        <p:sp>
          <p:nvSpPr>
            <p:cNvPr id="3" name="object 3"/>
            <p:cNvSpPr/>
            <p:nvPr/>
          </p:nvSpPr>
          <p:spPr>
            <a:xfrm>
              <a:off x="0" y="3157473"/>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9200"/>
            </a:solidFill>
          </p:spPr>
          <p:txBody>
            <a:bodyPr wrap="square" lIns="0" tIns="0" rIns="0" bIns="0" rtlCol="0"/>
            <a:lstStyle/>
            <a:p>
              <a:endParaRPr/>
            </a:p>
          </p:txBody>
        </p:sp>
        <p:sp>
          <p:nvSpPr>
            <p:cNvPr id="4" name="object 4"/>
            <p:cNvSpPr/>
            <p:nvPr/>
          </p:nvSpPr>
          <p:spPr>
            <a:xfrm>
              <a:off x="0" y="3541902"/>
              <a:ext cx="722630" cy="247015"/>
            </a:xfrm>
            <a:custGeom>
              <a:avLst/>
              <a:gdLst/>
              <a:ahLst/>
              <a:cxnLst/>
              <a:rect l="l" t="t" r="r" b="b"/>
              <a:pathLst>
                <a:path w="722630" h="247014">
                  <a:moveTo>
                    <a:pt x="722325" y="164719"/>
                  </a:moveTo>
                  <a:lnTo>
                    <a:pt x="677570" y="171805"/>
                  </a:lnTo>
                  <a:lnTo>
                    <a:pt x="645807" y="188683"/>
                  </a:lnTo>
                  <a:lnTo>
                    <a:pt x="618375" y="208838"/>
                  </a:lnTo>
                  <a:lnTo>
                    <a:pt x="586600" y="225717"/>
                  </a:lnTo>
                  <a:lnTo>
                    <a:pt x="541832" y="232791"/>
                  </a:lnTo>
                  <a:lnTo>
                    <a:pt x="497052" y="225717"/>
                  </a:lnTo>
                  <a:lnTo>
                    <a:pt x="465264" y="208838"/>
                  </a:lnTo>
                  <a:lnTo>
                    <a:pt x="437781" y="188683"/>
                  </a:lnTo>
                  <a:lnTo>
                    <a:pt x="405930" y="171805"/>
                  </a:lnTo>
                  <a:lnTo>
                    <a:pt x="361035" y="164719"/>
                  </a:lnTo>
                  <a:lnTo>
                    <a:pt x="316280" y="171805"/>
                  </a:lnTo>
                  <a:lnTo>
                    <a:pt x="284518" y="188683"/>
                  </a:lnTo>
                  <a:lnTo>
                    <a:pt x="257086" y="208838"/>
                  </a:lnTo>
                  <a:lnTo>
                    <a:pt x="225310" y="225717"/>
                  </a:lnTo>
                  <a:lnTo>
                    <a:pt x="180543" y="232791"/>
                  </a:lnTo>
                  <a:lnTo>
                    <a:pt x="135763" y="225717"/>
                  </a:lnTo>
                  <a:lnTo>
                    <a:pt x="103987" y="208838"/>
                  </a:lnTo>
                  <a:lnTo>
                    <a:pt x="76542" y="188683"/>
                  </a:lnTo>
                  <a:lnTo>
                    <a:pt x="44767" y="171805"/>
                  </a:lnTo>
                  <a:lnTo>
                    <a:pt x="0" y="164719"/>
                  </a:lnTo>
                  <a:lnTo>
                    <a:pt x="0" y="247015"/>
                  </a:lnTo>
                  <a:lnTo>
                    <a:pt x="722325" y="247015"/>
                  </a:lnTo>
                  <a:lnTo>
                    <a:pt x="722325" y="164719"/>
                  </a:lnTo>
                  <a:close/>
                </a:path>
                <a:path w="722630" h="247014">
                  <a:moveTo>
                    <a:pt x="722325" y="0"/>
                  </a:moveTo>
                  <a:lnTo>
                    <a:pt x="677570" y="7874"/>
                  </a:lnTo>
                  <a:lnTo>
                    <a:pt x="645807" y="26644"/>
                  </a:lnTo>
                  <a:lnTo>
                    <a:pt x="618375" y="49060"/>
                  </a:lnTo>
                  <a:lnTo>
                    <a:pt x="586600" y="67830"/>
                  </a:lnTo>
                  <a:lnTo>
                    <a:pt x="541832" y="75692"/>
                  </a:lnTo>
                  <a:lnTo>
                    <a:pt x="497052" y="67830"/>
                  </a:lnTo>
                  <a:lnTo>
                    <a:pt x="465264" y="49060"/>
                  </a:lnTo>
                  <a:lnTo>
                    <a:pt x="437781" y="26644"/>
                  </a:lnTo>
                  <a:lnTo>
                    <a:pt x="405930" y="7874"/>
                  </a:lnTo>
                  <a:lnTo>
                    <a:pt x="361035" y="0"/>
                  </a:lnTo>
                  <a:lnTo>
                    <a:pt x="316280" y="7874"/>
                  </a:lnTo>
                  <a:lnTo>
                    <a:pt x="284518" y="26644"/>
                  </a:lnTo>
                  <a:lnTo>
                    <a:pt x="257086" y="49060"/>
                  </a:lnTo>
                  <a:lnTo>
                    <a:pt x="225310" y="67830"/>
                  </a:lnTo>
                  <a:lnTo>
                    <a:pt x="180543" y="75692"/>
                  </a:lnTo>
                  <a:lnTo>
                    <a:pt x="135763" y="67830"/>
                  </a:lnTo>
                  <a:lnTo>
                    <a:pt x="103987" y="49060"/>
                  </a:lnTo>
                  <a:lnTo>
                    <a:pt x="76542" y="26644"/>
                  </a:lnTo>
                  <a:lnTo>
                    <a:pt x="44767" y="7874"/>
                  </a:lnTo>
                  <a:lnTo>
                    <a:pt x="0" y="0"/>
                  </a:lnTo>
                  <a:lnTo>
                    <a:pt x="0" y="91440"/>
                  </a:lnTo>
                  <a:lnTo>
                    <a:pt x="722325" y="91440"/>
                  </a:lnTo>
                  <a:lnTo>
                    <a:pt x="722325" y="0"/>
                  </a:lnTo>
                  <a:close/>
                </a:path>
              </a:pathLst>
            </a:custGeom>
            <a:solidFill>
              <a:srgbClr val="F8FBFC"/>
            </a:solidFill>
          </p:spPr>
          <p:txBody>
            <a:bodyPr wrap="square" lIns="0" tIns="0" rIns="0" bIns="0" rtlCol="0"/>
            <a:lstStyle/>
            <a:p>
              <a:endParaRPr/>
            </a:p>
          </p:txBody>
        </p:sp>
        <p:pic>
          <p:nvPicPr>
            <p:cNvPr id="5" name="object 5"/>
            <p:cNvPicPr/>
            <p:nvPr/>
          </p:nvPicPr>
          <p:blipFill>
            <a:blip r:embed="rId2" cstate="print"/>
            <a:stretch>
              <a:fillRect/>
            </a:stretch>
          </p:blipFill>
          <p:spPr>
            <a:xfrm>
              <a:off x="107680" y="3249040"/>
              <a:ext cx="150154" cy="155448"/>
            </a:xfrm>
            <a:prstGeom prst="rect">
              <a:avLst/>
            </a:prstGeom>
          </p:spPr>
        </p:pic>
      </p:grpSp>
      <p:sp>
        <p:nvSpPr>
          <p:cNvPr id="6" name="object 6"/>
          <p:cNvSpPr txBox="1">
            <a:spLocks noGrp="1"/>
          </p:cNvSpPr>
          <p:nvPr>
            <p:ph type="title"/>
          </p:nvPr>
        </p:nvSpPr>
        <p:spPr>
          <a:xfrm>
            <a:off x="1066800" y="441325"/>
            <a:ext cx="5224044" cy="690574"/>
          </a:xfrm>
          <a:prstGeom prst="rect">
            <a:avLst/>
          </a:prstGeom>
        </p:spPr>
        <p:txBody>
          <a:bodyPr vert="horz" wrap="square" lIns="0" tIns="13335" rIns="0" bIns="0" rtlCol="0">
            <a:spAutoFit/>
          </a:bodyPr>
          <a:lstStyle/>
          <a:p>
            <a:pPr marL="12700">
              <a:lnSpc>
                <a:spcPct val="100000"/>
              </a:lnSpc>
              <a:spcBef>
                <a:spcPts val="105"/>
              </a:spcBef>
            </a:pPr>
            <a:r>
              <a:rPr sz="4400" dirty="0" smtClean="0"/>
              <a:t>What </a:t>
            </a:r>
            <a:r>
              <a:rPr sz="4400" dirty="0"/>
              <a:t>is this </a:t>
            </a:r>
            <a:r>
              <a:rPr sz="4400" dirty="0">
                <a:solidFill>
                  <a:srgbClr val="FF9200"/>
                </a:solidFill>
              </a:rPr>
              <a:t>project</a:t>
            </a:r>
            <a:r>
              <a:rPr sz="4400" dirty="0"/>
              <a:t>?</a:t>
            </a:r>
          </a:p>
        </p:txBody>
      </p:sp>
      <p:sp>
        <p:nvSpPr>
          <p:cNvPr id="7" name="object 7"/>
          <p:cNvSpPr txBox="1"/>
          <p:nvPr/>
        </p:nvSpPr>
        <p:spPr>
          <a:xfrm>
            <a:off x="1066800" y="1633391"/>
            <a:ext cx="7391400" cy="1775935"/>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The project offers interns a dynamic learning experience through the </a:t>
            </a:r>
            <a:r>
              <a:rPr sz="1200" b="1" dirty="0">
                <a:solidFill>
                  <a:srgbClr val="FF9200"/>
                </a:solidFill>
                <a:latin typeface="Tahoma"/>
                <a:cs typeface="Tahoma"/>
              </a:rPr>
              <a:t>utilization of Power BI</a:t>
            </a:r>
            <a:r>
              <a:rPr sz="1200" dirty="0">
                <a:solidFill>
                  <a:srgbClr val="2A2822"/>
                </a:solidFill>
                <a:latin typeface="Verdana"/>
                <a:cs typeface="Verdana"/>
              </a:rPr>
              <a:t>, enabling</a:t>
            </a:r>
            <a:endParaRPr sz="1200" dirty="0">
              <a:latin typeface="Verdana"/>
              <a:cs typeface="Verdana"/>
            </a:endParaRPr>
          </a:p>
          <a:p>
            <a:pPr marL="12700" marR="231140">
              <a:lnSpc>
                <a:spcPct val="250599"/>
              </a:lnSpc>
            </a:pPr>
            <a:r>
              <a:rPr sz="1200" dirty="0">
                <a:solidFill>
                  <a:srgbClr val="2A2822"/>
                </a:solidFill>
                <a:latin typeface="Verdana"/>
                <a:cs typeface="Verdana"/>
              </a:rPr>
              <a:t>students to delve into the intricacies of </a:t>
            </a:r>
            <a:r>
              <a:rPr sz="1200" b="1" dirty="0">
                <a:solidFill>
                  <a:srgbClr val="FF455F"/>
                </a:solidFill>
                <a:latin typeface="Tahoma"/>
                <a:cs typeface="Tahoma"/>
              </a:rPr>
              <a:t>hotel aggregator listings</a:t>
            </a:r>
            <a:r>
              <a:rPr sz="1200" dirty="0">
                <a:solidFill>
                  <a:srgbClr val="2A2822"/>
                </a:solidFill>
                <a:latin typeface="Verdana"/>
                <a:cs typeface="Verdana"/>
              </a:rPr>
              <a:t>. Through interactive Power BI  </a:t>
            </a:r>
            <a:r>
              <a:rPr sz="1200" b="1" dirty="0">
                <a:solidFill>
                  <a:srgbClr val="FF9200"/>
                </a:solidFill>
                <a:latin typeface="Tahoma"/>
                <a:cs typeface="Tahoma"/>
              </a:rPr>
              <a:t>dashboards</a:t>
            </a:r>
            <a:r>
              <a:rPr sz="1200" dirty="0">
                <a:solidFill>
                  <a:srgbClr val="2A2822"/>
                </a:solidFill>
                <a:latin typeface="Verdana"/>
                <a:cs typeface="Verdana"/>
              </a:rPr>
              <a:t>, interns explore the geographical spread, pricing dynamics, host attributes, and review  ratings, gaining a comprehensive understanding of the market landscape.</a:t>
            </a:r>
            <a:endParaRPr sz="12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157473"/>
            <a:ext cx="722630" cy="723265"/>
            <a:chOff x="0" y="3157473"/>
            <a:chExt cx="722630" cy="723265"/>
          </a:xfrm>
        </p:grpSpPr>
        <p:sp>
          <p:nvSpPr>
            <p:cNvPr id="3" name="object 3"/>
            <p:cNvSpPr/>
            <p:nvPr/>
          </p:nvSpPr>
          <p:spPr>
            <a:xfrm>
              <a:off x="0" y="3157473"/>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9200"/>
            </a:solidFill>
          </p:spPr>
          <p:txBody>
            <a:bodyPr wrap="square" lIns="0" tIns="0" rIns="0" bIns="0" rtlCol="0"/>
            <a:lstStyle/>
            <a:p>
              <a:endParaRPr/>
            </a:p>
          </p:txBody>
        </p:sp>
        <p:sp>
          <p:nvSpPr>
            <p:cNvPr id="4" name="object 4"/>
            <p:cNvSpPr/>
            <p:nvPr/>
          </p:nvSpPr>
          <p:spPr>
            <a:xfrm>
              <a:off x="0" y="3541902"/>
              <a:ext cx="722630" cy="247015"/>
            </a:xfrm>
            <a:custGeom>
              <a:avLst/>
              <a:gdLst/>
              <a:ahLst/>
              <a:cxnLst/>
              <a:rect l="l" t="t" r="r" b="b"/>
              <a:pathLst>
                <a:path w="722630" h="247014">
                  <a:moveTo>
                    <a:pt x="722325" y="164719"/>
                  </a:moveTo>
                  <a:lnTo>
                    <a:pt x="677570" y="171805"/>
                  </a:lnTo>
                  <a:lnTo>
                    <a:pt x="645807" y="188683"/>
                  </a:lnTo>
                  <a:lnTo>
                    <a:pt x="618375" y="208838"/>
                  </a:lnTo>
                  <a:lnTo>
                    <a:pt x="586600" y="225717"/>
                  </a:lnTo>
                  <a:lnTo>
                    <a:pt x="541832" y="232791"/>
                  </a:lnTo>
                  <a:lnTo>
                    <a:pt x="497052" y="225717"/>
                  </a:lnTo>
                  <a:lnTo>
                    <a:pt x="465264" y="208838"/>
                  </a:lnTo>
                  <a:lnTo>
                    <a:pt x="437781" y="188683"/>
                  </a:lnTo>
                  <a:lnTo>
                    <a:pt x="405930" y="171805"/>
                  </a:lnTo>
                  <a:lnTo>
                    <a:pt x="361035" y="164719"/>
                  </a:lnTo>
                  <a:lnTo>
                    <a:pt x="316280" y="171805"/>
                  </a:lnTo>
                  <a:lnTo>
                    <a:pt x="284518" y="188683"/>
                  </a:lnTo>
                  <a:lnTo>
                    <a:pt x="257086" y="208838"/>
                  </a:lnTo>
                  <a:lnTo>
                    <a:pt x="225310" y="225717"/>
                  </a:lnTo>
                  <a:lnTo>
                    <a:pt x="180543" y="232791"/>
                  </a:lnTo>
                  <a:lnTo>
                    <a:pt x="135763" y="225717"/>
                  </a:lnTo>
                  <a:lnTo>
                    <a:pt x="103987" y="208838"/>
                  </a:lnTo>
                  <a:lnTo>
                    <a:pt x="76542" y="188683"/>
                  </a:lnTo>
                  <a:lnTo>
                    <a:pt x="44767" y="171805"/>
                  </a:lnTo>
                  <a:lnTo>
                    <a:pt x="0" y="164719"/>
                  </a:lnTo>
                  <a:lnTo>
                    <a:pt x="0" y="247015"/>
                  </a:lnTo>
                  <a:lnTo>
                    <a:pt x="722325" y="247015"/>
                  </a:lnTo>
                  <a:lnTo>
                    <a:pt x="722325" y="164719"/>
                  </a:lnTo>
                  <a:close/>
                </a:path>
                <a:path w="722630" h="247014">
                  <a:moveTo>
                    <a:pt x="722325" y="0"/>
                  </a:moveTo>
                  <a:lnTo>
                    <a:pt x="677570" y="7874"/>
                  </a:lnTo>
                  <a:lnTo>
                    <a:pt x="645807" y="26644"/>
                  </a:lnTo>
                  <a:lnTo>
                    <a:pt x="618375" y="49060"/>
                  </a:lnTo>
                  <a:lnTo>
                    <a:pt x="586600" y="67830"/>
                  </a:lnTo>
                  <a:lnTo>
                    <a:pt x="541832" y="75692"/>
                  </a:lnTo>
                  <a:lnTo>
                    <a:pt x="497052" y="67830"/>
                  </a:lnTo>
                  <a:lnTo>
                    <a:pt x="465264" y="49060"/>
                  </a:lnTo>
                  <a:lnTo>
                    <a:pt x="437781" y="26644"/>
                  </a:lnTo>
                  <a:lnTo>
                    <a:pt x="405930" y="7874"/>
                  </a:lnTo>
                  <a:lnTo>
                    <a:pt x="361035" y="0"/>
                  </a:lnTo>
                  <a:lnTo>
                    <a:pt x="316280" y="7874"/>
                  </a:lnTo>
                  <a:lnTo>
                    <a:pt x="284518" y="26644"/>
                  </a:lnTo>
                  <a:lnTo>
                    <a:pt x="257086" y="49060"/>
                  </a:lnTo>
                  <a:lnTo>
                    <a:pt x="225310" y="67830"/>
                  </a:lnTo>
                  <a:lnTo>
                    <a:pt x="180543" y="75692"/>
                  </a:lnTo>
                  <a:lnTo>
                    <a:pt x="135763" y="67830"/>
                  </a:lnTo>
                  <a:lnTo>
                    <a:pt x="103987" y="49060"/>
                  </a:lnTo>
                  <a:lnTo>
                    <a:pt x="76542" y="26644"/>
                  </a:lnTo>
                  <a:lnTo>
                    <a:pt x="44767" y="7874"/>
                  </a:lnTo>
                  <a:lnTo>
                    <a:pt x="0" y="0"/>
                  </a:lnTo>
                  <a:lnTo>
                    <a:pt x="0" y="91440"/>
                  </a:lnTo>
                  <a:lnTo>
                    <a:pt x="722325" y="91440"/>
                  </a:lnTo>
                  <a:lnTo>
                    <a:pt x="722325" y="0"/>
                  </a:lnTo>
                  <a:close/>
                </a:path>
              </a:pathLst>
            </a:custGeom>
            <a:solidFill>
              <a:srgbClr val="F8FBFC"/>
            </a:solidFill>
          </p:spPr>
          <p:txBody>
            <a:bodyPr wrap="square" lIns="0" tIns="0" rIns="0" bIns="0" rtlCol="0"/>
            <a:lstStyle/>
            <a:p>
              <a:endParaRPr/>
            </a:p>
          </p:txBody>
        </p:sp>
        <p:pic>
          <p:nvPicPr>
            <p:cNvPr id="5" name="object 5"/>
            <p:cNvPicPr/>
            <p:nvPr/>
          </p:nvPicPr>
          <p:blipFill>
            <a:blip r:embed="rId2" cstate="print"/>
            <a:stretch>
              <a:fillRect/>
            </a:stretch>
          </p:blipFill>
          <p:spPr>
            <a:xfrm>
              <a:off x="107680" y="3249040"/>
              <a:ext cx="150154" cy="155448"/>
            </a:xfrm>
            <a:prstGeom prst="rect">
              <a:avLst/>
            </a:prstGeom>
          </p:spPr>
        </p:pic>
      </p:grpSp>
      <p:sp>
        <p:nvSpPr>
          <p:cNvPr id="6" name="object 6"/>
          <p:cNvSpPr txBox="1">
            <a:spLocks noGrp="1"/>
          </p:cNvSpPr>
          <p:nvPr>
            <p:ph type="title"/>
          </p:nvPr>
        </p:nvSpPr>
        <p:spPr>
          <a:xfrm>
            <a:off x="1066800" y="365125"/>
            <a:ext cx="5300244" cy="690574"/>
          </a:xfrm>
          <a:prstGeom prst="rect">
            <a:avLst/>
          </a:prstGeom>
        </p:spPr>
        <p:txBody>
          <a:bodyPr vert="horz" wrap="square" lIns="0" tIns="13335" rIns="0" bIns="0" rtlCol="0">
            <a:spAutoFit/>
          </a:bodyPr>
          <a:lstStyle/>
          <a:p>
            <a:pPr marL="12700">
              <a:lnSpc>
                <a:spcPct val="100000"/>
              </a:lnSpc>
              <a:spcBef>
                <a:spcPts val="105"/>
              </a:spcBef>
            </a:pPr>
            <a:r>
              <a:rPr sz="4400" dirty="0"/>
              <a:t>Objectives and </a:t>
            </a:r>
            <a:r>
              <a:rPr sz="4400" dirty="0">
                <a:solidFill>
                  <a:srgbClr val="FF455F"/>
                </a:solidFill>
              </a:rPr>
              <a:t>dataset</a:t>
            </a:r>
            <a:endParaRPr sz="4400" dirty="0"/>
          </a:p>
        </p:txBody>
      </p:sp>
      <p:sp>
        <p:nvSpPr>
          <p:cNvPr id="7" name="object 7"/>
          <p:cNvSpPr txBox="1"/>
          <p:nvPr/>
        </p:nvSpPr>
        <p:spPr>
          <a:xfrm>
            <a:off x="1066800" y="1279525"/>
            <a:ext cx="7239000" cy="3282565"/>
          </a:xfrm>
          <a:prstGeom prst="rect">
            <a:avLst/>
          </a:prstGeom>
        </p:spPr>
        <p:txBody>
          <a:bodyPr vert="horz" wrap="square" lIns="0" tIns="16510" rIns="0" bIns="0" rtlCol="0">
            <a:spAutoFit/>
          </a:bodyPr>
          <a:lstStyle/>
          <a:p>
            <a:pPr marL="12700">
              <a:lnSpc>
                <a:spcPct val="100000"/>
              </a:lnSpc>
              <a:spcBef>
                <a:spcPts val="130"/>
              </a:spcBef>
            </a:pPr>
            <a:r>
              <a:rPr sz="1200" dirty="0">
                <a:solidFill>
                  <a:srgbClr val="2A2822"/>
                </a:solidFill>
                <a:latin typeface="Verdana"/>
                <a:cs typeface="Verdana"/>
              </a:rPr>
              <a:t>The project analyzes a rental platform's data to create interactive Power BI dashboards showing</a:t>
            </a:r>
            <a:endParaRPr sz="1200" dirty="0">
              <a:latin typeface="Verdana"/>
              <a:cs typeface="Verdana"/>
            </a:endParaRPr>
          </a:p>
          <a:p>
            <a:pPr marL="12700" marR="37465">
              <a:lnSpc>
                <a:spcPct val="250700"/>
              </a:lnSpc>
            </a:pPr>
            <a:r>
              <a:rPr sz="1200" dirty="0">
                <a:solidFill>
                  <a:srgbClr val="2A2822"/>
                </a:solidFill>
                <a:latin typeface="Verdana"/>
                <a:cs typeface="Verdana"/>
              </a:rPr>
              <a:t>geographical distribution, pricing trends, host characteristics, and reviewscores. </a:t>
            </a:r>
            <a:r>
              <a:rPr sz="1200" b="1" dirty="0">
                <a:solidFill>
                  <a:srgbClr val="FF455F"/>
                </a:solidFill>
                <a:latin typeface="Tahoma"/>
                <a:cs typeface="Tahoma"/>
              </a:rPr>
              <a:t>Reports detail  </a:t>
            </a:r>
            <a:r>
              <a:rPr sz="1200" dirty="0">
                <a:solidFill>
                  <a:srgbClr val="2A2822"/>
                </a:solidFill>
                <a:latin typeface="Verdana"/>
                <a:cs typeface="Verdana"/>
              </a:rPr>
              <a:t>availability patterns, property preferences, and factors influencing guest satisfaction, with  recommendations for hosts and the platform.</a:t>
            </a:r>
            <a:endParaRPr sz="1200" dirty="0">
              <a:latin typeface="Verdana"/>
              <a:cs typeface="Verdana"/>
            </a:endParaRPr>
          </a:p>
          <a:p>
            <a:pPr marL="12700" marR="65405">
              <a:lnSpc>
                <a:spcPct val="250700"/>
              </a:lnSpc>
              <a:spcBef>
                <a:spcPts val="935"/>
              </a:spcBef>
            </a:pPr>
            <a:r>
              <a:rPr sz="1200" b="1" dirty="0">
                <a:solidFill>
                  <a:srgbClr val="FF9200"/>
                </a:solidFill>
                <a:latin typeface="Tahoma"/>
                <a:cs typeface="Tahoma"/>
              </a:rPr>
              <a:t>Goals include </a:t>
            </a:r>
            <a:r>
              <a:rPr sz="1200" dirty="0">
                <a:solidFill>
                  <a:srgbClr val="2A2822"/>
                </a:solidFill>
                <a:latin typeface="Verdana"/>
                <a:cs typeface="Verdana"/>
              </a:rPr>
              <a:t>understanding geographical insights, pricing dynamics, host performance, review  scores impact, and property analysis to enhance platform performance and user satisfaction.</a:t>
            </a:r>
            <a:endParaRPr sz="12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 y="3709719"/>
            <a:ext cx="862724" cy="657175"/>
            <a:chOff x="0" y="3157473"/>
            <a:chExt cx="722630" cy="723265"/>
          </a:xfrm>
        </p:grpSpPr>
        <p:sp>
          <p:nvSpPr>
            <p:cNvPr id="3" name="object 3"/>
            <p:cNvSpPr/>
            <p:nvPr/>
          </p:nvSpPr>
          <p:spPr>
            <a:xfrm>
              <a:off x="0" y="3157473"/>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9200"/>
            </a:solidFill>
          </p:spPr>
          <p:txBody>
            <a:bodyPr wrap="square" lIns="0" tIns="0" rIns="0" bIns="0" rtlCol="0"/>
            <a:lstStyle/>
            <a:p>
              <a:endParaRPr/>
            </a:p>
          </p:txBody>
        </p:sp>
        <p:sp>
          <p:nvSpPr>
            <p:cNvPr id="4" name="object 4"/>
            <p:cNvSpPr/>
            <p:nvPr/>
          </p:nvSpPr>
          <p:spPr>
            <a:xfrm>
              <a:off x="0" y="3541902"/>
              <a:ext cx="722630" cy="247015"/>
            </a:xfrm>
            <a:custGeom>
              <a:avLst/>
              <a:gdLst/>
              <a:ahLst/>
              <a:cxnLst/>
              <a:rect l="l" t="t" r="r" b="b"/>
              <a:pathLst>
                <a:path w="722630" h="247014">
                  <a:moveTo>
                    <a:pt x="722325" y="164719"/>
                  </a:moveTo>
                  <a:lnTo>
                    <a:pt x="677570" y="171805"/>
                  </a:lnTo>
                  <a:lnTo>
                    <a:pt x="645807" y="188683"/>
                  </a:lnTo>
                  <a:lnTo>
                    <a:pt x="618375" y="208838"/>
                  </a:lnTo>
                  <a:lnTo>
                    <a:pt x="586600" y="225717"/>
                  </a:lnTo>
                  <a:lnTo>
                    <a:pt x="541832" y="232791"/>
                  </a:lnTo>
                  <a:lnTo>
                    <a:pt x="497052" y="225717"/>
                  </a:lnTo>
                  <a:lnTo>
                    <a:pt x="465264" y="208838"/>
                  </a:lnTo>
                  <a:lnTo>
                    <a:pt x="437781" y="188683"/>
                  </a:lnTo>
                  <a:lnTo>
                    <a:pt x="405930" y="171805"/>
                  </a:lnTo>
                  <a:lnTo>
                    <a:pt x="361035" y="164719"/>
                  </a:lnTo>
                  <a:lnTo>
                    <a:pt x="316280" y="171805"/>
                  </a:lnTo>
                  <a:lnTo>
                    <a:pt x="284518" y="188683"/>
                  </a:lnTo>
                  <a:lnTo>
                    <a:pt x="257086" y="208838"/>
                  </a:lnTo>
                  <a:lnTo>
                    <a:pt x="225310" y="225717"/>
                  </a:lnTo>
                  <a:lnTo>
                    <a:pt x="180543" y="232791"/>
                  </a:lnTo>
                  <a:lnTo>
                    <a:pt x="135763" y="225717"/>
                  </a:lnTo>
                  <a:lnTo>
                    <a:pt x="103987" y="208838"/>
                  </a:lnTo>
                  <a:lnTo>
                    <a:pt x="76542" y="188683"/>
                  </a:lnTo>
                  <a:lnTo>
                    <a:pt x="44767" y="171805"/>
                  </a:lnTo>
                  <a:lnTo>
                    <a:pt x="0" y="164719"/>
                  </a:lnTo>
                  <a:lnTo>
                    <a:pt x="0" y="247015"/>
                  </a:lnTo>
                  <a:lnTo>
                    <a:pt x="722325" y="247015"/>
                  </a:lnTo>
                  <a:lnTo>
                    <a:pt x="722325" y="164719"/>
                  </a:lnTo>
                  <a:close/>
                </a:path>
                <a:path w="722630" h="247014">
                  <a:moveTo>
                    <a:pt x="722325" y="0"/>
                  </a:moveTo>
                  <a:lnTo>
                    <a:pt x="677570" y="7874"/>
                  </a:lnTo>
                  <a:lnTo>
                    <a:pt x="645807" y="26644"/>
                  </a:lnTo>
                  <a:lnTo>
                    <a:pt x="618375" y="49060"/>
                  </a:lnTo>
                  <a:lnTo>
                    <a:pt x="586600" y="67830"/>
                  </a:lnTo>
                  <a:lnTo>
                    <a:pt x="541832" y="75692"/>
                  </a:lnTo>
                  <a:lnTo>
                    <a:pt x="497052" y="67830"/>
                  </a:lnTo>
                  <a:lnTo>
                    <a:pt x="465264" y="49060"/>
                  </a:lnTo>
                  <a:lnTo>
                    <a:pt x="437781" y="26644"/>
                  </a:lnTo>
                  <a:lnTo>
                    <a:pt x="405930" y="7874"/>
                  </a:lnTo>
                  <a:lnTo>
                    <a:pt x="361035" y="0"/>
                  </a:lnTo>
                  <a:lnTo>
                    <a:pt x="316280" y="7874"/>
                  </a:lnTo>
                  <a:lnTo>
                    <a:pt x="284518" y="26644"/>
                  </a:lnTo>
                  <a:lnTo>
                    <a:pt x="257086" y="49060"/>
                  </a:lnTo>
                  <a:lnTo>
                    <a:pt x="225310" y="67830"/>
                  </a:lnTo>
                  <a:lnTo>
                    <a:pt x="180543" y="75692"/>
                  </a:lnTo>
                  <a:lnTo>
                    <a:pt x="135763" y="67830"/>
                  </a:lnTo>
                  <a:lnTo>
                    <a:pt x="103987" y="49060"/>
                  </a:lnTo>
                  <a:lnTo>
                    <a:pt x="76542" y="26644"/>
                  </a:lnTo>
                  <a:lnTo>
                    <a:pt x="44767" y="7874"/>
                  </a:lnTo>
                  <a:lnTo>
                    <a:pt x="0" y="0"/>
                  </a:lnTo>
                  <a:lnTo>
                    <a:pt x="0" y="91440"/>
                  </a:lnTo>
                  <a:lnTo>
                    <a:pt x="722325" y="91440"/>
                  </a:lnTo>
                  <a:lnTo>
                    <a:pt x="722325" y="0"/>
                  </a:lnTo>
                  <a:close/>
                </a:path>
              </a:pathLst>
            </a:custGeom>
            <a:solidFill>
              <a:srgbClr val="F8FBFC"/>
            </a:solidFill>
          </p:spPr>
          <p:txBody>
            <a:bodyPr wrap="square" lIns="0" tIns="0" rIns="0" bIns="0" rtlCol="0"/>
            <a:lstStyle/>
            <a:p>
              <a:endParaRPr/>
            </a:p>
          </p:txBody>
        </p:sp>
        <p:pic>
          <p:nvPicPr>
            <p:cNvPr id="5" name="object 5"/>
            <p:cNvPicPr/>
            <p:nvPr/>
          </p:nvPicPr>
          <p:blipFill>
            <a:blip r:embed="rId2" cstate="print"/>
            <a:stretch>
              <a:fillRect/>
            </a:stretch>
          </p:blipFill>
          <p:spPr>
            <a:xfrm>
              <a:off x="107680" y="3249040"/>
              <a:ext cx="150154" cy="155448"/>
            </a:xfrm>
            <a:prstGeom prst="rect">
              <a:avLst/>
            </a:prstGeom>
          </p:spPr>
        </p:pic>
      </p:grpSp>
      <p:sp>
        <p:nvSpPr>
          <p:cNvPr id="6" name="object 6"/>
          <p:cNvSpPr txBox="1">
            <a:spLocks noGrp="1"/>
          </p:cNvSpPr>
          <p:nvPr>
            <p:ph type="title"/>
          </p:nvPr>
        </p:nvSpPr>
        <p:spPr>
          <a:xfrm>
            <a:off x="507124" y="163413"/>
            <a:ext cx="5512676" cy="690574"/>
          </a:xfrm>
          <a:prstGeom prst="rect">
            <a:avLst/>
          </a:prstGeom>
        </p:spPr>
        <p:txBody>
          <a:bodyPr vert="horz" wrap="square" lIns="0" tIns="13335" rIns="0" bIns="0" rtlCol="0">
            <a:spAutoFit/>
          </a:bodyPr>
          <a:lstStyle/>
          <a:p>
            <a:pPr marL="12700">
              <a:lnSpc>
                <a:spcPct val="100000"/>
              </a:lnSpc>
              <a:spcBef>
                <a:spcPts val="105"/>
              </a:spcBef>
            </a:pPr>
            <a:r>
              <a:rPr sz="4400" dirty="0"/>
              <a:t>Objectives and </a:t>
            </a:r>
            <a:r>
              <a:rPr sz="4400" dirty="0">
                <a:solidFill>
                  <a:srgbClr val="FF455F"/>
                </a:solidFill>
              </a:rPr>
              <a:t>dataset</a:t>
            </a:r>
            <a:endParaRPr sz="4400" dirty="0"/>
          </a:p>
        </p:txBody>
      </p:sp>
      <p:sp>
        <p:nvSpPr>
          <p:cNvPr id="7" name="object 7"/>
          <p:cNvSpPr txBox="1"/>
          <p:nvPr/>
        </p:nvSpPr>
        <p:spPr>
          <a:xfrm>
            <a:off x="609600" y="974725"/>
            <a:ext cx="8305800" cy="1292470"/>
          </a:xfrm>
          <a:prstGeom prst="rect">
            <a:avLst/>
          </a:prstGeom>
        </p:spPr>
        <p:txBody>
          <a:bodyPr vert="horz" wrap="square" lIns="0" tIns="12065" rIns="0" bIns="0" rtlCol="0">
            <a:spAutoFit/>
          </a:bodyPr>
          <a:lstStyle/>
          <a:p>
            <a:pPr marL="197485" marR="5080">
              <a:lnSpc>
                <a:spcPct val="150500"/>
              </a:lnSpc>
              <a:spcBef>
                <a:spcPts val="95"/>
              </a:spcBef>
            </a:pPr>
            <a:r>
              <a:rPr sz="1200" dirty="0">
                <a:solidFill>
                  <a:srgbClr val="2A2822"/>
                </a:solidFill>
                <a:latin typeface="Verdana"/>
                <a:cs typeface="Verdana"/>
              </a:rPr>
              <a:t>The dataset comprises various attributes related to listings, hosts, reviews, and availability. The  objective is to create comprehensive visualizations and insights that shed light on trends, patterns,  and factors influencing the performance of listings.</a:t>
            </a:r>
            <a:endParaRPr sz="1200" dirty="0">
              <a:latin typeface="Verdana"/>
              <a:cs typeface="Verdana"/>
            </a:endParaRPr>
          </a:p>
          <a:p>
            <a:pPr>
              <a:lnSpc>
                <a:spcPct val="100000"/>
              </a:lnSpc>
              <a:spcBef>
                <a:spcPts val="50"/>
              </a:spcBef>
            </a:pPr>
            <a:endParaRPr sz="1600" dirty="0">
              <a:latin typeface="Verdana"/>
              <a:cs typeface="Verdana"/>
            </a:endParaRPr>
          </a:p>
          <a:p>
            <a:pPr marL="12700">
              <a:lnSpc>
                <a:spcPct val="100000"/>
              </a:lnSpc>
            </a:pPr>
            <a:r>
              <a:rPr sz="1200" b="1" dirty="0">
                <a:solidFill>
                  <a:srgbClr val="FF9200"/>
                </a:solidFill>
                <a:latin typeface="Tahoma"/>
                <a:cs typeface="Tahoma"/>
              </a:rPr>
              <a:t>Dataset Description:</a:t>
            </a:r>
            <a:endParaRPr sz="1200" dirty="0">
              <a:latin typeface="Tahoma"/>
              <a:cs typeface="Tahoma"/>
            </a:endParaRPr>
          </a:p>
        </p:txBody>
      </p:sp>
      <p:sp>
        <p:nvSpPr>
          <p:cNvPr id="8" name="object 8"/>
          <p:cNvSpPr txBox="1"/>
          <p:nvPr/>
        </p:nvSpPr>
        <p:spPr>
          <a:xfrm>
            <a:off x="609599" y="2444066"/>
            <a:ext cx="3088521"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1. id: Unique identifier for each listing.</a:t>
            </a:r>
            <a:endParaRPr sz="1200">
              <a:latin typeface="Verdana"/>
              <a:cs typeface="Verdana"/>
            </a:endParaRPr>
          </a:p>
        </p:txBody>
      </p:sp>
      <p:sp>
        <p:nvSpPr>
          <p:cNvPr id="9" name="object 9"/>
          <p:cNvSpPr txBox="1"/>
          <p:nvPr/>
        </p:nvSpPr>
        <p:spPr>
          <a:xfrm>
            <a:off x="609600" y="2847291"/>
            <a:ext cx="2541927"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2. listing_url: URL of the listing.</a:t>
            </a:r>
            <a:endParaRPr sz="1200">
              <a:latin typeface="Verdana"/>
              <a:cs typeface="Verdana"/>
            </a:endParaRPr>
          </a:p>
        </p:txBody>
      </p:sp>
      <p:sp>
        <p:nvSpPr>
          <p:cNvPr id="10" name="object 10"/>
          <p:cNvSpPr txBox="1"/>
          <p:nvPr/>
        </p:nvSpPr>
        <p:spPr>
          <a:xfrm>
            <a:off x="609599" y="3250325"/>
            <a:ext cx="3570677" cy="385362"/>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3. scrape_id: Identifier for the data scraping event.</a:t>
            </a:r>
            <a:endParaRPr sz="1200" dirty="0">
              <a:latin typeface="Verdana"/>
              <a:cs typeface="Verdana"/>
            </a:endParaRPr>
          </a:p>
        </p:txBody>
      </p:sp>
      <p:sp>
        <p:nvSpPr>
          <p:cNvPr id="11" name="object 11"/>
          <p:cNvSpPr txBox="1"/>
          <p:nvPr/>
        </p:nvSpPr>
        <p:spPr>
          <a:xfrm>
            <a:off x="609600" y="3654211"/>
            <a:ext cx="3610855"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4. last_scraped: Date of the last data scrape.</a:t>
            </a:r>
            <a:endParaRPr sz="1200">
              <a:latin typeface="Verdana"/>
              <a:cs typeface="Verdana"/>
            </a:endParaRPr>
          </a:p>
        </p:txBody>
      </p:sp>
      <p:sp>
        <p:nvSpPr>
          <p:cNvPr id="12" name="object 12"/>
          <p:cNvSpPr txBox="1"/>
          <p:nvPr/>
        </p:nvSpPr>
        <p:spPr>
          <a:xfrm>
            <a:off x="609600" y="4057486"/>
            <a:ext cx="3570676"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5. source: Source of the listing information.</a:t>
            </a:r>
            <a:endParaRPr sz="1200">
              <a:latin typeface="Verdana"/>
              <a:cs typeface="Verdana"/>
            </a:endParaRPr>
          </a:p>
        </p:txBody>
      </p:sp>
      <p:sp>
        <p:nvSpPr>
          <p:cNvPr id="13" name="object 13"/>
          <p:cNvSpPr txBox="1"/>
          <p:nvPr/>
        </p:nvSpPr>
        <p:spPr>
          <a:xfrm>
            <a:off x="4366807" y="2329258"/>
            <a:ext cx="4514516"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6. name: listing name and some attributes of the listing.</a:t>
            </a:r>
            <a:endParaRPr sz="1200">
              <a:latin typeface="Verdana"/>
              <a:cs typeface="Verdana"/>
            </a:endParaRPr>
          </a:p>
        </p:txBody>
      </p:sp>
      <p:sp>
        <p:nvSpPr>
          <p:cNvPr id="14" name="object 14"/>
          <p:cNvSpPr txBox="1"/>
          <p:nvPr/>
        </p:nvSpPr>
        <p:spPr>
          <a:xfrm>
            <a:off x="4366806" y="2723466"/>
            <a:ext cx="3282596" cy="200696"/>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2A2822"/>
                </a:solidFill>
                <a:latin typeface="Verdana"/>
                <a:cs typeface="Verdana"/>
              </a:rPr>
              <a:t>7. description: Description of the listing.</a:t>
            </a:r>
            <a:endParaRPr sz="1200">
              <a:latin typeface="Verdana"/>
              <a:cs typeface="Verdana"/>
            </a:endParaRPr>
          </a:p>
        </p:txBody>
      </p:sp>
      <p:sp>
        <p:nvSpPr>
          <p:cNvPr id="15" name="object 15"/>
          <p:cNvSpPr txBox="1"/>
          <p:nvPr/>
        </p:nvSpPr>
        <p:spPr>
          <a:xfrm>
            <a:off x="4366807" y="3037967"/>
            <a:ext cx="4523614" cy="564898"/>
          </a:xfrm>
          <a:prstGeom prst="rect">
            <a:avLst/>
          </a:prstGeom>
        </p:spPr>
        <p:txBody>
          <a:bodyPr vert="horz" wrap="square" lIns="0" tIns="104775" rIns="0" bIns="0" rtlCol="0">
            <a:spAutoFit/>
          </a:bodyPr>
          <a:lstStyle/>
          <a:p>
            <a:pPr marL="12700">
              <a:lnSpc>
                <a:spcPct val="100000"/>
              </a:lnSpc>
              <a:spcBef>
                <a:spcPts val="825"/>
              </a:spcBef>
            </a:pPr>
            <a:r>
              <a:rPr sz="1200" dirty="0">
                <a:solidFill>
                  <a:srgbClr val="2A2822"/>
                </a:solidFill>
                <a:latin typeface="Verdana"/>
                <a:cs typeface="Verdana"/>
              </a:rPr>
              <a:t>8. ... (and many more columns capturing details about</a:t>
            </a:r>
            <a:endParaRPr sz="1200" dirty="0">
              <a:latin typeface="Verdana"/>
              <a:cs typeface="Verdana"/>
            </a:endParaRPr>
          </a:p>
          <a:p>
            <a:pPr marL="12700">
              <a:lnSpc>
                <a:spcPct val="100000"/>
              </a:lnSpc>
              <a:spcBef>
                <a:spcPts val="725"/>
              </a:spcBef>
            </a:pPr>
            <a:r>
              <a:rPr sz="1200" dirty="0">
                <a:solidFill>
                  <a:srgbClr val="2A2822"/>
                </a:solidFill>
                <a:latin typeface="Verdana"/>
                <a:cs typeface="Verdana"/>
              </a:rPr>
              <a:t>hosts, location, property type, room details, amenities,</a:t>
            </a:r>
            <a:endParaRPr sz="1200" dirty="0">
              <a:latin typeface="Verdana"/>
              <a:cs typeface="Verdana"/>
            </a:endParaRPr>
          </a:p>
        </p:txBody>
      </p:sp>
      <p:sp>
        <p:nvSpPr>
          <p:cNvPr id="16" name="object 16"/>
          <p:cNvSpPr txBox="1"/>
          <p:nvPr/>
        </p:nvSpPr>
        <p:spPr>
          <a:xfrm>
            <a:off x="4366806" y="3589365"/>
            <a:ext cx="3879983" cy="563616"/>
          </a:xfrm>
          <a:prstGeom prst="rect">
            <a:avLst/>
          </a:prstGeom>
        </p:spPr>
        <p:txBody>
          <a:bodyPr vert="horz" wrap="square" lIns="0" tIns="103505" rIns="0" bIns="0" rtlCol="0">
            <a:spAutoFit/>
          </a:bodyPr>
          <a:lstStyle/>
          <a:p>
            <a:pPr marL="12700">
              <a:lnSpc>
                <a:spcPct val="100000"/>
              </a:lnSpc>
              <a:spcBef>
                <a:spcPts val="815"/>
              </a:spcBef>
            </a:pPr>
            <a:r>
              <a:rPr sz="1200" dirty="0">
                <a:solidFill>
                  <a:srgbClr val="2A2822"/>
                </a:solidFill>
                <a:latin typeface="Verdana"/>
                <a:cs typeface="Verdana"/>
              </a:rPr>
              <a:t>pricing, availability, reviews, and other relevant</a:t>
            </a:r>
            <a:endParaRPr sz="1200">
              <a:latin typeface="Verdana"/>
              <a:cs typeface="Verdana"/>
            </a:endParaRPr>
          </a:p>
          <a:p>
            <a:pPr marL="12700">
              <a:lnSpc>
                <a:spcPct val="100000"/>
              </a:lnSpc>
              <a:spcBef>
                <a:spcPts val="725"/>
              </a:spcBef>
            </a:pPr>
            <a:r>
              <a:rPr sz="1200" dirty="0">
                <a:solidFill>
                  <a:srgbClr val="2A2822"/>
                </a:solidFill>
                <a:latin typeface="Verdana"/>
                <a:cs typeface="Verdana"/>
              </a:rPr>
              <a:t>information)</a:t>
            </a:r>
            <a:endParaRPr sz="12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6525"/>
            <a:ext cx="6248400" cy="690574"/>
          </a:xfrm>
          <a:prstGeom prst="rect">
            <a:avLst/>
          </a:prstGeom>
        </p:spPr>
        <p:txBody>
          <a:bodyPr vert="horz" wrap="square" lIns="0" tIns="13335" rIns="0" bIns="0" rtlCol="0">
            <a:spAutoFit/>
          </a:bodyPr>
          <a:lstStyle/>
          <a:p>
            <a:pPr marL="12700">
              <a:lnSpc>
                <a:spcPct val="100000"/>
              </a:lnSpc>
              <a:spcBef>
                <a:spcPts val="105"/>
              </a:spcBef>
            </a:pPr>
            <a:r>
              <a:rPr sz="4400" dirty="0"/>
              <a:t>Discussion and </a:t>
            </a:r>
            <a:r>
              <a:rPr sz="4400" dirty="0">
                <a:solidFill>
                  <a:srgbClr val="FF9200"/>
                </a:solidFill>
              </a:rPr>
              <a:t>Dashboard</a:t>
            </a:r>
            <a:endParaRPr sz="4400"/>
          </a:p>
        </p:txBody>
      </p:sp>
      <p:sp>
        <p:nvSpPr>
          <p:cNvPr id="3" name="object 3"/>
          <p:cNvSpPr txBox="1"/>
          <p:nvPr/>
        </p:nvSpPr>
        <p:spPr>
          <a:xfrm>
            <a:off x="685800" y="1203325"/>
            <a:ext cx="12738167" cy="2655855"/>
          </a:xfrm>
          <a:prstGeom prst="rect">
            <a:avLst/>
          </a:prstGeom>
        </p:spPr>
        <p:txBody>
          <a:bodyPr vert="horz" wrap="square" lIns="0" tIns="16510" rIns="0" bIns="0" rtlCol="0">
            <a:spAutoFit/>
          </a:bodyPr>
          <a:lstStyle/>
          <a:p>
            <a:pPr marL="12700">
              <a:lnSpc>
                <a:spcPct val="100000"/>
              </a:lnSpc>
              <a:spcBef>
                <a:spcPts val="130"/>
              </a:spcBef>
            </a:pPr>
            <a:r>
              <a:rPr sz="1200" dirty="0">
                <a:solidFill>
                  <a:srgbClr val="2A2822"/>
                </a:solidFill>
                <a:latin typeface="Verdana"/>
                <a:cs typeface="Verdana"/>
              </a:rPr>
              <a:t>To create the dashboard, students should load and handling the dataset like:</a:t>
            </a:r>
            <a:endParaRPr sz="1200" dirty="0">
              <a:latin typeface="Verdana"/>
              <a:cs typeface="Verdana"/>
            </a:endParaRPr>
          </a:p>
          <a:p>
            <a:pPr>
              <a:lnSpc>
                <a:spcPct val="100000"/>
              </a:lnSpc>
              <a:spcBef>
                <a:spcPts val="25"/>
              </a:spcBef>
            </a:pPr>
            <a:endParaRPr sz="2000" dirty="0">
              <a:latin typeface="Verdana"/>
              <a:cs typeface="Verdana"/>
            </a:endParaRPr>
          </a:p>
          <a:p>
            <a:pPr marL="268605" indent="-256540">
              <a:lnSpc>
                <a:spcPct val="100000"/>
              </a:lnSpc>
              <a:buClr>
                <a:srgbClr val="2A2822"/>
              </a:buClr>
              <a:buFont typeface="Verdana"/>
              <a:buAutoNum type="arabicPeriod"/>
              <a:tabLst>
                <a:tab pos="268605" algn="l"/>
                <a:tab pos="269240" algn="l"/>
              </a:tabLst>
            </a:pPr>
            <a:r>
              <a:rPr sz="1200" b="1" dirty="0">
                <a:solidFill>
                  <a:srgbClr val="FF455F"/>
                </a:solidFill>
                <a:latin typeface="Tahoma"/>
                <a:cs typeface="Tahoma"/>
              </a:rPr>
              <a:t>Removing </a:t>
            </a:r>
            <a:r>
              <a:rPr sz="1200" dirty="0">
                <a:solidFill>
                  <a:srgbClr val="2A2822"/>
                </a:solidFill>
                <a:latin typeface="Verdana"/>
                <a:cs typeface="Verdana"/>
              </a:rPr>
              <a:t>unused </a:t>
            </a:r>
            <a:r>
              <a:rPr sz="1200" b="1" dirty="0">
                <a:solidFill>
                  <a:srgbClr val="FF455F"/>
                </a:solidFill>
                <a:latin typeface="Tahoma"/>
                <a:cs typeface="Tahoma"/>
              </a:rPr>
              <a:t>columns </a:t>
            </a:r>
            <a:r>
              <a:rPr sz="1200" dirty="0">
                <a:solidFill>
                  <a:srgbClr val="2A2822"/>
                </a:solidFill>
                <a:latin typeface="Verdana"/>
                <a:cs typeface="Verdana"/>
              </a:rPr>
              <a:t>like listing_url, neighborhood_overview, and so on.</a:t>
            </a:r>
            <a:endParaRPr sz="1200" dirty="0">
              <a:latin typeface="Verdana"/>
              <a:cs typeface="Verdana"/>
            </a:endParaRPr>
          </a:p>
          <a:p>
            <a:pPr>
              <a:lnSpc>
                <a:spcPct val="100000"/>
              </a:lnSpc>
              <a:spcBef>
                <a:spcPts val="30"/>
              </a:spcBef>
              <a:buClr>
                <a:srgbClr val="2A2822"/>
              </a:buClr>
              <a:buFont typeface="Verdana"/>
              <a:buAutoNum type="arabicPeriod"/>
            </a:pPr>
            <a:endParaRPr sz="2000" dirty="0">
              <a:latin typeface="Verdana"/>
              <a:cs typeface="Verdana"/>
            </a:endParaRPr>
          </a:p>
          <a:p>
            <a:pPr marL="241300" indent="-229235">
              <a:lnSpc>
                <a:spcPct val="100000"/>
              </a:lnSpc>
              <a:buAutoNum type="arabicPeriod"/>
              <a:tabLst>
                <a:tab pos="241935" algn="l"/>
              </a:tabLst>
            </a:pPr>
            <a:r>
              <a:rPr sz="1200" dirty="0">
                <a:solidFill>
                  <a:srgbClr val="2A2822"/>
                </a:solidFill>
                <a:latin typeface="Verdana"/>
                <a:cs typeface="Verdana"/>
              </a:rPr>
              <a:t>Check the </a:t>
            </a:r>
            <a:r>
              <a:rPr sz="1200" b="1" dirty="0">
                <a:solidFill>
                  <a:srgbClr val="FF9200"/>
                </a:solidFill>
                <a:latin typeface="Tahoma"/>
                <a:cs typeface="Tahoma"/>
              </a:rPr>
              <a:t>duplicated rows </a:t>
            </a:r>
            <a:r>
              <a:rPr sz="1200" dirty="0">
                <a:solidFill>
                  <a:srgbClr val="2A2822"/>
                </a:solidFill>
                <a:latin typeface="Verdana"/>
                <a:cs typeface="Verdana"/>
              </a:rPr>
              <a:t>using the unique identifiers of the table.</a:t>
            </a:r>
            <a:endParaRPr sz="1200" dirty="0">
              <a:latin typeface="Verdana"/>
              <a:cs typeface="Verdana"/>
            </a:endParaRPr>
          </a:p>
          <a:p>
            <a:pPr>
              <a:lnSpc>
                <a:spcPct val="100000"/>
              </a:lnSpc>
              <a:spcBef>
                <a:spcPts val="25"/>
              </a:spcBef>
              <a:buClr>
                <a:srgbClr val="2A2822"/>
              </a:buClr>
              <a:buFont typeface="Verdana"/>
              <a:buAutoNum type="arabicPeriod"/>
            </a:pPr>
            <a:endParaRPr sz="2000" dirty="0">
              <a:latin typeface="Verdana"/>
              <a:cs typeface="Verdana"/>
            </a:endParaRPr>
          </a:p>
          <a:p>
            <a:pPr marL="268605" indent="-256540">
              <a:lnSpc>
                <a:spcPct val="100000"/>
              </a:lnSpc>
              <a:spcBef>
                <a:spcPts val="5"/>
              </a:spcBef>
              <a:buClr>
                <a:srgbClr val="2A2822"/>
              </a:buClr>
              <a:buFont typeface="Verdana"/>
              <a:buAutoNum type="arabicPeriod"/>
              <a:tabLst>
                <a:tab pos="268605" algn="l"/>
                <a:tab pos="269240" algn="l"/>
              </a:tabLst>
            </a:pPr>
            <a:r>
              <a:rPr sz="1200" b="1" dirty="0">
                <a:solidFill>
                  <a:srgbClr val="1B6EC7"/>
                </a:solidFill>
                <a:latin typeface="Tahoma"/>
                <a:cs typeface="Tahoma"/>
              </a:rPr>
              <a:t>Split </a:t>
            </a:r>
            <a:r>
              <a:rPr sz="1200" dirty="0">
                <a:solidFill>
                  <a:srgbClr val="2A2822"/>
                </a:solidFill>
                <a:latin typeface="Verdana"/>
                <a:cs typeface="Verdana"/>
              </a:rPr>
              <a:t>and handle some </a:t>
            </a:r>
            <a:r>
              <a:rPr sz="1200" b="1" dirty="0">
                <a:solidFill>
                  <a:srgbClr val="1B6EC7"/>
                </a:solidFill>
                <a:latin typeface="Tahoma"/>
                <a:cs typeface="Tahoma"/>
              </a:rPr>
              <a:t>columns </a:t>
            </a:r>
            <a:r>
              <a:rPr sz="1200" dirty="0">
                <a:solidFill>
                  <a:srgbClr val="2A2822"/>
                </a:solidFill>
                <a:latin typeface="Verdana"/>
                <a:cs typeface="Verdana"/>
              </a:rPr>
              <a:t>like "Hostlocation" and "name" columns to create more effective columns.</a:t>
            </a:r>
            <a:endParaRPr sz="1200" dirty="0">
              <a:latin typeface="Verdana"/>
              <a:cs typeface="Verdana"/>
            </a:endParaRPr>
          </a:p>
          <a:p>
            <a:pPr>
              <a:lnSpc>
                <a:spcPct val="100000"/>
              </a:lnSpc>
              <a:spcBef>
                <a:spcPts val="25"/>
              </a:spcBef>
              <a:buClr>
                <a:srgbClr val="2A2822"/>
              </a:buClr>
              <a:buFont typeface="Verdana"/>
              <a:buAutoNum type="arabicPeriod"/>
            </a:pPr>
            <a:endParaRPr sz="2000" dirty="0">
              <a:latin typeface="Verdana"/>
              <a:cs typeface="Verdana"/>
            </a:endParaRPr>
          </a:p>
          <a:p>
            <a:pPr marL="241300" indent="-229235">
              <a:lnSpc>
                <a:spcPct val="100000"/>
              </a:lnSpc>
              <a:buAutoNum type="arabicPeriod"/>
              <a:tabLst>
                <a:tab pos="241935" algn="l"/>
              </a:tabLst>
            </a:pPr>
            <a:r>
              <a:rPr sz="1200" dirty="0">
                <a:solidFill>
                  <a:srgbClr val="2A2822"/>
                </a:solidFill>
                <a:latin typeface="Verdana"/>
                <a:cs typeface="Verdana"/>
              </a:rPr>
              <a:t>Correct the </a:t>
            </a:r>
            <a:r>
              <a:rPr sz="1200" b="1" dirty="0">
                <a:solidFill>
                  <a:srgbClr val="FF455F"/>
                </a:solidFill>
                <a:latin typeface="Tahoma"/>
                <a:cs typeface="Tahoma"/>
              </a:rPr>
              <a:t>structureerrors </a:t>
            </a:r>
            <a:r>
              <a:rPr sz="1200" dirty="0">
                <a:solidFill>
                  <a:srgbClr val="2A2822"/>
                </a:solidFill>
                <a:latin typeface="Verdana"/>
                <a:cs typeface="Verdana"/>
              </a:rPr>
              <a:t>like in </a:t>
            </a:r>
            <a:r>
              <a:rPr sz="1200" i="1" dirty="0">
                <a:solidFill>
                  <a:srgbClr val="2A2822"/>
                </a:solidFill>
                <a:latin typeface="Verdana"/>
                <a:cs typeface="Verdana"/>
              </a:rPr>
              <a:t>“</a:t>
            </a:r>
            <a:r>
              <a:rPr sz="1200" dirty="0">
                <a:solidFill>
                  <a:srgbClr val="2A2822"/>
                </a:solidFill>
                <a:latin typeface="Verdana"/>
                <a:cs typeface="Verdana"/>
              </a:rPr>
              <a:t>host_response_rate</a:t>
            </a:r>
            <a:r>
              <a:rPr sz="1200" i="1" dirty="0">
                <a:solidFill>
                  <a:srgbClr val="2A2822"/>
                </a:solidFill>
                <a:latin typeface="Verdana"/>
                <a:cs typeface="Verdana"/>
              </a:rPr>
              <a:t>”</a:t>
            </a:r>
            <a:r>
              <a:rPr sz="1200" dirty="0">
                <a:solidFill>
                  <a:srgbClr val="2A2822"/>
                </a:solidFill>
                <a:latin typeface="Verdana"/>
                <a:cs typeface="Verdana"/>
              </a:rPr>
              <a:t>, </a:t>
            </a:r>
            <a:r>
              <a:rPr sz="1200" i="1" dirty="0">
                <a:solidFill>
                  <a:srgbClr val="2A2822"/>
                </a:solidFill>
                <a:latin typeface="Verdana"/>
                <a:cs typeface="Verdana"/>
              </a:rPr>
              <a:t>“</a:t>
            </a:r>
            <a:r>
              <a:rPr sz="1200" dirty="0">
                <a:solidFill>
                  <a:srgbClr val="2A2822"/>
                </a:solidFill>
                <a:latin typeface="Verdana"/>
                <a:cs typeface="Verdana"/>
              </a:rPr>
              <a:t>review_scores_rating</a:t>
            </a:r>
            <a:r>
              <a:rPr sz="1200" i="1" dirty="0">
                <a:solidFill>
                  <a:srgbClr val="2A2822"/>
                </a:solidFill>
                <a:latin typeface="Verdana"/>
                <a:cs typeface="Verdana"/>
              </a:rPr>
              <a:t>” </a:t>
            </a:r>
            <a:r>
              <a:rPr sz="1200" dirty="0">
                <a:solidFill>
                  <a:srgbClr val="2A2822"/>
                </a:solidFill>
                <a:latin typeface="Verdana"/>
                <a:cs typeface="Verdana"/>
              </a:rPr>
              <a:t>columns.</a:t>
            </a:r>
            <a:endParaRPr sz="1200" dirty="0">
              <a:latin typeface="Verdana"/>
              <a:cs typeface="Verdana"/>
            </a:endParaRPr>
          </a:p>
          <a:p>
            <a:pPr>
              <a:lnSpc>
                <a:spcPct val="100000"/>
              </a:lnSpc>
              <a:spcBef>
                <a:spcPts val="15"/>
              </a:spcBef>
              <a:buClr>
                <a:srgbClr val="2A2822"/>
              </a:buClr>
              <a:buFont typeface="Verdana"/>
              <a:buAutoNum type="arabicPeriod"/>
            </a:pPr>
            <a:endParaRPr sz="1950" dirty="0">
              <a:latin typeface="Verdana"/>
              <a:cs typeface="Verdana"/>
            </a:endParaRPr>
          </a:p>
          <a:p>
            <a:pPr marL="241300" indent="-229235">
              <a:lnSpc>
                <a:spcPct val="100000"/>
              </a:lnSpc>
              <a:buAutoNum type="arabicPeriod"/>
              <a:tabLst>
                <a:tab pos="241935" algn="l"/>
              </a:tabLst>
            </a:pPr>
            <a:r>
              <a:rPr sz="1200" dirty="0">
                <a:solidFill>
                  <a:srgbClr val="2A2822"/>
                </a:solidFill>
                <a:latin typeface="Verdana"/>
                <a:cs typeface="Verdana"/>
              </a:rPr>
              <a:t>Creating calculated columns using </a:t>
            </a:r>
            <a:r>
              <a:rPr sz="1200" b="1" dirty="0">
                <a:solidFill>
                  <a:srgbClr val="FFC000"/>
                </a:solidFill>
                <a:latin typeface="Tahoma"/>
                <a:cs typeface="Tahoma"/>
              </a:rPr>
              <a:t>DAX </a:t>
            </a:r>
            <a:r>
              <a:rPr sz="1200" dirty="0">
                <a:solidFill>
                  <a:srgbClr val="2A2822"/>
                </a:solidFill>
                <a:latin typeface="Verdana"/>
                <a:cs typeface="Verdana"/>
              </a:rPr>
              <a:t>like </a:t>
            </a:r>
            <a:r>
              <a:rPr sz="1200" i="1" dirty="0">
                <a:solidFill>
                  <a:srgbClr val="2A2822"/>
                </a:solidFill>
                <a:latin typeface="Verdana"/>
                <a:cs typeface="Verdana"/>
              </a:rPr>
              <a:t>"</a:t>
            </a:r>
            <a:r>
              <a:rPr sz="1200" dirty="0">
                <a:solidFill>
                  <a:srgbClr val="2A2822"/>
                </a:solidFill>
                <a:latin typeface="Verdana"/>
                <a:cs typeface="Verdana"/>
              </a:rPr>
              <a:t>HostMegred</a:t>
            </a:r>
            <a:r>
              <a:rPr sz="1200" i="1" dirty="0">
                <a:solidFill>
                  <a:srgbClr val="2A2822"/>
                </a:solidFill>
                <a:latin typeface="Verdana"/>
                <a:cs typeface="Verdana"/>
              </a:rPr>
              <a:t>”</a:t>
            </a:r>
            <a:r>
              <a:rPr sz="1200" dirty="0">
                <a:solidFill>
                  <a:srgbClr val="2A2822"/>
                </a:solidFill>
                <a:latin typeface="Verdana"/>
                <a:cs typeface="Verdana"/>
              </a:rPr>
              <a:t>,</a:t>
            </a:r>
            <a:r>
              <a:rPr sz="1200" i="1" dirty="0">
                <a:solidFill>
                  <a:srgbClr val="2A2822"/>
                </a:solidFill>
                <a:latin typeface="Verdana"/>
                <a:cs typeface="Verdana"/>
              </a:rPr>
              <a:t>” </a:t>
            </a:r>
            <a:r>
              <a:rPr sz="1200" dirty="0">
                <a:solidFill>
                  <a:srgbClr val="2A2822"/>
                </a:solidFill>
                <a:latin typeface="Verdana"/>
                <a:cs typeface="Verdana"/>
              </a:rPr>
              <a:t>CleanOverAllRating</a:t>
            </a:r>
            <a:r>
              <a:rPr sz="1200" i="1" dirty="0">
                <a:solidFill>
                  <a:srgbClr val="2A2822"/>
                </a:solidFill>
                <a:latin typeface="Verdana"/>
                <a:cs typeface="Verdana"/>
              </a:rPr>
              <a:t>” </a:t>
            </a:r>
            <a:r>
              <a:rPr sz="1200" dirty="0">
                <a:solidFill>
                  <a:srgbClr val="2A2822"/>
                </a:solidFill>
                <a:latin typeface="Verdana"/>
                <a:cs typeface="Verdana"/>
              </a:rPr>
              <a:t>columns</a:t>
            </a:r>
            <a:endParaRPr sz="1200" dirty="0">
              <a:latin typeface="Verdana"/>
              <a:cs typeface="Verdana"/>
            </a:endParaRPr>
          </a:p>
        </p:txBody>
      </p:sp>
      <p:grpSp>
        <p:nvGrpSpPr>
          <p:cNvPr id="4" name="object 4"/>
          <p:cNvGrpSpPr/>
          <p:nvPr/>
        </p:nvGrpSpPr>
        <p:grpSpPr>
          <a:xfrm>
            <a:off x="7708" y="3835172"/>
            <a:ext cx="1356184" cy="800468"/>
            <a:chOff x="0" y="3093427"/>
            <a:chExt cx="795655" cy="805815"/>
          </a:xfrm>
        </p:grpSpPr>
        <p:sp>
          <p:nvSpPr>
            <p:cNvPr id="5" name="object 5"/>
            <p:cNvSpPr/>
            <p:nvPr/>
          </p:nvSpPr>
          <p:spPr>
            <a:xfrm>
              <a:off x="0" y="3093427"/>
              <a:ext cx="795655" cy="805815"/>
            </a:xfrm>
            <a:custGeom>
              <a:avLst/>
              <a:gdLst/>
              <a:ahLst/>
              <a:cxnLst/>
              <a:rect l="l" t="t" r="r" b="b"/>
              <a:pathLst>
                <a:path w="795655" h="805814">
                  <a:moveTo>
                    <a:pt x="795527" y="0"/>
                  </a:moveTo>
                  <a:lnTo>
                    <a:pt x="0" y="0"/>
                  </a:lnTo>
                  <a:lnTo>
                    <a:pt x="0" y="805383"/>
                  </a:lnTo>
                  <a:lnTo>
                    <a:pt x="795527" y="805383"/>
                  </a:lnTo>
                  <a:lnTo>
                    <a:pt x="795527" y="0"/>
                  </a:lnTo>
                  <a:close/>
                </a:path>
              </a:pathLst>
            </a:custGeom>
            <a:solidFill>
              <a:srgbClr val="1B6EC7"/>
            </a:solidFill>
          </p:spPr>
          <p:txBody>
            <a:bodyPr wrap="square" lIns="0" tIns="0" rIns="0" bIns="0" rtlCol="0"/>
            <a:lstStyle/>
            <a:p>
              <a:endParaRPr/>
            </a:p>
          </p:txBody>
        </p:sp>
        <p:sp>
          <p:nvSpPr>
            <p:cNvPr id="6" name="object 6"/>
            <p:cNvSpPr/>
            <p:nvPr/>
          </p:nvSpPr>
          <p:spPr>
            <a:xfrm>
              <a:off x="164630" y="3093465"/>
              <a:ext cx="631190" cy="622300"/>
            </a:xfrm>
            <a:custGeom>
              <a:avLst/>
              <a:gdLst/>
              <a:ahLst/>
              <a:cxnLst/>
              <a:rect l="l" t="t" r="r" b="b"/>
              <a:pathLst>
                <a:path w="631190" h="622300">
                  <a:moveTo>
                    <a:pt x="630897" y="0"/>
                  </a:moveTo>
                  <a:lnTo>
                    <a:pt x="0" y="0"/>
                  </a:lnTo>
                  <a:lnTo>
                    <a:pt x="0" y="45720"/>
                  </a:lnTo>
                  <a:lnTo>
                    <a:pt x="630897" y="0"/>
                  </a:lnTo>
                  <a:close/>
                </a:path>
                <a:path w="631190" h="622300">
                  <a:moveTo>
                    <a:pt x="630897" y="0"/>
                  </a:moveTo>
                  <a:lnTo>
                    <a:pt x="0" y="94742"/>
                  </a:lnTo>
                  <a:lnTo>
                    <a:pt x="5321" y="125095"/>
                  </a:lnTo>
                  <a:lnTo>
                    <a:pt x="10693" y="155448"/>
                  </a:lnTo>
                  <a:lnTo>
                    <a:pt x="630897" y="0"/>
                  </a:lnTo>
                  <a:close/>
                </a:path>
                <a:path w="631190" h="622300">
                  <a:moveTo>
                    <a:pt x="630897" y="0"/>
                  </a:moveTo>
                  <a:lnTo>
                    <a:pt x="27393" y="199390"/>
                  </a:lnTo>
                  <a:lnTo>
                    <a:pt x="37795" y="227711"/>
                  </a:lnTo>
                  <a:lnTo>
                    <a:pt x="47967" y="256159"/>
                  </a:lnTo>
                  <a:lnTo>
                    <a:pt x="630897" y="0"/>
                  </a:lnTo>
                  <a:close/>
                </a:path>
                <a:path w="631190" h="622300">
                  <a:moveTo>
                    <a:pt x="630897" y="0"/>
                  </a:moveTo>
                  <a:lnTo>
                    <a:pt x="63969" y="295910"/>
                  </a:lnTo>
                  <a:lnTo>
                    <a:pt x="79121" y="321691"/>
                  </a:lnTo>
                  <a:lnTo>
                    <a:pt x="94272" y="347726"/>
                  </a:lnTo>
                  <a:lnTo>
                    <a:pt x="630897" y="0"/>
                  </a:lnTo>
                  <a:close/>
                </a:path>
                <a:path w="631190" h="622300">
                  <a:moveTo>
                    <a:pt x="630897" y="0"/>
                  </a:moveTo>
                  <a:lnTo>
                    <a:pt x="127977" y="384683"/>
                  </a:lnTo>
                  <a:lnTo>
                    <a:pt x="147142" y="407543"/>
                  </a:lnTo>
                  <a:lnTo>
                    <a:pt x="166535" y="430022"/>
                  </a:lnTo>
                  <a:lnTo>
                    <a:pt x="630897" y="0"/>
                  </a:lnTo>
                  <a:close/>
                </a:path>
                <a:path w="631190" h="622300">
                  <a:moveTo>
                    <a:pt x="630897" y="0"/>
                  </a:moveTo>
                  <a:lnTo>
                    <a:pt x="201168" y="465074"/>
                  </a:lnTo>
                  <a:lnTo>
                    <a:pt x="247065" y="503301"/>
                  </a:lnTo>
                  <a:lnTo>
                    <a:pt x="630897" y="0"/>
                  </a:lnTo>
                  <a:close/>
                </a:path>
                <a:path w="631190" h="622300">
                  <a:moveTo>
                    <a:pt x="630897" y="0"/>
                  </a:moveTo>
                  <a:lnTo>
                    <a:pt x="283425" y="528574"/>
                  </a:lnTo>
                  <a:lnTo>
                    <a:pt x="335686" y="558165"/>
                  </a:lnTo>
                  <a:lnTo>
                    <a:pt x="630897" y="0"/>
                  </a:lnTo>
                  <a:close/>
                </a:path>
                <a:path w="631190" h="622300">
                  <a:moveTo>
                    <a:pt x="630897" y="0"/>
                  </a:moveTo>
                  <a:lnTo>
                    <a:pt x="374865" y="583819"/>
                  </a:lnTo>
                  <a:lnTo>
                    <a:pt x="432447" y="604012"/>
                  </a:lnTo>
                  <a:lnTo>
                    <a:pt x="630897" y="0"/>
                  </a:lnTo>
                  <a:close/>
                </a:path>
                <a:path w="631190" h="622300">
                  <a:moveTo>
                    <a:pt x="630897" y="0"/>
                  </a:moveTo>
                  <a:lnTo>
                    <a:pt x="475500" y="612267"/>
                  </a:lnTo>
                  <a:lnTo>
                    <a:pt x="537375" y="622300"/>
                  </a:lnTo>
                  <a:lnTo>
                    <a:pt x="630897" y="0"/>
                  </a:lnTo>
                  <a:close/>
                </a:path>
                <a:path w="631190" h="622300">
                  <a:moveTo>
                    <a:pt x="630897" y="0"/>
                  </a:moveTo>
                  <a:lnTo>
                    <a:pt x="585177" y="622300"/>
                  </a:lnTo>
                  <a:lnTo>
                    <a:pt x="630897" y="622300"/>
                  </a:lnTo>
                  <a:lnTo>
                    <a:pt x="630897" y="0"/>
                  </a:lnTo>
                  <a:close/>
                </a:path>
              </a:pathLst>
            </a:custGeom>
            <a:solidFill>
              <a:srgbClr val="F8FBFC"/>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2552" y="288925"/>
            <a:ext cx="6024434" cy="690574"/>
          </a:xfrm>
          <a:prstGeom prst="rect">
            <a:avLst/>
          </a:prstGeom>
        </p:spPr>
        <p:txBody>
          <a:bodyPr vert="horz" wrap="square" lIns="0" tIns="13335" rIns="0" bIns="0" rtlCol="0">
            <a:spAutoFit/>
          </a:bodyPr>
          <a:lstStyle/>
          <a:p>
            <a:pPr marL="12700">
              <a:lnSpc>
                <a:spcPct val="100000"/>
              </a:lnSpc>
              <a:spcBef>
                <a:spcPts val="105"/>
              </a:spcBef>
            </a:pPr>
            <a:r>
              <a:rPr sz="4400" dirty="0"/>
              <a:t>Discussion and </a:t>
            </a:r>
            <a:r>
              <a:rPr sz="4400" dirty="0">
                <a:solidFill>
                  <a:srgbClr val="FF9200"/>
                </a:solidFill>
              </a:rPr>
              <a:t>Dashboard</a:t>
            </a:r>
            <a:endParaRPr sz="4400" dirty="0"/>
          </a:p>
        </p:txBody>
      </p:sp>
      <p:sp>
        <p:nvSpPr>
          <p:cNvPr id="3" name="object 3"/>
          <p:cNvSpPr txBox="1"/>
          <p:nvPr/>
        </p:nvSpPr>
        <p:spPr>
          <a:xfrm>
            <a:off x="962861" y="1142951"/>
            <a:ext cx="10646335" cy="2475037"/>
          </a:xfrm>
          <a:prstGeom prst="rect">
            <a:avLst/>
          </a:prstGeom>
        </p:spPr>
        <p:txBody>
          <a:bodyPr vert="horz" wrap="square" lIns="0" tIns="103505" rIns="0" bIns="0" rtlCol="0">
            <a:spAutoFit/>
          </a:bodyPr>
          <a:lstStyle/>
          <a:p>
            <a:pPr marL="12700">
              <a:lnSpc>
                <a:spcPct val="100000"/>
              </a:lnSpc>
              <a:spcBef>
                <a:spcPts val="815"/>
              </a:spcBef>
            </a:pPr>
            <a:r>
              <a:rPr sz="1200" b="1" dirty="0">
                <a:solidFill>
                  <a:srgbClr val="2A2822"/>
                </a:solidFill>
                <a:latin typeface="Tahoma"/>
                <a:cs typeface="Tahoma"/>
              </a:rPr>
              <a:t>Some </a:t>
            </a:r>
            <a:r>
              <a:rPr sz="1200" b="1" dirty="0">
                <a:solidFill>
                  <a:srgbClr val="FFC000"/>
                </a:solidFill>
                <a:latin typeface="Tahoma"/>
                <a:cs typeface="Tahoma"/>
              </a:rPr>
              <a:t>Simple DAX </a:t>
            </a:r>
            <a:r>
              <a:rPr sz="1200" b="1" dirty="0">
                <a:solidFill>
                  <a:srgbClr val="2A2822"/>
                </a:solidFill>
                <a:latin typeface="Tahoma"/>
                <a:cs typeface="Tahoma"/>
              </a:rPr>
              <a:t>examples:</a:t>
            </a:r>
            <a:endParaRPr sz="1200" dirty="0">
              <a:latin typeface="Tahoma"/>
              <a:cs typeface="Tahoma"/>
            </a:endParaRPr>
          </a:p>
          <a:p>
            <a:pPr marL="177165" indent="-165100">
              <a:lnSpc>
                <a:spcPct val="100000"/>
              </a:lnSpc>
              <a:spcBef>
                <a:spcPts val="725"/>
              </a:spcBef>
              <a:buFont typeface="Tahoma"/>
              <a:buAutoNum type="arabicPlain"/>
              <a:tabLst>
                <a:tab pos="177800" algn="l"/>
              </a:tabLst>
            </a:pPr>
            <a:r>
              <a:rPr sz="1200" dirty="0">
                <a:solidFill>
                  <a:srgbClr val="2A2822"/>
                </a:solidFill>
                <a:latin typeface="Verdana"/>
                <a:cs typeface="Verdana"/>
              </a:rPr>
              <a:t>host_email = </a:t>
            </a:r>
            <a:r>
              <a:rPr sz="1200" dirty="0">
                <a:solidFill>
                  <a:srgbClr val="FF9200"/>
                </a:solidFill>
                <a:latin typeface="Verdana"/>
                <a:cs typeface="Verdana"/>
              </a:rPr>
              <a:t>IF(</a:t>
            </a:r>
            <a:r>
              <a:rPr sz="1200" dirty="0">
                <a:solidFill>
                  <a:srgbClr val="1B6EC7"/>
                </a:solidFill>
                <a:latin typeface="Verdana"/>
                <a:cs typeface="Verdana"/>
              </a:rPr>
              <a:t>CONTAINSSTRING(</a:t>
            </a:r>
            <a:r>
              <a:rPr sz="1200" dirty="0">
                <a:solidFill>
                  <a:srgbClr val="2A2822"/>
                </a:solidFill>
                <a:latin typeface="Verdana"/>
                <a:cs typeface="Verdana"/>
              </a:rPr>
              <a:t>'Hotel Aggregator dataset'[host_verifications],"email"</a:t>
            </a:r>
            <a:r>
              <a:rPr sz="1200" dirty="0">
                <a:solidFill>
                  <a:srgbClr val="1B6EC7"/>
                </a:solidFill>
                <a:latin typeface="Verdana"/>
                <a:cs typeface="Verdana"/>
              </a:rPr>
              <a:t>)</a:t>
            </a:r>
            <a:r>
              <a:rPr sz="1200" dirty="0">
                <a:solidFill>
                  <a:srgbClr val="FF9200"/>
                </a:solidFill>
                <a:latin typeface="Verdana"/>
                <a:cs typeface="Verdana"/>
              </a:rPr>
              <a:t>,</a:t>
            </a:r>
            <a:endParaRPr sz="1200" dirty="0">
              <a:latin typeface="Verdana"/>
              <a:cs typeface="Verdana"/>
            </a:endParaRPr>
          </a:p>
          <a:p>
            <a:pPr marL="927735">
              <a:lnSpc>
                <a:spcPct val="100000"/>
              </a:lnSpc>
              <a:spcBef>
                <a:spcPts val="800"/>
              </a:spcBef>
            </a:pPr>
            <a:r>
              <a:rPr sz="1200" dirty="0">
                <a:solidFill>
                  <a:srgbClr val="2A2822"/>
                </a:solidFill>
                <a:latin typeface="Verdana"/>
                <a:cs typeface="Verdana"/>
              </a:rPr>
              <a:t>"Yes"</a:t>
            </a:r>
            <a:r>
              <a:rPr sz="1200" dirty="0">
                <a:solidFill>
                  <a:srgbClr val="FF9200"/>
                </a:solidFill>
                <a:latin typeface="Verdana"/>
                <a:cs typeface="Verdana"/>
              </a:rPr>
              <a:t>,</a:t>
            </a:r>
            <a:endParaRPr sz="1200" dirty="0">
              <a:latin typeface="Verdana"/>
              <a:cs typeface="Verdana"/>
            </a:endParaRPr>
          </a:p>
          <a:p>
            <a:pPr marL="927735">
              <a:lnSpc>
                <a:spcPct val="100000"/>
              </a:lnSpc>
              <a:spcBef>
                <a:spcPts val="505"/>
              </a:spcBef>
            </a:pPr>
            <a:r>
              <a:rPr sz="1200" dirty="0">
                <a:solidFill>
                  <a:srgbClr val="2A2822"/>
                </a:solidFill>
                <a:latin typeface="Verdana"/>
                <a:cs typeface="Verdana"/>
              </a:rPr>
              <a:t>"No</a:t>
            </a:r>
            <a:r>
              <a:rPr sz="1200" i="1" dirty="0">
                <a:solidFill>
                  <a:srgbClr val="2A2822"/>
                </a:solidFill>
                <a:latin typeface="Verdana"/>
                <a:cs typeface="Verdana"/>
              </a:rPr>
              <a:t>“</a:t>
            </a:r>
            <a:r>
              <a:rPr sz="1200" dirty="0">
                <a:solidFill>
                  <a:srgbClr val="FF9200"/>
                </a:solidFill>
                <a:latin typeface="Verdana"/>
                <a:cs typeface="Verdana"/>
              </a:rPr>
              <a:t>)</a:t>
            </a:r>
            <a:endParaRPr sz="1200" dirty="0">
              <a:latin typeface="Verdana"/>
              <a:cs typeface="Verdana"/>
            </a:endParaRPr>
          </a:p>
          <a:p>
            <a:pPr>
              <a:lnSpc>
                <a:spcPct val="100000"/>
              </a:lnSpc>
              <a:spcBef>
                <a:spcPts val="50"/>
              </a:spcBef>
            </a:pPr>
            <a:endParaRPr sz="1150" dirty="0">
              <a:latin typeface="Verdana"/>
              <a:cs typeface="Verdana"/>
            </a:endParaRPr>
          </a:p>
          <a:p>
            <a:pPr marL="195580" indent="-183515">
              <a:lnSpc>
                <a:spcPct val="100000"/>
              </a:lnSpc>
              <a:buFont typeface="Tahoma"/>
              <a:buAutoNum type="arabicPlain" startAt="2"/>
              <a:tabLst>
                <a:tab pos="196215" algn="l"/>
              </a:tabLst>
            </a:pPr>
            <a:r>
              <a:rPr sz="1200" dirty="0">
                <a:solidFill>
                  <a:srgbClr val="2A2822"/>
                </a:solidFill>
                <a:latin typeface="Verdana"/>
                <a:cs typeface="Verdana"/>
              </a:rPr>
              <a:t>CleanOverAllRating =</a:t>
            </a:r>
            <a:endParaRPr sz="1200" dirty="0">
              <a:latin typeface="Verdana"/>
              <a:cs typeface="Verdana"/>
            </a:endParaRPr>
          </a:p>
          <a:p>
            <a:pPr marL="213995" marR="2778125" indent="-201930" algn="just">
              <a:lnSpc>
                <a:spcPct val="270700"/>
              </a:lnSpc>
            </a:pPr>
            <a:r>
              <a:rPr sz="1200" dirty="0">
                <a:solidFill>
                  <a:srgbClr val="FF9200"/>
                </a:solidFill>
                <a:latin typeface="Verdana"/>
                <a:cs typeface="Verdana"/>
              </a:rPr>
              <a:t>IF(</a:t>
            </a:r>
            <a:r>
              <a:rPr sz="1200" dirty="0">
                <a:solidFill>
                  <a:srgbClr val="1B6EC7"/>
                </a:solidFill>
                <a:latin typeface="Verdana"/>
                <a:cs typeface="Verdana"/>
              </a:rPr>
              <a:t>ISBLANK</a:t>
            </a:r>
            <a:r>
              <a:rPr sz="1200" dirty="0">
                <a:solidFill>
                  <a:srgbClr val="2A2822"/>
                </a:solidFill>
                <a:latin typeface="Verdana"/>
                <a:cs typeface="Verdana"/>
              </a:rPr>
              <a:t>('Hotel Aggregator dataset'[StarRating])</a:t>
            </a:r>
            <a:r>
              <a:rPr sz="1200" dirty="0">
                <a:solidFill>
                  <a:srgbClr val="FF9200"/>
                </a:solidFill>
                <a:latin typeface="Verdana"/>
                <a:cs typeface="Verdana"/>
              </a:rPr>
              <a:t>,  </a:t>
            </a:r>
            <a:r>
              <a:rPr sz="1200" dirty="0">
                <a:solidFill>
                  <a:srgbClr val="2A2822"/>
                </a:solidFill>
                <a:latin typeface="Verdana"/>
                <a:cs typeface="Verdana"/>
              </a:rPr>
              <a:t>'Hotel Aggregator dataset'[review_scores_rating]</a:t>
            </a:r>
            <a:r>
              <a:rPr sz="1200" dirty="0">
                <a:solidFill>
                  <a:srgbClr val="FF9200"/>
                </a:solidFill>
                <a:latin typeface="Verdana"/>
                <a:cs typeface="Verdana"/>
              </a:rPr>
              <a:t>,  </a:t>
            </a:r>
            <a:r>
              <a:rPr sz="1200" dirty="0">
                <a:solidFill>
                  <a:srgbClr val="2A2822"/>
                </a:solidFill>
                <a:latin typeface="Verdana"/>
                <a:cs typeface="Verdana"/>
              </a:rPr>
              <a:t>'Hotel Aggregator dataset'[StarRating]</a:t>
            </a:r>
            <a:r>
              <a:rPr sz="1200" dirty="0">
                <a:solidFill>
                  <a:srgbClr val="FF9200"/>
                </a:solidFill>
                <a:latin typeface="Verdana"/>
                <a:cs typeface="Verdana"/>
              </a:rPr>
              <a:t>)</a:t>
            </a:r>
            <a:endParaRPr sz="1200" dirty="0">
              <a:latin typeface="Verdana"/>
              <a:cs typeface="Verdana"/>
            </a:endParaRPr>
          </a:p>
        </p:txBody>
      </p:sp>
      <p:grpSp>
        <p:nvGrpSpPr>
          <p:cNvPr id="4" name="object 4"/>
          <p:cNvGrpSpPr/>
          <p:nvPr/>
        </p:nvGrpSpPr>
        <p:grpSpPr>
          <a:xfrm>
            <a:off x="6699" y="3812457"/>
            <a:ext cx="1307573" cy="700697"/>
            <a:chOff x="0" y="3093427"/>
            <a:chExt cx="795655" cy="805815"/>
          </a:xfrm>
        </p:grpSpPr>
        <p:sp>
          <p:nvSpPr>
            <p:cNvPr id="5" name="object 5"/>
            <p:cNvSpPr/>
            <p:nvPr/>
          </p:nvSpPr>
          <p:spPr>
            <a:xfrm>
              <a:off x="0" y="3093427"/>
              <a:ext cx="795655" cy="805815"/>
            </a:xfrm>
            <a:custGeom>
              <a:avLst/>
              <a:gdLst/>
              <a:ahLst/>
              <a:cxnLst/>
              <a:rect l="l" t="t" r="r" b="b"/>
              <a:pathLst>
                <a:path w="795655" h="805814">
                  <a:moveTo>
                    <a:pt x="795527" y="0"/>
                  </a:moveTo>
                  <a:lnTo>
                    <a:pt x="0" y="0"/>
                  </a:lnTo>
                  <a:lnTo>
                    <a:pt x="0" y="805383"/>
                  </a:lnTo>
                  <a:lnTo>
                    <a:pt x="795527" y="805383"/>
                  </a:lnTo>
                  <a:lnTo>
                    <a:pt x="795527" y="0"/>
                  </a:lnTo>
                  <a:close/>
                </a:path>
              </a:pathLst>
            </a:custGeom>
            <a:solidFill>
              <a:srgbClr val="1B6EC7"/>
            </a:solidFill>
          </p:spPr>
          <p:txBody>
            <a:bodyPr wrap="square" lIns="0" tIns="0" rIns="0" bIns="0" rtlCol="0"/>
            <a:lstStyle/>
            <a:p>
              <a:endParaRPr/>
            </a:p>
          </p:txBody>
        </p:sp>
        <p:sp>
          <p:nvSpPr>
            <p:cNvPr id="6" name="object 6"/>
            <p:cNvSpPr/>
            <p:nvPr/>
          </p:nvSpPr>
          <p:spPr>
            <a:xfrm>
              <a:off x="164630" y="3093465"/>
              <a:ext cx="631190" cy="622300"/>
            </a:xfrm>
            <a:custGeom>
              <a:avLst/>
              <a:gdLst/>
              <a:ahLst/>
              <a:cxnLst/>
              <a:rect l="l" t="t" r="r" b="b"/>
              <a:pathLst>
                <a:path w="631190" h="622300">
                  <a:moveTo>
                    <a:pt x="630897" y="0"/>
                  </a:moveTo>
                  <a:lnTo>
                    <a:pt x="0" y="0"/>
                  </a:lnTo>
                  <a:lnTo>
                    <a:pt x="0" y="45720"/>
                  </a:lnTo>
                  <a:lnTo>
                    <a:pt x="630897" y="0"/>
                  </a:lnTo>
                  <a:close/>
                </a:path>
                <a:path w="631190" h="622300">
                  <a:moveTo>
                    <a:pt x="630897" y="0"/>
                  </a:moveTo>
                  <a:lnTo>
                    <a:pt x="0" y="94742"/>
                  </a:lnTo>
                  <a:lnTo>
                    <a:pt x="5321" y="125095"/>
                  </a:lnTo>
                  <a:lnTo>
                    <a:pt x="10693" y="155448"/>
                  </a:lnTo>
                  <a:lnTo>
                    <a:pt x="630897" y="0"/>
                  </a:lnTo>
                  <a:close/>
                </a:path>
                <a:path w="631190" h="622300">
                  <a:moveTo>
                    <a:pt x="630897" y="0"/>
                  </a:moveTo>
                  <a:lnTo>
                    <a:pt x="27393" y="199390"/>
                  </a:lnTo>
                  <a:lnTo>
                    <a:pt x="37795" y="227711"/>
                  </a:lnTo>
                  <a:lnTo>
                    <a:pt x="47967" y="256159"/>
                  </a:lnTo>
                  <a:lnTo>
                    <a:pt x="630897" y="0"/>
                  </a:lnTo>
                  <a:close/>
                </a:path>
                <a:path w="631190" h="622300">
                  <a:moveTo>
                    <a:pt x="630897" y="0"/>
                  </a:moveTo>
                  <a:lnTo>
                    <a:pt x="63969" y="295910"/>
                  </a:lnTo>
                  <a:lnTo>
                    <a:pt x="79121" y="321691"/>
                  </a:lnTo>
                  <a:lnTo>
                    <a:pt x="94272" y="347726"/>
                  </a:lnTo>
                  <a:lnTo>
                    <a:pt x="630897" y="0"/>
                  </a:lnTo>
                  <a:close/>
                </a:path>
                <a:path w="631190" h="622300">
                  <a:moveTo>
                    <a:pt x="630897" y="0"/>
                  </a:moveTo>
                  <a:lnTo>
                    <a:pt x="127977" y="384683"/>
                  </a:lnTo>
                  <a:lnTo>
                    <a:pt x="147142" y="407543"/>
                  </a:lnTo>
                  <a:lnTo>
                    <a:pt x="166535" y="430022"/>
                  </a:lnTo>
                  <a:lnTo>
                    <a:pt x="630897" y="0"/>
                  </a:lnTo>
                  <a:close/>
                </a:path>
                <a:path w="631190" h="622300">
                  <a:moveTo>
                    <a:pt x="630897" y="0"/>
                  </a:moveTo>
                  <a:lnTo>
                    <a:pt x="201168" y="465074"/>
                  </a:lnTo>
                  <a:lnTo>
                    <a:pt x="247065" y="503301"/>
                  </a:lnTo>
                  <a:lnTo>
                    <a:pt x="630897" y="0"/>
                  </a:lnTo>
                  <a:close/>
                </a:path>
                <a:path w="631190" h="622300">
                  <a:moveTo>
                    <a:pt x="630897" y="0"/>
                  </a:moveTo>
                  <a:lnTo>
                    <a:pt x="283425" y="528574"/>
                  </a:lnTo>
                  <a:lnTo>
                    <a:pt x="335686" y="558165"/>
                  </a:lnTo>
                  <a:lnTo>
                    <a:pt x="630897" y="0"/>
                  </a:lnTo>
                  <a:close/>
                </a:path>
                <a:path w="631190" h="622300">
                  <a:moveTo>
                    <a:pt x="630897" y="0"/>
                  </a:moveTo>
                  <a:lnTo>
                    <a:pt x="374865" y="583819"/>
                  </a:lnTo>
                  <a:lnTo>
                    <a:pt x="432447" y="604012"/>
                  </a:lnTo>
                  <a:lnTo>
                    <a:pt x="630897" y="0"/>
                  </a:lnTo>
                  <a:close/>
                </a:path>
                <a:path w="631190" h="622300">
                  <a:moveTo>
                    <a:pt x="630897" y="0"/>
                  </a:moveTo>
                  <a:lnTo>
                    <a:pt x="475500" y="612267"/>
                  </a:lnTo>
                  <a:lnTo>
                    <a:pt x="537375" y="622300"/>
                  </a:lnTo>
                  <a:lnTo>
                    <a:pt x="630897" y="0"/>
                  </a:lnTo>
                  <a:close/>
                </a:path>
                <a:path w="631190" h="622300">
                  <a:moveTo>
                    <a:pt x="630897" y="0"/>
                  </a:moveTo>
                  <a:lnTo>
                    <a:pt x="585177" y="622300"/>
                  </a:lnTo>
                  <a:lnTo>
                    <a:pt x="630897" y="622300"/>
                  </a:lnTo>
                  <a:lnTo>
                    <a:pt x="630897" y="0"/>
                  </a:lnTo>
                  <a:close/>
                </a:path>
              </a:pathLst>
            </a:custGeom>
            <a:solidFill>
              <a:srgbClr val="F8FBFC"/>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90335" y="1308034"/>
            <a:ext cx="4498848" cy="2553461"/>
          </a:xfrm>
          <a:prstGeom prst="rect">
            <a:avLst/>
          </a:prstGeom>
        </p:spPr>
      </p:pic>
      <p:sp>
        <p:nvSpPr>
          <p:cNvPr id="3" name="object 3"/>
          <p:cNvSpPr txBox="1">
            <a:spLocks noGrp="1"/>
          </p:cNvSpPr>
          <p:nvPr>
            <p:ph type="title"/>
          </p:nvPr>
        </p:nvSpPr>
        <p:spPr>
          <a:xfrm>
            <a:off x="795756" y="388696"/>
            <a:ext cx="6595644" cy="690574"/>
          </a:xfrm>
          <a:prstGeom prst="rect">
            <a:avLst/>
          </a:prstGeom>
        </p:spPr>
        <p:txBody>
          <a:bodyPr vert="horz" wrap="square" lIns="0" tIns="13335" rIns="0" bIns="0" rtlCol="0">
            <a:spAutoFit/>
          </a:bodyPr>
          <a:lstStyle/>
          <a:p>
            <a:pPr marL="12700">
              <a:lnSpc>
                <a:spcPct val="100000"/>
              </a:lnSpc>
              <a:spcBef>
                <a:spcPts val="105"/>
              </a:spcBef>
            </a:pPr>
            <a:r>
              <a:rPr sz="4400" dirty="0"/>
              <a:t>Discussion and </a:t>
            </a:r>
            <a:r>
              <a:rPr sz="4400" dirty="0">
                <a:solidFill>
                  <a:srgbClr val="FF9200"/>
                </a:solidFill>
              </a:rPr>
              <a:t>Dashboard</a:t>
            </a:r>
            <a:endParaRPr sz="4400" dirty="0"/>
          </a:p>
        </p:txBody>
      </p:sp>
      <p:sp>
        <p:nvSpPr>
          <p:cNvPr id="4" name="object 4"/>
          <p:cNvSpPr txBox="1"/>
          <p:nvPr/>
        </p:nvSpPr>
        <p:spPr>
          <a:xfrm>
            <a:off x="795655" y="1343177"/>
            <a:ext cx="3294680" cy="2054793"/>
          </a:xfrm>
          <a:prstGeom prst="rect">
            <a:avLst/>
          </a:prstGeom>
        </p:spPr>
        <p:txBody>
          <a:bodyPr vert="horz" wrap="square" lIns="0" tIns="15875" rIns="0" bIns="0" rtlCol="0">
            <a:spAutoFit/>
          </a:bodyPr>
          <a:lstStyle/>
          <a:p>
            <a:pPr marL="12700">
              <a:lnSpc>
                <a:spcPct val="100000"/>
              </a:lnSpc>
              <a:spcBef>
                <a:spcPts val="125"/>
              </a:spcBef>
            </a:pPr>
            <a:r>
              <a:rPr sz="1200" b="1" dirty="0">
                <a:solidFill>
                  <a:srgbClr val="2A2822"/>
                </a:solidFill>
                <a:latin typeface="Tahoma"/>
                <a:cs typeface="Tahoma"/>
              </a:rPr>
              <a:t>Geographical </a:t>
            </a:r>
            <a:r>
              <a:rPr sz="1200" b="1" dirty="0">
                <a:solidFill>
                  <a:srgbClr val="FF9200"/>
                </a:solidFill>
                <a:latin typeface="Tahoma"/>
                <a:cs typeface="Tahoma"/>
              </a:rPr>
              <a:t>Insights</a:t>
            </a:r>
            <a:r>
              <a:rPr sz="1200" b="1" dirty="0">
                <a:solidFill>
                  <a:srgbClr val="2A2822"/>
                </a:solidFill>
                <a:latin typeface="Tahoma"/>
                <a:cs typeface="Tahoma"/>
              </a:rPr>
              <a:t>: </a:t>
            </a:r>
            <a:r>
              <a:rPr sz="1200" dirty="0">
                <a:solidFill>
                  <a:srgbClr val="2A2822"/>
                </a:solidFill>
                <a:latin typeface="Verdana"/>
                <a:cs typeface="Verdana"/>
              </a:rPr>
              <a:t>we can check</a:t>
            </a:r>
            <a:endParaRPr sz="1200" dirty="0">
              <a:latin typeface="Verdana"/>
              <a:cs typeface="Verdana"/>
            </a:endParaRPr>
          </a:p>
          <a:p>
            <a:pPr marL="12700" marR="5080">
              <a:lnSpc>
                <a:spcPct val="250599"/>
              </a:lnSpc>
            </a:pPr>
            <a:r>
              <a:rPr sz="1200" dirty="0">
                <a:solidFill>
                  <a:srgbClr val="2A2822"/>
                </a:solidFill>
                <a:latin typeface="Verdana"/>
                <a:cs typeface="Verdana"/>
              </a:rPr>
              <a:t>visually map listing distributions to  pinpoint popular neighbourhoods and  delve into geographical concentration to  understand listing and host placements.</a:t>
            </a:r>
            <a:endParaRPr sz="1200" dirty="0">
              <a:latin typeface="Verdana"/>
              <a:cs typeface="Verdana"/>
            </a:endParaRPr>
          </a:p>
        </p:txBody>
      </p:sp>
      <p:grpSp>
        <p:nvGrpSpPr>
          <p:cNvPr id="5" name="object 5"/>
          <p:cNvGrpSpPr/>
          <p:nvPr/>
        </p:nvGrpSpPr>
        <p:grpSpPr>
          <a:xfrm>
            <a:off x="0" y="3093427"/>
            <a:ext cx="795655" cy="805815"/>
            <a:chOff x="0" y="3093427"/>
            <a:chExt cx="795655" cy="805815"/>
          </a:xfrm>
        </p:grpSpPr>
        <p:sp>
          <p:nvSpPr>
            <p:cNvPr id="6" name="object 6"/>
            <p:cNvSpPr/>
            <p:nvPr/>
          </p:nvSpPr>
          <p:spPr>
            <a:xfrm>
              <a:off x="0" y="3093427"/>
              <a:ext cx="795655" cy="805815"/>
            </a:xfrm>
            <a:custGeom>
              <a:avLst/>
              <a:gdLst/>
              <a:ahLst/>
              <a:cxnLst/>
              <a:rect l="l" t="t" r="r" b="b"/>
              <a:pathLst>
                <a:path w="795655" h="805814">
                  <a:moveTo>
                    <a:pt x="795527" y="0"/>
                  </a:moveTo>
                  <a:lnTo>
                    <a:pt x="0" y="0"/>
                  </a:lnTo>
                  <a:lnTo>
                    <a:pt x="0" y="805383"/>
                  </a:lnTo>
                  <a:lnTo>
                    <a:pt x="795527" y="805383"/>
                  </a:lnTo>
                  <a:lnTo>
                    <a:pt x="795527" y="0"/>
                  </a:lnTo>
                  <a:close/>
                </a:path>
              </a:pathLst>
            </a:custGeom>
            <a:solidFill>
              <a:srgbClr val="1B6EC7"/>
            </a:solidFill>
          </p:spPr>
          <p:txBody>
            <a:bodyPr wrap="square" lIns="0" tIns="0" rIns="0" bIns="0" rtlCol="0"/>
            <a:lstStyle/>
            <a:p>
              <a:endParaRPr/>
            </a:p>
          </p:txBody>
        </p:sp>
        <p:sp>
          <p:nvSpPr>
            <p:cNvPr id="7" name="object 7"/>
            <p:cNvSpPr/>
            <p:nvPr/>
          </p:nvSpPr>
          <p:spPr>
            <a:xfrm>
              <a:off x="164630" y="3093465"/>
              <a:ext cx="631190" cy="622300"/>
            </a:xfrm>
            <a:custGeom>
              <a:avLst/>
              <a:gdLst/>
              <a:ahLst/>
              <a:cxnLst/>
              <a:rect l="l" t="t" r="r" b="b"/>
              <a:pathLst>
                <a:path w="631190" h="622300">
                  <a:moveTo>
                    <a:pt x="630897" y="0"/>
                  </a:moveTo>
                  <a:lnTo>
                    <a:pt x="0" y="0"/>
                  </a:lnTo>
                  <a:lnTo>
                    <a:pt x="0" y="45720"/>
                  </a:lnTo>
                  <a:lnTo>
                    <a:pt x="630897" y="0"/>
                  </a:lnTo>
                  <a:close/>
                </a:path>
                <a:path w="631190" h="622300">
                  <a:moveTo>
                    <a:pt x="630897" y="0"/>
                  </a:moveTo>
                  <a:lnTo>
                    <a:pt x="0" y="94742"/>
                  </a:lnTo>
                  <a:lnTo>
                    <a:pt x="5321" y="125095"/>
                  </a:lnTo>
                  <a:lnTo>
                    <a:pt x="10693" y="155448"/>
                  </a:lnTo>
                  <a:lnTo>
                    <a:pt x="630897" y="0"/>
                  </a:lnTo>
                  <a:close/>
                </a:path>
                <a:path w="631190" h="622300">
                  <a:moveTo>
                    <a:pt x="630897" y="0"/>
                  </a:moveTo>
                  <a:lnTo>
                    <a:pt x="27393" y="199390"/>
                  </a:lnTo>
                  <a:lnTo>
                    <a:pt x="37795" y="227711"/>
                  </a:lnTo>
                  <a:lnTo>
                    <a:pt x="47967" y="256159"/>
                  </a:lnTo>
                  <a:lnTo>
                    <a:pt x="630897" y="0"/>
                  </a:lnTo>
                  <a:close/>
                </a:path>
                <a:path w="631190" h="622300">
                  <a:moveTo>
                    <a:pt x="630897" y="0"/>
                  </a:moveTo>
                  <a:lnTo>
                    <a:pt x="63969" y="295910"/>
                  </a:lnTo>
                  <a:lnTo>
                    <a:pt x="79121" y="321691"/>
                  </a:lnTo>
                  <a:lnTo>
                    <a:pt x="94272" y="347726"/>
                  </a:lnTo>
                  <a:lnTo>
                    <a:pt x="630897" y="0"/>
                  </a:lnTo>
                  <a:close/>
                </a:path>
                <a:path w="631190" h="622300">
                  <a:moveTo>
                    <a:pt x="630897" y="0"/>
                  </a:moveTo>
                  <a:lnTo>
                    <a:pt x="127977" y="384683"/>
                  </a:lnTo>
                  <a:lnTo>
                    <a:pt x="147142" y="407543"/>
                  </a:lnTo>
                  <a:lnTo>
                    <a:pt x="166535" y="430022"/>
                  </a:lnTo>
                  <a:lnTo>
                    <a:pt x="630897" y="0"/>
                  </a:lnTo>
                  <a:close/>
                </a:path>
                <a:path w="631190" h="622300">
                  <a:moveTo>
                    <a:pt x="630897" y="0"/>
                  </a:moveTo>
                  <a:lnTo>
                    <a:pt x="201168" y="465074"/>
                  </a:lnTo>
                  <a:lnTo>
                    <a:pt x="247065" y="503301"/>
                  </a:lnTo>
                  <a:lnTo>
                    <a:pt x="630897" y="0"/>
                  </a:lnTo>
                  <a:close/>
                </a:path>
                <a:path w="631190" h="622300">
                  <a:moveTo>
                    <a:pt x="630897" y="0"/>
                  </a:moveTo>
                  <a:lnTo>
                    <a:pt x="283425" y="528574"/>
                  </a:lnTo>
                  <a:lnTo>
                    <a:pt x="335686" y="558165"/>
                  </a:lnTo>
                  <a:lnTo>
                    <a:pt x="630897" y="0"/>
                  </a:lnTo>
                  <a:close/>
                </a:path>
                <a:path w="631190" h="622300">
                  <a:moveTo>
                    <a:pt x="630897" y="0"/>
                  </a:moveTo>
                  <a:lnTo>
                    <a:pt x="374865" y="583819"/>
                  </a:lnTo>
                  <a:lnTo>
                    <a:pt x="432447" y="604012"/>
                  </a:lnTo>
                  <a:lnTo>
                    <a:pt x="630897" y="0"/>
                  </a:lnTo>
                  <a:close/>
                </a:path>
                <a:path w="631190" h="622300">
                  <a:moveTo>
                    <a:pt x="630897" y="0"/>
                  </a:moveTo>
                  <a:lnTo>
                    <a:pt x="475500" y="612267"/>
                  </a:lnTo>
                  <a:lnTo>
                    <a:pt x="537375" y="622300"/>
                  </a:lnTo>
                  <a:lnTo>
                    <a:pt x="630897" y="0"/>
                  </a:lnTo>
                  <a:close/>
                </a:path>
                <a:path w="631190" h="622300">
                  <a:moveTo>
                    <a:pt x="630897" y="0"/>
                  </a:moveTo>
                  <a:lnTo>
                    <a:pt x="585177" y="622300"/>
                  </a:lnTo>
                  <a:lnTo>
                    <a:pt x="630897" y="622300"/>
                  </a:lnTo>
                  <a:lnTo>
                    <a:pt x="630897" y="0"/>
                  </a:lnTo>
                  <a:close/>
                </a:path>
              </a:pathLst>
            </a:custGeom>
            <a:solidFill>
              <a:srgbClr val="F8FBFC"/>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157473"/>
            <a:ext cx="722630" cy="723265"/>
            <a:chOff x="0" y="3157473"/>
            <a:chExt cx="722630" cy="723265"/>
          </a:xfrm>
        </p:grpSpPr>
        <p:sp>
          <p:nvSpPr>
            <p:cNvPr id="3" name="object 3"/>
            <p:cNvSpPr/>
            <p:nvPr/>
          </p:nvSpPr>
          <p:spPr>
            <a:xfrm>
              <a:off x="0" y="3157473"/>
              <a:ext cx="722630" cy="723265"/>
            </a:xfrm>
            <a:custGeom>
              <a:avLst/>
              <a:gdLst/>
              <a:ahLst/>
              <a:cxnLst/>
              <a:rect l="l" t="t" r="r" b="b"/>
              <a:pathLst>
                <a:path w="722630" h="723264">
                  <a:moveTo>
                    <a:pt x="722376" y="0"/>
                  </a:moveTo>
                  <a:lnTo>
                    <a:pt x="0" y="0"/>
                  </a:lnTo>
                  <a:lnTo>
                    <a:pt x="0" y="723023"/>
                  </a:lnTo>
                  <a:lnTo>
                    <a:pt x="722376" y="723023"/>
                  </a:lnTo>
                  <a:lnTo>
                    <a:pt x="722376" y="0"/>
                  </a:lnTo>
                  <a:close/>
                </a:path>
              </a:pathLst>
            </a:custGeom>
            <a:solidFill>
              <a:srgbClr val="FF9200"/>
            </a:solidFill>
          </p:spPr>
          <p:txBody>
            <a:bodyPr wrap="square" lIns="0" tIns="0" rIns="0" bIns="0" rtlCol="0"/>
            <a:lstStyle/>
            <a:p>
              <a:endParaRPr/>
            </a:p>
          </p:txBody>
        </p:sp>
        <p:sp>
          <p:nvSpPr>
            <p:cNvPr id="4" name="object 4"/>
            <p:cNvSpPr/>
            <p:nvPr/>
          </p:nvSpPr>
          <p:spPr>
            <a:xfrm>
              <a:off x="0" y="3541902"/>
              <a:ext cx="722630" cy="247015"/>
            </a:xfrm>
            <a:custGeom>
              <a:avLst/>
              <a:gdLst/>
              <a:ahLst/>
              <a:cxnLst/>
              <a:rect l="l" t="t" r="r" b="b"/>
              <a:pathLst>
                <a:path w="722630" h="247014">
                  <a:moveTo>
                    <a:pt x="722325" y="164719"/>
                  </a:moveTo>
                  <a:lnTo>
                    <a:pt x="677570" y="171805"/>
                  </a:lnTo>
                  <a:lnTo>
                    <a:pt x="645807" y="188683"/>
                  </a:lnTo>
                  <a:lnTo>
                    <a:pt x="618375" y="208838"/>
                  </a:lnTo>
                  <a:lnTo>
                    <a:pt x="586600" y="225717"/>
                  </a:lnTo>
                  <a:lnTo>
                    <a:pt x="541832" y="232791"/>
                  </a:lnTo>
                  <a:lnTo>
                    <a:pt x="497052" y="225717"/>
                  </a:lnTo>
                  <a:lnTo>
                    <a:pt x="465264" y="208838"/>
                  </a:lnTo>
                  <a:lnTo>
                    <a:pt x="437781" y="188683"/>
                  </a:lnTo>
                  <a:lnTo>
                    <a:pt x="405930" y="171805"/>
                  </a:lnTo>
                  <a:lnTo>
                    <a:pt x="361035" y="164719"/>
                  </a:lnTo>
                  <a:lnTo>
                    <a:pt x="316280" y="171805"/>
                  </a:lnTo>
                  <a:lnTo>
                    <a:pt x="284518" y="188683"/>
                  </a:lnTo>
                  <a:lnTo>
                    <a:pt x="257086" y="208838"/>
                  </a:lnTo>
                  <a:lnTo>
                    <a:pt x="225310" y="225717"/>
                  </a:lnTo>
                  <a:lnTo>
                    <a:pt x="180543" y="232791"/>
                  </a:lnTo>
                  <a:lnTo>
                    <a:pt x="135763" y="225717"/>
                  </a:lnTo>
                  <a:lnTo>
                    <a:pt x="103987" y="208838"/>
                  </a:lnTo>
                  <a:lnTo>
                    <a:pt x="76542" y="188683"/>
                  </a:lnTo>
                  <a:lnTo>
                    <a:pt x="44767" y="171805"/>
                  </a:lnTo>
                  <a:lnTo>
                    <a:pt x="0" y="164719"/>
                  </a:lnTo>
                  <a:lnTo>
                    <a:pt x="0" y="247015"/>
                  </a:lnTo>
                  <a:lnTo>
                    <a:pt x="722325" y="247015"/>
                  </a:lnTo>
                  <a:lnTo>
                    <a:pt x="722325" y="164719"/>
                  </a:lnTo>
                  <a:close/>
                </a:path>
                <a:path w="722630" h="247014">
                  <a:moveTo>
                    <a:pt x="722325" y="0"/>
                  </a:moveTo>
                  <a:lnTo>
                    <a:pt x="677570" y="7874"/>
                  </a:lnTo>
                  <a:lnTo>
                    <a:pt x="645807" y="26644"/>
                  </a:lnTo>
                  <a:lnTo>
                    <a:pt x="618375" y="49060"/>
                  </a:lnTo>
                  <a:lnTo>
                    <a:pt x="586600" y="67830"/>
                  </a:lnTo>
                  <a:lnTo>
                    <a:pt x="541832" y="75692"/>
                  </a:lnTo>
                  <a:lnTo>
                    <a:pt x="497052" y="67830"/>
                  </a:lnTo>
                  <a:lnTo>
                    <a:pt x="465264" y="49060"/>
                  </a:lnTo>
                  <a:lnTo>
                    <a:pt x="437781" y="26644"/>
                  </a:lnTo>
                  <a:lnTo>
                    <a:pt x="405930" y="7874"/>
                  </a:lnTo>
                  <a:lnTo>
                    <a:pt x="361035" y="0"/>
                  </a:lnTo>
                  <a:lnTo>
                    <a:pt x="316280" y="7874"/>
                  </a:lnTo>
                  <a:lnTo>
                    <a:pt x="284518" y="26644"/>
                  </a:lnTo>
                  <a:lnTo>
                    <a:pt x="257086" y="49060"/>
                  </a:lnTo>
                  <a:lnTo>
                    <a:pt x="225310" y="67830"/>
                  </a:lnTo>
                  <a:lnTo>
                    <a:pt x="180543" y="75692"/>
                  </a:lnTo>
                  <a:lnTo>
                    <a:pt x="135763" y="67830"/>
                  </a:lnTo>
                  <a:lnTo>
                    <a:pt x="103987" y="49060"/>
                  </a:lnTo>
                  <a:lnTo>
                    <a:pt x="76542" y="26644"/>
                  </a:lnTo>
                  <a:lnTo>
                    <a:pt x="44767" y="7874"/>
                  </a:lnTo>
                  <a:lnTo>
                    <a:pt x="0" y="0"/>
                  </a:lnTo>
                  <a:lnTo>
                    <a:pt x="0" y="91440"/>
                  </a:lnTo>
                  <a:lnTo>
                    <a:pt x="722325" y="91440"/>
                  </a:lnTo>
                  <a:lnTo>
                    <a:pt x="722325" y="0"/>
                  </a:lnTo>
                  <a:close/>
                </a:path>
              </a:pathLst>
            </a:custGeom>
            <a:solidFill>
              <a:srgbClr val="F8FBFC"/>
            </a:solidFill>
          </p:spPr>
          <p:txBody>
            <a:bodyPr wrap="square" lIns="0" tIns="0" rIns="0" bIns="0" rtlCol="0"/>
            <a:lstStyle/>
            <a:p>
              <a:endParaRPr/>
            </a:p>
          </p:txBody>
        </p:sp>
        <p:pic>
          <p:nvPicPr>
            <p:cNvPr id="5" name="object 5"/>
            <p:cNvPicPr/>
            <p:nvPr/>
          </p:nvPicPr>
          <p:blipFill>
            <a:blip r:embed="rId2" cstate="print"/>
            <a:stretch>
              <a:fillRect/>
            </a:stretch>
          </p:blipFill>
          <p:spPr>
            <a:xfrm>
              <a:off x="107680" y="3249040"/>
              <a:ext cx="150154" cy="155448"/>
            </a:xfrm>
            <a:prstGeom prst="rect">
              <a:avLst/>
            </a:prstGeom>
          </p:spPr>
        </p:pic>
      </p:grpSp>
      <p:sp>
        <p:nvSpPr>
          <p:cNvPr id="6" name="object 6"/>
          <p:cNvSpPr txBox="1">
            <a:spLocks noGrp="1"/>
          </p:cNvSpPr>
          <p:nvPr>
            <p:ph type="title"/>
          </p:nvPr>
        </p:nvSpPr>
        <p:spPr>
          <a:xfrm>
            <a:off x="795756" y="388696"/>
            <a:ext cx="6367044" cy="690574"/>
          </a:xfrm>
          <a:prstGeom prst="rect">
            <a:avLst/>
          </a:prstGeom>
        </p:spPr>
        <p:txBody>
          <a:bodyPr vert="horz" wrap="square" lIns="0" tIns="13335" rIns="0" bIns="0" rtlCol="0">
            <a:spAutoFit/>
          </a:bodyPr>
          <a:lstStyle/>
          <a:p>
            <a:pPr marL="12700">
              <a:lnSpc>
                <a:spcPct val="100000"/>
              </a:lnSpc>
              <a:spcBef>
                <a:spcPts val="105"/>
              </a:spcBef>
            </a:pPr>
            <a:r>
              <a:rPr sz="4400" dirty="0"/>
              <a:t>Discussion and </a:t>
            </a:r>
            <a:r>
              <a:rPr sz="4400" dirty="0">
                <a:solidFill>
                  <a:srgbClr val="FF9200"/>
                </a:solidFill>
              </a:rPr>
              <a:t>Dashboard</a:t>
            </a:r>
            <a:endParaRPr sz="4400" dirty="0"/>
          </a:p>
        </p:txBody>
      </p:sp>
      <p:sp>
        <p:nvSpPr>
          <p:cNvPr id="7" name="object 7"/>
          <p:cNvSpPr txBox="1"/>
          <p:nvPr/>
        </p:nvSpPr>
        <p:spPr>
          <a:xfrm>
            <a:off x="870800" y="1423225"/>
            <a:ext cx="3015400" cy="2981842"/>
          </a:xfrm>
          <a:prstGeom prst="rect">
            <a:avLst/>
          </a:prstGeom>
        </p:spPr>
        <p:txBody>
          <a:bodyPr vert="horz" wrap="square" lIns="0" tIns="15875" rIns="0" bIns="0" rtlCol="0">
            <a:spAutoFit/>
          </a:bodyPr>
          <a:lstStyle/>
          <a:p>
            <a:pPr marL="12700">
              <a:lnSpc>
                <a:spcPct val="100000"/>
              </a:lnSpc>
              <a:spcBef>
                <a:spcPts val="125"/>
              </a:spcBef>
            </a:pPr>
            <a:r>
              <a:rPr sz="1200" b="1" dirty="0">
                <a:solidFill>
                  <a:srgbClr val="FF9200"/>
                </a:solidFill>
                <a:latin typeface="Tahoma"/>
                <a:cs typeface="Tahoma"/>
              </a:rPr>
              <a:t>Prices </a:t>
            </a:r>
            <a:r>
              <a:rPr sz="1200" b="1" dirty="0">
                <a:solidFill>
                  <a:srgbClr val="2A2822"/>
                </a:solidFill>
                <a:latin typeface="Tahoma"/>
                <a:cs typeface="Tahoma"/>
              </a:rPr>
              <a:t>and Availability: </a:t>
            </a:r>
            <a:r>
              <a:rPr sz="1200" dirty="0">
                <a:solidFill>
                  <a:srgbClr val="2A2822"/>
                </a:solidFill>
                <a:latin typeface="Verdana"/>
                <a:cs typeface="Verdana"/>
              </a:rPr>
              <a:t>we scrutinize</a:t>
            </a:r>
            <a:endParaRPr sz="1200" dirty="0">
              <a:latin typeface="Verdana"/>
              <a:cs typeface="Verdana"/>
            </a:endParaRPr>
          </a:p>
          <a:p>
            <a:pPr marL="12700" marR="5080">
              <a:lnSpc>
                <a:spcPct val="250599"/>
              </a:lnSpc>
            </a:pPr>
            <a:r>
              <a:rPr sz="1200" dirty="0">
                <a:solidFill>
                  <a:srgbClr val="2A2822"/>
                </a:solidFill>
                <a:latin typeface="Verdana"/>
                <a:cs typeface="Verdana"/>
              </a:rPr>
              <a:t>pricing patterns across various property  and room types, and accommodation  capacities. They further delve into listing  availability trends over time, pinpointing  peak periods of demand.</a:t>
            </a:r>
            <a:endParaRPr sz="1200" dirty="0">
              <a:latin typeface="Verdana"/>
              <a:cs typeface="Verdana"/>
            </a:endParaRPr>
          </a:p>
        </p:txBody>
      </p:sp>
      <p:pic>
        <p:nvPicPr>
          <p:cNvPr id="8" name="object 8"/>
          <p:cNvPicPr/>
          <p:nvPr/>
        </p:nvPicPr>
        <p:blipFill>
          <a:blip r:embed="rId3" cstate="print"/>
          <a:stretch>
            <a:fillRect/>
          </a:stretch>
        </p:blipFill>
        <p:spPr>
          <a:xfrm>
            <a:off x="4419600" y="1327277"/>
            <a:ext cx="4507992" cy="25534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A28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716</Words>
  <Application>Microsoft Office PowerPoint</Application>
  <PresentationFormat>Custom</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Tahoma</vt:lpstr>
      <vt:lpstr>Verdana</vt:lpstr>
      <vt:lpstr>Office Theme</vt:lpstr>
      <vt:lpstr>Hotel aggregator  Power-Bi Dashboard</vt:lpstr>
      <vt:lpstr>Table of contents</vt:lpstr>
      <vt:lpstr>What is this project?</vt:lpstr>
      <vt:lpstr>Objectives and dataset</vt:lpstr>
      <vt:lpstr>Objectives and dataset</vt:lpstr>
      <vt:lpstr>Discussion and Dashboard</vt:lpstr>
      <vt:lpstr>Discussion and Dashboard</vt:lpstr>
      <vt:lpstr>Discussion and Dashboard</vt:lpstr>
      <vt:lpstr>Discussion and Dashboard</vt:lpstr>
      <vt:lpstr>Discussion and Dashboard</vt:lpstr>
      <vt:lpstr>Conclusions and Insights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Power-Bi Dashboard</dc:title>
  <cp:lastModifiedBy>Dell</cp:lastModifiedBy>
  <cp:revision>8</cp:revision>
  <dcterms:created xsi:type="dcterms:W3CDTF">2024-05-13T14:54:45Z</dcterms:created>
  <dcterms:modified xsi:type="dcterms:W3CDTF">2024-05-13T16:59:08Z</dcterms:modified>
</cp:coreProperties>
</file>