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5" r:id="rId7"/>
    <p:sldId id="266" r:id="rId8"/>
    <p:sldId id="267" r:id="rId9"/>
    <p:sldId id="261" r:id="rId10"/>
    <p:sldId id="262" r:id="rId11"/>
    <p:sldId id="263" r:id="rId12"/>
    <p:sldId id="264" r:id="rId1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l"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l"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l"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l"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l"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l"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l"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l"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0"/>
  </p:normalViewPr>
  <p:slideViewPr>
    <p:cSldViewPr snapToGrid="0" snapToObjects="1">
      <p:cViewPr varScale="1">
        <p:scale>
          <a:sx n="51" d="100"/>
          <a:sy n="51" d="100"/>
        </p:scale>
        <p:origin x="112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1F5C94-F16F-4770-A72A-0FC657F756A6}"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IN"/>
        </a:p>
      </dgm:t>
    </dgm:pt>
    <dgm:pt modelId="{186A7707-C5D1-42A5-B3DB-4FE9A799BDE1}">
      <dgm:prSet phldrT="[Text]"/>
      <dgm:spPr/>
      <dgm:t>
        <a:bodyPr/>
        <a:lstStyle/>
        <a:p>
          <a:r>
            <a:rPr lang="en-IN" b="1" i="0" dirty="0"/>
            <a:t>Data Collection and Exploration</a:t>
          </a:r>
          <a:endParaRPr lang="en-IN" dirty="0"/>
        </a:p>
      </dgm:t>
    </dgm:pt>
    <dgm:pt modelId="{79AC29DD-D904-4E24-9F78-B37ED1D1C940}" type="parTrans" cxnId="{B26A16C1-23A7-4E07-A4BF-D2054BD4BCFE}">
      <dgm:prSet/>
      <dgm:spPr/>
      <dgm:t>
        <a:bodyPr/>
        <a:lstStyle/>
        <a:p>
          <a:endParaRPr lang="en-IN"/>
        </a:p>
      </dgm:t>
    </dgm:pt>
    <dgm:pt modelId="{2D7553F3-3A21-404C-9F63-960229DE5335}" type="sibTrans" cxnId="{B26A16C1-23A7-4E07-A4BF-D2054BD4BCFE}">
      <dgm:prSet/>
      <dgm:spPr/>
      <dgm:t>
        <a:bodyPr/>
        <a:lstStyle/>
        <a:p>
          <a:endParaRPr lang="en-IN"/>
        </a:p>
      </dgm:t>
    </dgm:pt>
    <dgm:pt modelId="{802A6672-CBFE-4712-86FE-072FDB5EA74C}">
      <dgm:prSet phldrT="[Text]"/>
      <dgm:spPr/>
      <dgm:t>
        <a:bodyPr/>
        <a:lstStyle/>
        <a:p>
          <a:r>
            <a:rPr lang="en-IN" b="1" i="0" dirty="0"/>
            <a:t>Data Preprocessing</a:t>
          </a:r>
          <a:endParaRPr lang="en-IN" dirty="0"/>
        </a:p>
      </dgm:t>
    </dgm:pt>
    <dgm:pt modelId="{D2EA81CF-61A4-40B9-BDDE-4A36ECA89878}" type="parTrans" cxnId="{5550CD40-DEC0-430E-A28B-01DCEAA507A0}">
      <dgm:prSet/>
      <dgm:spPr/>
      <dgm:t>
        <a:bodyPr/>
        <a:lstStyle/>
        <a:p>
          <a:endParaRPr lang="en-IN"/>
        </a:p>
      </dgm:t>
    </dgm:pt>
    <dgm:pt modelId="{12B4E79C-1CEF-41B4-B20F-7CCAC0B29A2C}" type="sibTrans" cxnId="{5550CD40-DEC0-430E-A28B-01DCEAA507A0}">
      <dgm:prSet/>
      <dgm:spPr/>
      <dgm:t>
        <a:bodyPr/>
        <a:lstStyle/>
        <a:p>
          <a:endParaRPr lang="en-IN"/>
        </a:p>
      </dgm:t>
    </dgm:pt>
    <dgm:pt modelId="{D86F29E7-BCD6-433B-B0FD-7FDAEB1E4BEF}">
      <dgm:prSet phldrT="[Text]"/>
      <dgm:spPr/>
      <dgm:t>
        <a:bodyPr/>
        <a:lstStyle/>
        <a:p>
          <a:r>
            <a:rPr lang="en-IN" b="1" i="0" dirty="0"/>
            <a:t>Data Splitting</a:t>
          </a:r>
          <a:endParaRPr lang="en-IN" dirty="0"/>
        </a:p>
      </dgm:t>
    </dgm:pt>
    <dgm:pt modelId="{2721DD9C-85CB-46DC-B595-18AF4EC2A2CE}" type="parTrans" cxnId="{03BDE5AE-D8EE-4963-8863-72970E05EF99}">
      <dgm:prSet/>
      <dgm:spPr/>
      <dgm:t>
        <a:bodyPr/>
        <a:lstStyle/>
        <a:p>
          <a:endParaRPr lang="en-IN"/>
        </a:p>
      </dgm:t>
    </dgm:pt>
    <dgm:pt modelId="{8D671B76-9DF8-4370-90A4-0B491F5B56F7}" type="sibTrans" cxnId="{03BDE5AE-D8EE-4963-8863-72970E05EF99}">
      <dgm:prSet/>
      <dgm:spPr/>
      <dgm:t>
        <a:bodyPr/>
        <a:lstStyle/>
        <a:p>
          <a:endParaRPr lang="en-IN"/>
        </a:p>
      </dgm:t>
    </dgm:pt>
    <dgm:pt modelId="{4E08F5AE-3CA4-4CA4-9D95-477D4B57ABB2}">
      <dgm:prSet phldrT="[Text]"/>
      <dgm:spPr/>
      <dgm:t>
        <a:bodyPr/>
        <a:lstStyle/>
        <a:p>
          <a:r>
            <a:rPr lang="en-IN" b="1" i="0" dirty="0"/>
            <a:t>Feature Selection</a:t>
          </a:r>
          <a:endParaRPr lang="en-IN" dirty="0"/>
        </a:p>
      </dgm:t>
    </dgm:pt>
    <dgm:pt modelId="{62A3622F-7298-4C48-98B6-28A761B00DBE}" type="parTrans" cxnId="{02AF72B7-AC16-4371-891B-FA3E32265C69}">
      <dgm:prSet/>
      <dgm:spPr/>
      <dgm:t>
        <a:bodyPr/>
        <a:lstStyle/>
        <a:p>
          <a:endParaRPr lang="en-IN"/>
        </a:p>
      </dgm:t>
    </dgm:pt>
    <dgm:pt modelId="{F80E17B1-8BE3-45A5-8D19-0272F09C8D5C}" type="sibTrans" cxnId="{02AF72B7-AC16-4371-891B-FA3E32265C69}">
      <dgm:prSet/>
      <dgm:spPr/>
      <dgm:t>
        <a:bodyPr/>
        <a:lstStyle/>
        <a:p>
          <a:endParaRPr lang="en-IN"/>
        </a:p>
      </dgm:t>
    </dgm:pt>
    <dgm:pt modelId="{648ACACA-3325-46B1-B482-4D4FDFE602CA}">
      <dgm:prSet phldrT="[Text]"/>
      <dgm:spPr/>
      <dgm:t>
        <a:bodyPr/>
        <a:lstStyle/>
        <a:p>
          <a:r>
            <a:rPr lang="en-IN" b="1" i="0" dirty="0"/>
            <a:t>Model Selection</a:t>
          </a:r>
          <a:endParaRPr lang="en-IN" dirty="0"/>
        </a:p>
      </dgm:t>
    </dgm:pt>
    <dgm:pt modelId="{E6BCAF2D-EC9C-485B-BF6A-465445AA9BC6}" type="parTrans" cxnId="{99506D4D-5169-4B55-B4FD-42425A387ADE}">
      <dgm:prSet/>
      <dgm:spPr/>
      <dgm:t>
        <a:bodyPr/>
        <a:lstStyle/>
        <a:p>
          <a:endParaRPr lang="en-IN"/>
        </a:p>
      </dgm:t>
    </dgm:pt>
    <dgm:pt modelId="{30948328-0AC1-4340-8DF6-C5764B271C50}" type="sibTrans" cxnId="{99506D4D-5169-4B55-B4FD-42425A387ADE}">
      <dgm:prSet/>
      <dgm:spPr/>
      <dgm:t>
        <a:bodyPr/>
        <a:lstStyle/>
        <a:p>
          <a:endParaRPr lang="en-IN"/>
        </a:p>
      </dgm:t>
    </dgm:pt>
    <dgm:pt modelId="{B950C045-7DA6-44E1-B46A-29F090A16468}" type="pres">
      <dgm:prSet presAssocID="{0D1F5C94-F16F-4770-A72A-0FC657F756A6}" presName="diagram" presStyleCnt="0">
        <dgm:presLayoutVars>
          <dgm:dir/>
          <dgm:resizeHandles val="exact"/>
        </dgm:presLayoutVars>
      </dgm:prSet>
      <dgm:spPr/>
    </dgm:pt>
    <dgm:pt modelId="{029FA9AF-87AB-4F2D-AEDC-8F024925CE4C}" type="pres">
      <dgm:prSet presAssocID="{186A7707-C5D1-42A5-B3DB-4FE9A799BDE1}" presName="node" presStyleLbl="node1" presStyleIdx="0" presStyleCnt="5">
        <dgm:presLayoutVars>
          <dgm:bulletEnabled val="1"/>
        </dgm:presLayoutVars>
      </dgm:prSet>
      <dgm:spPr/>
    </dgm:pt>
    <dgm:pt modelId="{B8BBD4DC-DCFA-4C33-BA3E-D57F62A24C00}" type="pres">
      <dgm:prSet presAssocID="{2D7553F3-3A21-404C-9F63-960229DE5335}" presName="sibTrans" presStyleCnt="0"/>
      <dgm:spPr/>
    </dgm:pt>
    <dgm:pt modelId="{276523DF-2E13-44C5-883C-980EE4693C0C}" type="pres">
      <dgm:prSet presAssocID="{802A6672-CBFE-4712-86FE-072FDB5EA74C}" presName="node" presStyleLbl="node1" presStyleIdx="1" presStyleCnt="5">
        <dgm:presLayoutVars>
          <dgm:bulletEnabled val="1"/>
        </dgm:presLayoutVars>
      </dgm:prSet>
      <dgm:spPr/>
    </dgm:pt>
    <dgm:pt modelId="{001C2C04-11E6-42D0-8B8A-3DC22A411780}" type="pres">
      <dgm:prSet presAssocID="{12B4E79C-1CEF-41B4-B20F-7CCAC0B29A2C}" presName="sibTrans" presStyleCnt="0"/>
      <dgm:spPr/>
    </dgm:pt>
    <dgm:pt modelId="{3B3F207A-E3B6-449D-8C10-E2D9DBEE05B3}" type="pres">
      <dgm:prSet presAssocID="{D86F29E7-BCD6-433B-B0FD-7FDAEB1E4BEF}" presName="node" presStyleLbl="node1" presStyleIdx="2" presStyleCnt="5">
        <dgm:presLayoutVars>
          <dgm:bulletEnabled val="1"/>
        </dgm:presLayoutVars>
      </dgm:prSet>
      <dgm:spPr/>
    </dgm:pt>
    <dgm:pt modelId="{79F2ECA6-B959-4E6E-837E-8CE0DC3FDAA2}" type="pres">
      <dgm:prSet presAssocID="{8D671B76-9DF8-4370-90A4-0B491F5B56F7}" presName="sibTrans" presStyleCnt="0"/>
      <dgm:spPr/>
    </dgm:pt>
    <dgm:pt modelId="{BAD61C70-1E32-4EF9-87B4-C8513E10644A}" type="pres">
      <dgm:prSet presAssocID="{4E08F5AE-3CA4-4CA4-9D95-477D4B57ABB2}" presName="node" presStyleLbl="node1" presStyleIdx="3" presStyleCnt="5">
        <dgm:presLayoutVars>
          <dgm:bulletEnabled val="1"/>
        </dgm:presLayoutVars>
      </dgm:prSet>
      <dgm:spPr/>
    </dgm:pt>
    <dgm:pt modelId="{02BB6A13-3B86-4B8F-BA97-09FA5BC63A57}" type="pres">
      <dgm:prSet presAssocID="{F80E17B1-8BE3-45A5-8D19-0272F09C8D5C}" presName="sibTrans" presStyleCnt="0"/>
      <dgm:spPr/>
    </dgm:pt>
    <dgm:pt modelId="{6B829FB2-1E0E-42E8-B386-E5C5B334E99B}" type="pres">
      <dgm:prSet presAssocID="{648ACACA-3325-46B1-B482-4D4FDFE602CA}" presName="node" presStyleLbl="node1" presStyleIdx="4" presStyleCnt="5">
        <dgm:presLayoutVars>
          <dgm:bulletEnabled val="1"/>
        </dgm:presLayoutVars>
      </dgm:prSet>
      <dgm:spPr/>
    </dgm:pt>
  </dgm:ptLst>
  <dgm:cxnLst>
    <dgm:cxn modelId="{88D19D31-4E4B-4EBA-B334-2C96C8F7457C}" type="presOf" srcId="{802A6672-CBFE-4712-86FE-072FDB5EA74C}" destId="{276523DF-2E13-44C5-883C-980EE4693C0C}" srcOrd="0" destOrd="0" presId="urn:microsoft.com/office/officeart/2005/8/layout/default"/>
    <dgm:cxn modelId="{5550CD40-DEC0-430E-A28B-01DCEAA507A0}" srcId="{0D1F5C94-F16F-4770-A72A-0FC657F756A6}" destId="{802A6672-CBFE-4712-86FE-072FDB5EA74C}" srcOrd="1" destOrd="0" parTransId="{D2EA81CF-61A4-40B9-BDDE-4A36ECA89878}" sibTransId="{12B4E79C-1CEF-41B4-B20F-7CCAC0B29A2C}"/>
    <dgm:cxn modelId="{F4121A46-8041-4B1E-8A7E-C499A245D539}" type="presOf" srcId="{648ACACA-3325-46B1-B482-4D4FDFE602CA}" destId="{6B829FB2-1E0E-42E8-B386-E5C5B334E99B}" srcOrd="0" destOrd="0" presId="urn:microsoft.com/office/officeart/2005/8/layout/default"/>
    <dgm:cxn modelId="{99506D4D-5169-4B55-B4FD-42425A387ADE}" srcId="{0D1F5C94-F16F-4770-A72A-0FC657F756A6}" destId="{648ACACA-3325-46B1-B482-4D4FDFE602CA}" srcOrd="4" destOrd="0" parTransId="{E6BCAF2D-EC9C-485B-BF6A-465445AA9BC6}" sibTransId="{30948328-0AC1-4340-8DF6-C5764B271C50}"/>
    <dgm:cxn modelId="{03BDE5AE-D8EE-4963-8863-72970E05EF99}" srcId="{0D1F5C94-F16F-4770-A72A-0FC657F756A6}" destId="{D86F29E7-BCD6-433B-B0FD-7FDAEB1E4BEF}" srcOrd="2" destOrd="0" parTransId="{2721DD9C-85CB-46DC-B595-18AF4EC2A2CE}" sibTransId="{8D671B76-9DF8-4370-90A4-0B491F5B56F7}"/>
    <dgm:cxn modelId="{33870EB3-45C4-4929-8B6A-DEE4AA32C4CC}" type="presOf" srcId="{186A7707-C5D1-42A5-B3DB-4FE9A799BDE1}" destId="{029FA9AF-87AB-4F2D-AEDC-8F024925CE4C}" srcOrd="0" destOrd="0" presId="urn:microsoft.com/office/officeart/2005/8/layout/default"/>
    <dgm:cxn modelId="{02AF72B7-AC16-4371-891B-FA3E32265C69}" srcId="{0D1F5C94-F16F-4770-A72A-0FC657F756A6}" destId="{4E08F5AE-3CA4-4CA4-9D95-477D4B57ABB2}" srcOrd="3" destOrd="0" parTransId="{62A3622F-7298-4C48-98B6-28A761B00DBE}" sibTransId="{F80E17B1-8BE3-45A5-8D19-0272F09C8D5C}"/>
    <dgm:cxn modelId="{B26A16C1-23A7-4E07-A4BF-D2054BD4BCFE}" srcId="{0D1F5C94-F16F-4770-A72A-0FC657F756A6}" destId="{186A7707-C5D1-42A5-B3DB-4FE9A799BDE1}" srcOrd="0" destOrd="0" parTransId="{79AC29DD-D904-4E24-9F78-B37ED1D1C940}" sibTransId="{2D7553F3-3A21-404C-9F63-960229DE5335}"/>
    <dgm:cxn modelId="{10B058C1-8B13-4910-BE47-E67649DF940D}" type="presOf" srcId="{D86F29E7-BCD6-433B-B0FD-7FDAEB1E4BEF}" destId="{3B3F207A-E3B6-449D-8C10-E2D9DBEE05B3}" srcOrd="0" destOrd="0" presId="urn:microsoft.com/office/officeart/2005/8/layout/default"/>
    <dgm:cxn modelId="{3C576FE5-07D1-42E1-9416-FF1E0FBC71A0}" type="presOf" srcId="{0D1F5C94-F16F-4770-A72A-0FC657F756A6}" destId="{B950C045-7DA6-44E1-B46A-29F090A16468}" srcOrd="0" destOrd="0" presId="urn:microsoft.com/office/officeart/2005/8/layout/default"/>
    <dgm:cxn modelId="{E4DC6BE9-4B81-47A7-BB5B-2B756A375ED9}" type="presOf" srcId="{4E08F5AE-3CA4-4CA4-9D95-477D4B57ABB2}" destId="{BAD61C70-1E32-4EF9-87B4-C8513E10644A}" srcOrd="0" destOrd="0" presId="urn:microsoft.com/office/officeart/2005/8/layout/default"/>
    <dgm:cxn modelId="{7840362D-990F-4232-8589-860E1A99808C}" type="presParOf" srcId="{B950C045-7DA6-44E1-B46A-29F090A16468}" destId="{029FA9AF-87AB-4F2D-AEDC-8F024925CE4C}" srcOrd="0" destOrd="0" presId="urn:microsoft.com/office/officeart/2005/8/layout/default"/>
    <dgm:cxn modelId="{36FEFB94-787F-4775-B441-EB6E3FB8318D}" type="presParOf" srcId="{B950C045-7DA6-44E1-B46A-29F090A16468}" destId="{B8BBD4DC-DCFA-4C33-BA3E-D57F62A24C00}" srcOrd="1" destOrd="0" presId="urn:microsoft.com/office/officeart/2005/8/layout/default"/>
    <dgm:cxn modelId="{F0152448-E117-4A49-BC48-9E59FF5C729D}" type="presParOf" srcId="{B950C045-7DA6-44E1-B46A-29F090A16468}" destId="{276523DF-2E13-44C5-883C-980EE4693C0C}" srcOrd="2" destOrd="0" presId="urn:microsoft.com/office/officeart/2005/8/layout/default"/>
    <dgm:cxn modelId="{283F1511-E10F-4693-8244-2EAAD5CF43E8}" type="presParOf" srcId="{B950C045-7DA6-44E1-B46A-29F090A16468}" destId="{001C2C04-11E6-42D0-8B8A-3DC22A411780}" srcOrd="3" destOrd="0" presId="urn:microsoft.com/office/officeart/2005/8/layout/default"/>
    <dgm:cxn modelId="{2D3B84C6-9039-4A6D-BEA1-B29DCDAA2720}" type="presParOf" srcId="{B950C045-7DA6-44E1-B46A-29F090A16468}" destId="{3B3F207A-E3B6-449D-8C10-E2D9DBEE05B3}" srcOrd="4" destOrd="0" presId="urn:microsoft.com/office/officeart/2005/8/layout/default"/>
    <dgm:cxn modelId="{E939DFCC-3347-4420-85E5-22A4F7514832}" type="presParOf" srcId="{B950C045-7DA6-44E1-B46A-29F090A16468}" destId="{79F2ECA6-B959-4E6E-837E-8CE0DC3FDAA2}" srcOrd="5" destOrd="0" presId="urn:microsoft.com/office/officeart/2005/8/layout/default"/>
    <dgm:cxn modelId="{33B8F045-C48F-4D11-9E4A-5998D2CA9C91}" type="presParOf" srcId="{B950C045-7DA6-44E1-B46A-29F090A16468}" destId="{BAD61C70-1E32-4EF9-87B4-C8513E10644A}" srcOrd="6" destOrd="0" presId="urn:microsoft.com/office/officeart/2005/8/layout/default"/>
    <dgm:cxn modelId="{76DD341E-D514-4FE6-B7F6-586D3992C9CA}" type="presParOf" srcId="{B950C045-7DA6-44E1-B46A-29F090A16468}" destId="{02BB6A13-3B86-4B8F-BA97-09FA5BC63A57}" srcOrd="7" destOrd="0" presId="urn:microsoft.com/office/officeart/2005/8/layout/default"/>
    <dgm:cxn modelId="{EBD5816C-C5F5-4B50-83B1-D8571A789914}" type="presParOf" srcId="{B950C045-7DA6-44E1-B46A-29F090A16468}" destId="{6B829FB2-1E0E-42E8-B386-E5C5B334E99B}"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F203F7-8A14-4F14-94B6-E38A11ECBD65}"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IN"/>
        </a:p>
      </dgm:t>
    </dgm:pt>
    <dgm:pt modelId="{137BF692-2749-44E3-B6F3-7AA5D155B60A}">
      <dgm:prSet phldrT="[Text]" custT="1"/>
      <dgm:spPr/>
      <dgm:t>
        <a:bodyPr/>
        <a:lstStyle/>
        <a:p>
          <a:r>
            <a:rPr lang="en-IN" sz="2800" b="1" i="0" dirty="0"/>
            <a:t>Model Training</a:t>
          </a:r>
          <a:endParaRPr lang="en-IN" sz="2800" dirty="0"/>
        </a:p>
      </dgm:t>
    </dgm:pt>
    <dgm:pt modelId="{2734BA12-C8BE-41DD-951A-89C96CBC8208}" type="parTrans" cxnId="{52B0DC86-32AD-4D7D-A48E-BEBF89818CB5}">
      <dgm:prSet/>
      <dgm:spPr/>
      <dgm:t>
        <a:bodyPr/>
        <a:lstStyle/>
        <a:p>
          <a:endParaRPr lang="en-IN"/>
        </a:p>
      </dgm:t>
    </dgm:pt>
    <dgm:pt modelId="{12FC4FD2-4B3B-41B6-9052-35A48B5215E0}" type="sibTrans" cxnId="{52B0DC86-32AD-4D7D-A48E-BEBF89818CB5}">
      <dgm:prSet/>
      <dgm:spPr/>
      <dgm:t>
        <a:bodyPr/>
        <a:lstStyle/>
        <a:p>
          <a:endParaRPr lang="en-IN"/>
        </a:p>
      </dgm:t>
    </dgm:pt>
    <dgm:pt modelId="{B0038454-34D5-4F21-8036-AE02EDC377E4}">
      <dgm:prSet phldrT="[Text]"/>
      <dgm:spPr/>
      <dgm:t>
        <a:bodyPr/>
        <a:lstStyle/>
        <a:p>
          <a:r>
            <a:rPr lang="en-IN" b="1" i="0" dirty="0"/>
            <a:t>Model Evaluation</a:t>
          </a:r>
          <a:endParaRPr lang="en-IN" dirty="0"/>
        </a:p>
      </dgm:t>
    </dgm:pt>
    <dgm:pt modelId="{A3F095D5-58B3-4306-A90B-06E161B326C5}" type="parTrans" cxnId="{B062058D-C155-4582-80E0-99A3E6671C82}">
      <dgm:prSet/>
      <dgm:spPr/>
      <dgm:t>
        <a:bodyPr/>
        <a:lstStyle/>
        <a:p>
          <a:endParaRPr lang="en-IN"/>
        </a:p>
      </dgm:t>
    </dgm:pt>
    <dgm:pt modelId="{53DECA53-882A-43C7-BA9C-8F0245DD8717}" type="sibTrans" cxnId="{B062058D-C155-4582-80E0-99A3E6671C82}">
      <dgm:prSet/>
      <dgm:spPr/>
      <dgm:t>
        <a:bodyPr/>
        <a:lstStyle/>
        <a:p>
          <a:endParaRPr lang="en-IN"/>
        </a:p>
      </dgm:t>
    </dgm:pt>
    <dgm:pt modelId="{A70E67CE-D689-45B4-9C0C-C86B54ACCF6C}">
      <dgm:prSet phldrT="[Text]"/>
      <dgm:spPr/>
      <dgm:t>
        <a:bodyPr/>
        <a:lstStyle/>
        <a:p>
          <a:r>
            <a:rPr lang="en-IN" b="1" i="0" dirty="0"/>
            <a:t>Hyperparameter Tuning</a:t>
          </a:r>
          <a:endParaRPr lang="en-IN" dirty="0"/>
        </a:p>
      </dgm:t>
    </dgm:pt>
    <dgm:pt modelId="{905107B2-4756-4BCA-A239-5463B85F6B3A}" type="parTrans" cxnId="{973DA583-62CE-48FB-97CA-2B695FEBECEE}">
      <dgm:prSet/>
      <dgm:spPr/>
      <dgm:t>
        <a:bodyPr/>
        <a:lstStyle/>
        <a:p>
          <a:endParaRPr lang="en-IN"/>
        </a:p>
      </dgm:t>
    </dgm:pt>
    <dgm:pt modelId="{D6952A9E-D522-4BE1-B2D5-AD4CDDAA630E}" type="sibTrans" cxnId="{973DA583-62CE-48FB-97CA-2B695FEBECEE}">
      <dgm:prSet/>
      <dgm:spPr/>
      <dgm:t>
        <a:bodyPr/>
        <a:lstStyle/>
        <a:p>
          <a:endParaRPr lang="en-IN"/>
        </a:p>
      </dgm:t>
    </dgm:pt>
    <dgm:pt modelId="{397F7437-2BFC-4811-9B3C-FAA19C92AAF1}">
      <dgm:prSet phldrT="[Text]"/>
      <dgm:spPr/>
      <dgm:t>
        <a:bodyPr/>
        <a:lstStyle/>
        <a:p>
          <a:r>
            <a:rPr lang="en-IN" b="1" i="0" dirty="0"/>
            <a:t>Prediction</a:t>
          </a:r>
          <a:endParaRPr lang="en-IN" dirty="0"/>
        </a:p>
      </dgm:t>
    </dgm:pt>
    <dgm:pt modelId="{49ACD1CA-56BC-4696-A580-6A2585E891B3}" type="parTrans" cxnId="{8375A588-6A40-4EEE-A171-44ABBCD43F9C}">
      <dgm:prSet/>
      <dgm:spPr/>
      <dgm:t>
        <a:bodyPr/>
        <a:lstStyle/>
        <a:p>
          <a:endParaRPr lang="en-IN"/>
        </a:p>
      </dgm:t>
    </dgm:pt>
    <dgm:pt modelId="{008B6BA2-D555-4FAC-BD8F-181B0C12D42D}" type="sibTrans" cxnId="{8375A588-6A40-4EEE-A171-44ABBCD43F9C}">
      <dgm:prSet/>
      <dgm:spPr/>
      <dgm:t>
        <a:bodyPr/>
        <a:lstStyle/>
        <a:p>
          <a:endParaRPr lang="en-IN"/>
        </a:p>
      </dgm:t>
    </dgm:pt>
    <dgm:pt modelId="{4F62DBDC-EEF1-46B0-9865-3E1C0B4D4E85}">
      <dgm:prSet phldrT="[Text]"/>
      <dgm:spPr/>
      <dgm:t>
        <a:bodyPr/>
        <a:lstStyle/>
        <a:p>
          <a:r>
            <a:rPr lang="en-IN" b="1" i="0" dirty="0"/>
            <a:t>Monitoring and Maintenance</a:t>
          </a:r>
          <a:endParaRPr lang="en-IN" dirty="0"/>
        </a:p>
      </dgm:t>
    </dgm:pt>
    <dgm:pt modelId="{86703F04-05F3-467C-B6DC-9A5A6EE90B31}" type="parTrans" cxnId="{DADB517B-A23B-4649-98C1-BB92CD4CC5E5}">
      <dgm:prSet/>
      <dgm:spPr/>
      <dgm:t>
        <a:bodyPr/>
        <a:lstStyle/>
        <a:p>
          <a:endParaRPr lang="en-IN"/>
        </a:p>
      </dgm:t>
    </dgm:pt>
    <dgm:pt modelId="{A46DC803-7BF5-48D6-8514-134A69079818}" type="sibTrans" cxnId="{DADB517B-A23B-4649-98C1-BB92CD4CC5E5}">
      <dgm:prSet/>
      <dgm:spPr/>
      <dgm:t>
        <a:bodyPr/>
        <a:lstStyle/>
        <a:p>
          <a:endParaRPr lang="en-IN"/>
        </a:p>
      </dgm:t>
    </dgm:pt>
    <dgm:pt modelId="{7FD3A55C-3E54-48CE-982B-7A8BCD85BB8A}" type="pres">
      <dgm:prSet presAssocID="{22F203F7-8A14-4F14-94B6-E38A11ECBD65}" presName="diagram" presStyleCnt="0">
        <dgm:presLayoutVars>
          <dgm:dir/>
          <dgm:resizeHandles val="exact"/>
        </dgm:presLayoutVars>
      </dgm:prSet>
      <dgm:spPr/>
    </dgm:pt>
    <dgm:pt modelId="{DFFBEB1B-34BB-432A-8178-1F5AB237143C}" type="pres">
      <dgm:prSet presAssocID="{137BF692-2749-44E3-B6F3-7AA5D155B60A}" presName="node" presStyleLbl="node1" presStyleIdx="0" presStyleCnt="5">
        <dgm:presLayoutVars>
          <dgm:bulletEnabled val="1"/>
        </dgm:presLayoutVars>
      </dgm:prSet>
      <dgm:spPr/>
    </dgm:pt>
    <dgm:pt modelId="{7BA2B81A-701C-45F0-BD90-B5DB54D282B5}" type="pres">
      <dgm:prSet presAssocID="{12FC4FD2-4B3B-41B6-9052-35A48B5215E0}" presName="sibTrans" presStyleCnt="0"/>
      <dgm:spPr/>
    </dgm:pt>
    <dgm:pt modelId="{DBAB1597-3A14-4CD2-9008-6E60E5937A91}" type="pres">
      <dgm:prSet presAssocID="{B0038454-34D5-4F21-8036-AE02EDC377E4}" presName="node" presStyleLbl="node1" presStyleIdx="1" presStyleCnt="5">
        <dgm:presLayoutVars>
          <dgm:bulletEnabled val="1"/>
        </dgm:presLayoutVars>
      </dgm:prSet>
      <dgm:spPr/>
    </dgm:pt>
    <dgm:pt modelId="{499877B5-BAF4-414E-A178-1154A2D6D4A6}" type="pres">
      <dgm:prSet presAssocID="{53DECA53-882A-43C7-BA9C-8F0245DD8717}" presName="sibTrans" presStyleCnt="0"/>
      <dgm:spPr/>
    </dgm:pt>
    <dgm:pt modelId="{24920CAC-F86D-4ED4-A6A8-18FEE1E4D9A9}" type="pres">
      <dgm:prSet presAssocID="{A70E67CE-D689-45B4-9C0C-C86B54ACCF6C}" presName="node" presStyleLbl="node1" presStyleIdx="2" presStyleCnt="5">
        <dgm:presLayoutVars>
          <dgm:bulletEnabled val="1"/>
        </dgm:presLayoutVars>
      </dgm:prSet>
      <dgm:spPr/>
    </dgm:pt>
    <dgm:pt modelId="{EB2CC0DD-0949-4629-875E-1F6118E20B43}" type="pres">
      <dgm:prSet presAssocID="{D6952A9E-D522-4BE1-B2D5-AD4CDDAA630E}" presName="sibTrans" presStyleCnt="0"/>
      <dgm:spPr/>
    </dgm:pt>
    <dgm:pt modelId="{F1D7828F-6312-4B54-9DA3-AAC9E0FFC1E4}" type="pres">
      <dgm:prSet presAssocID="{397F7437-2BFC-4811-9B3C-FAA19C92AAF1}" presName="node" presStyleLbl="node1" presStyleIdx="3" presStyleCnt="5">
        <dgm:presLayoutVars>
          <dgm:bulletEnabled val="1"/>
        </dgm:presLayoutVars>
      </dgm:prSet>
      <dgm:spPr/>
    </dgm:pt>
    <dgm:pt modelId="{1681023F-FA93-432B-8419-17E11D4B15EB}" type="pres">
      <dgm:prSet presAssocID="{008B6BA2-D555-4FAC-BD8F-181B0C12D42D}" presName="sibTrans" presStyleCnt="0"/>
      <dgm:spPr/>
    </dgm:pt>
    <dgm:pt modelId="{D2CC0E7F-5092-4690-8B0F-F85C61E99DA3}" type="pres">
      <dgm:prSet presAssocID="{4F62DBDC-EEF1-46B0-9865-3E1C0B4D4E85}" presName="node" presStyleLbl="node1" presStyleIdx="4" presStyleCnt="5">
        <dgm:presLayoutVars>
          <dgm:bulletEnabled val="1"/>
        </dgm:presLayoutVars>
      </dgm:prSet>
      <dgm:spPr/>
    </dgm:pt>
  </dgm:ptLst>
  <dgm:cxnLst>
    <dgm:cxn modelId="{E43A2051-58C7-4025-BA6E-96D777F8DDFF}" type="presOf" srcId="{397F7437-2BFC-4811-9B3C-FAA19C92AAF1}" destId="{F1D7828F-6312-4B54-9DA3-AAC9E0FFC1E4}" srcOrd="0" destOrd="0" presId="urn:microsoft.com/office/officeart/2005/8/layout/default"/>
    <dgm:cxn modelId="{6F1D2352-D2FC-4269-8FCC-866A10A8A8EE}" type="presOf" srcId="{22F203F7-8A14-4F14-94B6-E38A11ECBD65}" destId="{7FD3A55C-3E54-48CE-982B-7A8BCD85BB8A}" srcOrd="0" destOrd="0" presId="urn:microsoft.com/office/officeart/2005/8/layout/default"/>
    <dgm:cxn modelId="{BDD6B455-0013-4101-881F-D3D3633E604D}" type="presOf" srcId="{B0038454-34D5-4F21-8036-AE02EDC377E4}" destId="{DBAB1597-3A14-4CD2-9008-6E60E5937A91}" srcOrd="0" destOrd="0" presId="urn:microsoft.com/office/officeart/2005/8/layout/default"/>
    <dgm:cxn modelId="{800BA779-6C9E-48BB-9F4C-5532C6650403}" type="presOf" srcId="{A70E67CE-D689-45B4-9C0C-C86B54ACCF6C}" destId="{24920CAC-F86D-4ED4-A6A8-18FEE1E4D9A9}" srcOrd="0" destOrd="0" presId="urn:microsoft.com/office/officeart/2005/8/layout/default"/>
    <dgm:cxn modelId="{DADB517B-A23B-4649-98C1-BB92CD4CC5E5}" srcId="{22F203F7-8A14-4F14-94B6-E38A11ECBD65}" destId="{4F62DBDC-EEF1-46B0-9865-3E1C0B4D4E85}" srcOrd="4" destOrd="0" parTransId="{86703F04-05F3-467C-B6DC-9A5A6EE90B31}" sibTransId="{A46DC803-7BF5-48D6-8514-134A69079818}"/>
    <dgm:cxn modelId="{973DA583-62CE-48FB-97CA-2B695FEBECEE}" srcId="{22F203F7-8A14-4F14-94B6-E38A11ECBD65}" destId="{A70E67CE-D689-45B4-9C0C-C86B54ACCF6C}" srcOrd="2" destOrd="0" parTransId="{905107B2-4756-4BCA-A239-5463B85F6B3A}" sibTransId="{D6952A9E-D522-4BE1-B2D5-AD4CDDAA630E}"/>
    <dgm:cxn modelId="{52B0DC86-32AD-4D7D-A48E-BEBF89818CB5}" srcId="{22F203F7-8A14-4F14-94B6-E38A11ECBD65}" destId="{137BF692-2749-44E3-B6F3-7AA5D155B60A}" srcOrd="0" destOrd="0" parTransId="{2734BA12-C8BE-41DD-951A-89C96CBC8208}" sibTransId="{12FC4FD2-4B3B-41B6-9052-35A48B5215E0}"/>
    <dgm:cxn modelId="{8375A588-6A40-4EEE-A171-44ABBCD43F9C}" srcId="{22F203F7-8A14-4F14-94B6-E38A11ECBD65}" destId="{397F7437-2BFC-4811-9B3C-FAA19C92AAF1}" srcOrd="3" destOrd="0" parTransId="{49ACD1CA-56BC-4696-A580-6A2585E891B3}" sibTransId="{008B6BA2-D555-4FAC-BD8F-181B0C12D42D}"/>
    <dgm:cxn modelId="{B062058D-C155-4582-80E0-99A3E6671C82}" srcId="{22F203F7-8A14-4F14-94B6-E38A11ECBD65}" destId="{B0038454-34D5-4F21-8036-AE02EDC377E4}" srcOrd="1" destOrd="0" parTransId="{A3F095D5-58B3-4306-A90B-06E161B326C5}" sibTransId="{53DECA53-882A-43C7-BA9C-8F0245DD8717}"/>
    <dgm:cxn modelId="{E1771B97-5A6B-4B4F-9C48-9FE3A42631B4}" type="presOf" srcId="{137BF692-2749-44E3-B6F3-7AA5D155B60A}" destId="{DFFBEB1B-34BB-432A-8178-1F5AB237143C}" srcOrd="0" destOrd="0" presId="urn:microsoft.com/office/officeart/2005/8/layout/default"/>
    <dgm:cxn modelId="{4AC511A8-EB07-4E2A-931C-0DC22146CFD3}" type="presOf" srcId="{4F62DBDC-EEF1-46B0-9865-3E1C0B4D4E85}" destId="{D2CC0E7F-5092-4690-8B0F-F85C61E99DA3}" srcOrd="0" destOrd="0" presId="urn:microsoft.com/office/officeart/2005/8/layout/default"/>
    <dgm:cxn modelId="{C85AAAE1-92F8-473A-954F-722D32E292D2}" type="presParOf" srcId="{7FD3A55C-3E54-48CE-982B-7A8BCD85BB8A}" destId="{DFFBEB1B-34BB-432A-8178-1F5AB237143C}" srcOrd="0" destOrd="0" presId="urn:microsoft.com/office/officeart/2005/8/layout/default"/>
    <dgm:cxn modelId="{16323468-D47A-46B5-9FAB-2FC7712377AA}" type="presParOf" srcId="{7FD3A55C-3E54-48CE-982B-7A8BCD85BB8A}" destId="{7BA2B81A-701C-45F0-BD90-B5DB54D282B5}" srcOrd="1" destOrd="0" presId="urn:microsoft.com/office/officeart/2005/8/layout/default"/>
    <dgm:cxn modelId="{7FC97197-6E60-48E4-8064-15D056DEEEEF}" type="presParOf" srcId="{7FD3A55C-3E54-48CE-982B-7A8BCD85BB8A}" destId="{DBAB1597-3A14-4CD2-9008-6E60E5937A91}" srcOrd="2" destOrd="0" presId="urn:microsoft.com/office/officeart/2005/8/layout/default"/>
    <dgm:cxn modelId="{800E4FBB-9E78-4F67-A363-8D075B6CF556}" type="presParOf" srcId="{7FD3A55C-3E54-48CE-982B-7A8BCD85BB8A}" destId="{499877B5-BAF4-414E-A178-1154A2D6D4A6}" srcOrd="3" destOrd="0" presId="urn:microsoft.com/office/officeart/2005/8/layout/default"/>
    <dgm:cxn modelId="{4C392FFD-699E-4D90-A744-D920771486C1}" type="presParOf" srcId="{7FD3A55C-3E54-48CE-982B-7A8BCD85BB8A}" destId="{24920CAC-F86D-4ED4-A6A8-18FEE1E4D9A9}" srcOrd="4" destOrd="0" presId="urn:microsoft.com/office/officeart/2005/8/layout/default"/>
    <dgm:cxn modelId="{4CBA1C7F-D08D-43AC-AAEA-99294EB42063}" type="presParOf" srcId="{7FD3A55C-3E54-48CE-982B-7A8BCD85BB8A}" destId="{EB2CC0DD-0949-4629-875E-1F6118E20B43}" srcOrd="5" destOrd="0" presId="urn:microsoft.com/office/officeart/2005/8/layout/default"/>
    <dgm:cxn modelId="{E7A5B2DF-02C3-4E22-879A-582E950FFE7D}" type="presParOf" srcId="{7FD3A55C-3E54-48CE-982B-7A8BCD85BB8A}" destId="{F1D7828F-6312-4B54-9DA3-AAC9E0FFC1E4}" srcOrd="6" destOrd="0" presId="urn:microsoft.com/office/officeart/2005/8/layout/default"/>
    <dgm:cxn modelId="{C25C123F-00CD-49AC-A3F7-CD73C663EFA3}" type="presParOf" srcId="{7FD3A55C-3E54-48CE-982B-7A8BCD85BB8A}" destId="{1681023F-FA93-432B-8419-17E11D4B15EB}" srcOrd="7" destOrd="0" presId="urn:microsoft.com/office/officeart/2005/8/layout/default"/>
    <dgm:cxn modelId="{B720AA90-4871-4F82-9348-DD8A4C10AFD7}" type="presParOf" srcId="{7FD3A55C-3E54-48CE-982B-7A8BCD85BB8A}" destId="{D2CC0E7F-5092-4690-8B0F-F85C61E99DA3}" srcOrd="8"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FA9AF-87AB-4F2D-AEDC-8F024925CE4C}">
      <dsp:nvSpPr>
        <dsp:cNvPr id="0" name=""/>
        <dsp:cNvSpPr/>
      </dsp:nvSpPr>
      <dsp:spPr>
        <a:xfrm>
          <a:off x="0" y="633037"/>
          <a:ext cx="2211481" cy="132688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b="1" i="0" kern="1200" dirty="0"/>
            <a:t>Data Collection and Exploration</a:t>
          </a:r>
          <a:endParaRPr lang="en-IN" sz="2600" kern="1200" dirty="0"/>
        </a:p>
      </dsp:txBody>
      <dsp:txXfrm>
        <a:off x="0" y="633037"/>
        <a:ext cx="2211481" cy="1326889"/>
      </dsp:txXfrm>
    </dsp:sp>
    <dsp:sp modelId="{276523DF-2E13-44C5-883C-980EE4693C0C}">
      <dsp:nvSpPr>
        <dsp:cNvPr id="0" name=""/>
        <dsp:cNvSpPr/>
      </dsp:nvSpPr>
      <dsp:spPr>
        <a:xfrm>
          <a:off x="2432630" y="633037"/>
          <a:ext cx="2211481" cy="132688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b="1" i="0" kern="1200" dirty="0"/>
            <a:t>Data Preprocessing</a:t>
          </a:r>
          <a:endParaRPr lang="en-IN" sz="2600" kern="1200" dirty="0"/>
        </a:p>
      </dsp:txBody>
      <dsp:txXfrm>
        <a:off x="2432630" y="633037"/>
        <a:ext cx="2211481" cy="1326889"/>
      </dsp:txXfrm>
    </dsp:sp>
    <dsp:sp modelId="{3B3F207A-E3B6-449D-8C10-E2D9DBEE05B3}">
      <dsp:nvSpPr>
        <dsp:cNvPr id="0" name=""/>
        <dsp:cNvSpPr/>
      </dsp:nvSpPr>
      <dsp:spPr>
        <a:xfrm>
          <a:off x="4865260" y="633037"/>
          <a:ext cx="2211481" cy="1326889"/>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b="1" i="0" kern="1200" dirty="0"/>
            <a:t>Data Splitting</a:t>
          </a:r>
          <a:endParaRPr lang="en-IN" sz="2600" kern="1200" dirty="0"/>
        </a:p>
      </dsp:txBody>
      <dsp:txXfrm>
        <a:off x="4865260" y="633037"/>
        <a:ext cx="2211481" cy="1326889"/>
      </dsp:txXfrm>
    </dsp:sp>
    <dsp:sp modelId="{BAD61C70-1E32-4EF9-87B4-C8513E10644A}">
      <dsp:nvSpPr>
        <dsp:cNvPr id="0" name=""/>
        <dsp:cNvSpPr/>
      </dsp:nvSpPr>
      <dsp:spPr>
        <a:xfrm>
          <a:off x="1216315" y="2181074"/>
          <a:ext cx="2211481" cy="1326889"/>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b="1" i="0" kern="1200" dirty="0"/>
            <a:t>Feature Selection</a:t>
          </a:r>
          <a:endParaRPr lang="en-IN" sz="2600" kern="1200" dirty="0"/>
        </a:p>
      </dsp:txBody>
      <dsp:txXfrm>
        <a:off x="1216315" y="2181074"/>
        <a:ext cx="2211481" cy="1326889"/>
      </dsp:txXfrm>
    </dsp:sp>
    <dsp:sp modelId="{6B829FB2-1E0E-42E8-B386-E5C5B334E99B}">
      <dsp:nvSpPr>
        <dsp:cNvPr id="0" name=""/>
        <dsp:cNvSpPr/>
      </dsp:nvSpPr>
      <dsp:spPr>
        <a:xfrm>
          <a:off x="3648945" y="2181074"/>
          <a:ext cx="2211481" cy="1326889"/>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b="1" i="0" kern="1200" dirty="0"/>
            <a:t>Model Selection</a:t>
          </a:r>
          <a:endParaRPr lang="en-IN" sz="2600" kern="1200" dirty="0"/>
        </a:p>
      </dsp:txBody>
      <dsp:txXfrm>
        <a:off x="3648945" y="2181074"/>
        <a:ext cx="2211481" cy="13268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FBEB1B-34BB-432A-8178-1F5AB237143C}">
      <dsp:nvSpPr>
        <dsp:cNvPr id="0" name=""/>
        <dsp:cNvSpPr/>
      </dsp:nvSpPr>
      <dsp:spPr>
        <a:xfrm>
          <a:off x="0" y="537665"/>
          <a:ext cx="2270197" cy="136211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b="1" i="0" kern="1200" dirty="0"/>
            <a:t>Model Training</a:t>
          </a:r>
          <a:endParaRPr lang="en-IN" sz="2800" kern="1200" dirty="0"/>
        </a:p>
      </dsp:txBody>
      <dsp:txXfrm>
        <a:off x="0" y="537665"/>
        <a:ext cx="2270197" cy="1362118"/>
      </dsp:txXfrm>
    </dsp:sp>
    <dsp:sp modelId="{DBAB1597-3A14-4CD2-9008-6E60E5937A91}">
      <dsp:nvSpPr>
        <dsp:cNvPr id="0" name=""/>
        <dsp:cNvSpPr/>
      </dsp:nvSpPr>
      <dsp:spPr>
        <a:xfrm>
          <a:off x="2497216" y="537665"/>
          <a:ext cx="2270197" cy="1362118"/>
        </a:xfrm>
        <a:prstGeom prst="rect">
          <a:avLst/>
        </a:prstGeom>
        <a:solidFill>
          <a:schemeClr val="accent5">
            <a:hueOff val="4003972"/>
            <a:satOff val="-12994"/>
            <a:lumOff val="58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1" i="0" kern="1200" dirty="0"/>
            <a:t>Model Evaluation</a:t>
          </a:r>
          <a:endParaRPr lang="en-IN" sz="2300" kern="1200" dirty="0"/>
        </a:p>
      </dsp:txBody>
      <dsp:txXfrm>
        <a:off x="2497216" y="537665"/>
        <a:ext cx="2270197" cy="1362118"/>
      </dsp:txXfrm>
    </dsp:sp>
    <dsp:sp modelId="{24920CAC-F86D-4ED4-A6A8-18FEE1E4D9A9}">
      <dsp:nvSpPr>
        <dsp:cNvPr id="0" name=""/>
        <dsp:cNvSpPr/>
      </dsp:nvSpPr>
      <dsp:spPr>
        <a:xfrm>
          <a:off x="4994433" y="537665"/>
          <a:ext cx="2270197" cy="1362118"/>
        </a:xfrm>
        <a:prstGeom prst="rect">
          <a:avLst/>
        </a:prstGeom>
        <a:solidFill>
          <a:schemeClr val="accent5">
            <a:hueOff val="8007945"/>
            <a:satOff val="-25989"/>
            <a:lumOff val="11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1" i="0" kern="1200" dirty="0"/>
            <a:t>Hyperparameter Tuning</a:t>
          </a:r>
          <a:endParaRPr lang="en-IN" sz="2300" kern="1200" dirty="0"/>
        </a:p>
      </dsp:txBody>
      <dsp:txXfrm>
        <a:off x="4994433" y="537665"/>
        <a:ext cx="2270197" cy="1362118"/>
      </dsp:txXfrm>
    </dsp:sp>
    <dsp:sp modelId="{F1D7828F-6312-4B54-9DA3-AAC9E0FFC1E4}">
      <dsp:nvSpPr>
        <dsp:cNvPr id="0" name=""/>
        <dsp:cNvSpPr/>
      </dsp:nvSpPr>
      <dsp:spPr>
        <a:xfrm>
          <a:off x="1248608" y="2126803"/>
          <a:ext cx="2270197" cy="1362118"/>
        </a:xfrm>
        <a:prstGeom prst="rect">
          <a:avLst/>
        </a:prstGeom>
        <a:solidFill>
          <a:schemeClr val="accent5">
            <a:hueOff val="12011917"/>
            <a:satOff val="-38984"/>
            <a:lumOff val="176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1" i="0" kern="1200" dirty="0"/>
            <a:t>Prediction</a:t>
          </a:r>
          <a:endParaRPr lang="en-IN" sz="2300" kern="1200" dirty="0"/>
        </a:p>
      </dsp:txBody>
      <dsp:txXfrm>
        <a:off x="1248608" y="2126803"/>
        <a:ext cx="2270197" cy="1362118"/>
      </dsp:txXfrm>
    </dsp:sp>
    <dsp:sp modelId="{D2CC0E7F-5092-4690-8B0F-F85C61E99DA3}">
      <dsp:nvSpPr>
        <dsp:cNvPr id="0" name=""/>
        <dsp:cNvSpPr/>
      </dsp:nvSpPr>
      <dsp:spPr>
        <a:xfrm>
          <a:off x="3745825" y="2126803"/>
          <a:ext cx="2270197" cy="1362118"/>
        </a:xfrm>
        <a:prstGeom prst="rect">
          <a:avLst/>
        </a:prstGeom>
        <a:solidFill>
          <a:schemeClr val="accent5">
            <a:hueOff val="16015889"/>
            <a:satOff val="-51978"/>
            <a:lumOff val="235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1" i="0" kern="1200" dirty="0"/>
            <a:t>Monitoring and Maintenance</a:t>
          </a:r>
          <a:endParaRPr lang="en-IN" sz="2300" kern="1200" dirty="0"/>
        </a:p>
      </dsp:txBody>
      <dsp:txXfrm>
        <a:off x="3745825" y="2126803"/>
        <a:ext cx="2270197" cy="136211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0" name="Shape 90"/>
          <p:cNvSpPr>
            <a:spLocks noGrp="1" noRot="1" noChangeAspect="1"/>
          </p:cNvSpPr>
          <p:nvPr>
            <p:ph type="sldImg"/>
          </p:nvPr>
        </p:nvSpPr>
        <p:spPr>
          <a:xfrm>
            <a:off x="1143000" y="685800"/>
            <a:ext cx="4572000" cy="3429000"/>
          </a:xfrm>
          <a:prstGeom prst="rect">
            <a:avLst/>
          </a:prstGeom>
        </p:spPr>
        <p:txBody>
          <a:bodyPr/>
          <a:lstStyle/>
          <a:p>
            <a:endParaRPr/>
          </a:p>
        </p:txBody>
      </p:sp>
      <p:sp>
        <p:nvSpPr>
          <p:cNvPr id="91" name="Shape 9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hyperlink" Target="http://www.iafsm.in" TargetMode="External"/><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www.iafsm.in" TargetMode="External"/><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www.iafsm.in" TargetMode="External"/><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sp>
        <p:nvSpPr>
          <p:cNvPr id="44" name="Title Text"/>
          <p:cNvSpPr txBox="1">
            <a:spLocks noGrp="1"/>
          </p:cNvSpPr>
          <p:nvPr>
            <p:ph type="title"/>
          </p:nvPr>
        </p:nvSpPr>
        <p:spPr>
          <a:prstGeom prst="rect">
            <a:avLst/>
          </a:prstGeom>
        </p:spPr>
        <p:txBody>
          <a:bodyPr/>
          <a:lstStyle/>
          <a:p>
            <a:r>
              <a:rPr lang="en-US"/>
              <a:t>Click to edit Master title style</a:t>
            </a:r>
            <a:endParaRPr/>
          </a:p>
        </p:txBody>
      </p:sp>
      <p:pic>
        <p:nvPicPr>
          <p:cNvPr id="45" name="FSM_Final_logo.jpg" descr="FSM_Final_logo.jpg"/>
          <p:cNvPicPr>
            <a:picLocks noChangeAspect="1"/>
          </p:cNvPicPr>
          <p:nvPr/>
        </p:nvPicPr>
        <p:blipFill>
          <a:blip r:embed="rId2"/>
          <a:stretch>
            <a:fillRect/>
          </a:stretch>
        </p:blipFill>
        <p:spPr>
          <a:xfrm>
            <a:off x="11028573" y="55230"/>
            <a:ext cx="1896209" cy="551552"/>
          </a:xfrm>
          <a:prstGeom prst="rect">
            <a:avLst/>
          </a:prstGeom>
          <a:ln w="12700">
            <a:miter lim="400000"/>
          </a:ln>
        </p:spPr>
      </p:pic>
      <p:sp>
        <p:nvSpPr>
          <p:cNvPr id="46" name="Text"/>
          <p:cNvSpPr txBox="1"/>
          <p:nvPr/>
        </p:nvSpPr>
        <p:spPr>
          <a:xfrm>
            <a:off x="6275950" y="9296400"/>
            <a:ext cx="446127" cy="324306"/>
          </a:xfrm>
          <a:prstGeom prst="rect">
            <a:avLst/>
          </a:prstGeom>
          <a:ln w="12700">
            <a:miter lim="400000"/>
          </a:ln>
        </p:spPr>
        <p:txBody>
          <a:bodyPr wrap="none" lIns="50800" tIns="50800" rIns="50800" bIns="50800">
            <a:spAutoFit/>
          </a:bodyPr>
          <a:lstStyle/>
          <a:p>
            <a:pPr algn="ctr">
              <a:defRPr sz="1600">
                <a:latin typeface="Helvetica Neue Thin"/>
                <a:ea typeface="Helvetica Neue Thin"/>
                <a:cs typeface="Helvetica Neue Thin"/>
                <a:sym typeface="Helvetica Neue Thin"/>
              </a:defRPr>
            </a:pPr>
            <a:endParaRPr/>
          </a:p>
        </p:txBody>
      </p:sp>
      <p:sp>
        <p:nvSpPr>
          <p:cNvPr id="47" name="Text"/>
          <p:cNvSpPr txBox="1"/>
          <p:nvPr/>
        </p:nvSpPr>
        <p:spPr>
          <a:xfrm>
            <a:off x="6264977" y="9296400"/>
            <a:ext cx="468072" cy="324306"/>
          </a:xfrm>
          <a:prstGeom prst="rect">
            <a:avLst/>
          </a:prstGeom>
          <a:ln w="12700">
            <a:miter lim="400000"/>
          </a:ln>
        </p:spPr>
        <p:txBody>
          <a:bodyPr wrap="none" lIns="50800" tIns="50800" rIns="50800" bIns="50800">
            <a:spAutoFit/>
          </a:bodyPr>
          <a:lstStyle/>
          <a:p>
            <a:pPr algn="ctr">
              <a:defRPr sz="1600">
                <a:latin typeface="Helvetica Neue Light"/>
                <a:ea typeface="Helvetica Neue Light"/>
                <a:cs typeface="Helvetica Neue Light"/>
                <a:sym typeface="Helvetica Neue Light"/>
              </a:defRPr>
            </a:pPr>
            <a:endParaRPr/>
          </a:p>
        </p:txBody>
      </p:sp>
      <p:sp>
        <p:nvSpPr>
          <p:cNvPr id="48" name="Text"/>
          <p:cNvSpPr txBox="1"/>
          <p:nvPr/>
        </p:nvSpPr>
        <p:spPr>
          <a:xfrm>
            <a:off x="12427621" y="9339111"/>
            <a:ext cx="468072" cy="324307"/>
          </a:xfrm>
          <a:prstGeom prst="rect">
            <a:avLst/>
          </a:prstGeom>
          <a:ln w="12700">
            <a:miter lim="400000"/>
          </a:ln>
        </p:spPr>
        <p:txBody>
          <a:bodyPr wrap="none" lIns="50800" tIns="50800" rIns="50800" bIns="50800">
            <a:spAutoFit/>
          </a:bodyPr>
          <a:lstStyle/>
          <a:p>
            <a:pPr algn="ctr">
              <a:defRPr sz="1600">
                <a:solidFill>
                  <a:srgbClr val="FFFFFF"/>
                </a:solidFill>
                <a:latin typeface="Helvetica Neue Light"/>
                <a:ea typeface="Helvetica Neue Light"/>
                <a:cs typeface="Helvetica Neue Light"/>
                <a:sym typeface="Helvetica Neue Light"/>
              </a:defRPr>
            </a:pPr>
            <a:endParaRPr/>
          </a:p>
        </p:txBody>
      </p:sp>
      <p:sp>
        <p:nvSpPr>
          <p:cNvPr id="49" name="www.iafsm.in"/>
          <p:cNvSpPr/>
          <p:nvPr/>
        </p:nvSpPr>
        <p:spPr>
          <a:xfrm>
            <a:off x="-15600" y="9225488"/>
            <a:ext cx="13035999" cy="551552"/>
          </a:xfrm>
          <a:prstGeom prst="rect">
            <a:avLst/>
          </a:prstGeom>
          <a:solidFill>
            <a:srgbClr val="004D80"/>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a:defRPr sz="2000" u="sng">
                <a:solidFill>
                  <a:srgbClr val="FFFFFF"/>
                </a:solidFill>
                <a:latin typeface="Helvetica Neue Medium"/>
                <a:ea typeface="Helvetica Neue Medium"/>
                <a:cs typeface="Helvetica Neue Medium"/>
                <a:sym typeface="Helvetica Neue Medium"/>
                <a:hlinkClick r:id="rId3"/>
              </a:defRPr>
            </a:lvl1pPr>
          </a:lstStyle>
          <a:p>
            <a:pPr>
              <a:defRPr u="none"/>
            </a:pPr>
            <a:endParaRPr u="sng" dirty="0">
              <a:hlinkClick r:id="rId3"/>
            </a:endParaRPr>
          </a:p>
        </p:txBody>
      </p:sp>
      <p:pic>
        <p:nvPicPr>
          <p:cNvPr id="50" name="Image" descr="Image"/>
          <p:cNvPicPr>
            <a:picLocks noChangeAspect="1"/>
          </p:cNvPicPr>
          <p:nvPr/>
        </p:nvPicPr>
        <p:blipFill>
          <a:blip r:embed="rId4"/>
          <a:srcRect l="30627" r="36946"/>
          <a:stretch>
            <a:fillRect/>
          </a:stretch>
        </p:blipFill>
        <p:spPr>
          <a:xfrm>
            <a:off x="49162" y="25404"/>
            <a:ext cx="1253444" cy="1495918"/>
          </a:xfrm>
          <a:prstGeom prst="rect">
            <a:avLst/>
          </a:prstGeom>
          <a:ln w="12700">
            <a:miter lim="400000"/>
          </a:ln>
        </p:spPr>
      </p:pic>
      <p:sp>
        <p:nvSpPr>
          <p:cNvPr id="51" name="Slide Number"/>
          <p:cNvSpPr txBox="1">
            <a:spLocks noGrp="1"/>
          </p:cNvSpPr>
          <p:nvPr>
            <p:ph type="sldNum" sz="quarter" idx="2"/>
          </p:nvPr>
        </p:nvSpPr>
        <p:spPr>
          <a:xfrm>
            <a:off x="12477405" y="9296400"/>
            <a:ext cx="368504" cy="387070"/>
          </a:xfrm>
          <a:prstGeom prst="rect">
            <a:avLst/>
          </a:prstGeom>
        </p:spPr>
        <p:txBody>
          <a:bodyPr/>
          <a:lstStyle>
            <a:lvl1pPr>
              <a:defRPr sz="1800" b="1">
                <a:latin typeface="Helvetica Neue"/>
                <a:ea typeface="Helvetica Neue"/>
                <a:cs typeface="Helvetica Neue"/>
                <a:sym typeface="Helvetica Neue"/>
              </a:defRPr>
            </a:lvl1pPr>
          </a:lstStyle>
          <a:p>
            <a:fld id="{86CB4B4D-7CA3-9044-876B-883B54F8677D}" type="slidenum">
              <a:t>‹#›</a:t>
            </a:fld>
            <a:endParaRPr/>
          </a:p>
        </p:txBody>
      </p:sp>
      <p:sp>
        <p:nvSpPr>
          <p:cNvPr id="10" name="TextBox 9">
            <a:extLst>
              <a:ext uri="{FF2B5EF4-FFF2-40B4-BE49-F238E27FC236}">
                <a16:creationId xmlns:a16="http://schemas.microsoft.com/office/drawing/2014/main" id="{C4BE75D7-D755-C540-A62B-CBC3FD873CD8}"/>
              </a:ext>
            </a:extLst>
          </p:cNvPr>
          <p:cNvSpPr txBox="1"/>
          <p:nvPr userDrawn="1"/>
        </p:nvSpPr>
        <p:spPr>
          <a:xfrm>
            <a:off x="5695287" y="9296079"/>
            <a:ext cx="1614224"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chemeClr val="bg1"/>
                </a:solidFill>
                <a:effectLst/>
                <a:uFillTx/>
                <a:latin typeface="+mn-lt"/>
                <a:ea typeface="+mn-ea"/>
                <a:cs typeface="+mn-cs"/>
                <a:sym typeface="Helvetica Light"/>
              </a:rPr>
              <a:t>www.iafsm.in</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Subtitle">
    <p:spTree>
      <p:nvGrpSpPr>
        <p:cNvPr id="1" name=""/>
        <p:cNvGrpSpPr/>
        <p:nvPr/>
      </p:nvGrpSpPr>
      <p:grpSpPr>
        <a:xfrm>
          <a:off x="0" y="0"/>
          <a:ext cx="0" cy="0"/>
          <a:chOff x="0" y="0"/>
          <a:chExt cx="0" cy="0"/>
        </a:xfrm>
      </p:grpSpPr>
      <p:sp>
        <p:nvSpPr>
          <p:cNvPr id="69" name="Title Text"/>
          <p:cNvSpPr txBox="1">
            <a:spLocks noGrp="1"/>
          </p:cNvSpPr>
          <p:nvPr>
            <p:ph type="title"/>
          </p:nvPr>
        </p:nvSpPr>
        <p:spPr>
          <a:xfrm>
            <a:off x="1270000" y="1638300"/>
            <a:ext cx="10464800" cy="3302000"/>
          </a:xfrm>
          <a:prstGeom prst="rect">
            <a:avLst/>
          </a:prstGeom>
        </p:spPr>
        <p:txBody>
          <a:bodyPr anchor="b"/>
          <a:lstStyle/>
          <a:p>
            <a:r>
              <a:rPr lang="en-US"/>
              <a:t>Click to edit Master title style</a:t>
            </a:r>
            <a:endParaRPr/>
          </a:p>
        </p:txBody>
      </p:sp>
      <p:sp>
        <p:nvSpPr>
          <p:cNvPr id="70" name="Body Level One…"/>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pic>
        <p:nvPicPr>
          <p:cNvPr id="71" name="FSM_Final_logo.jpg" descr="FSM_Final_logo.jpg"/>
          <p:cNvPicPr>
            <a:picLocks noChangeAspect="1"/>
          </p:cNvPicPr>
          <p:nvPr/>
        </p:nvPicPr>
        <p:blipFill>
          <a:blip r:embed="rId2"/>
          <a:stretch>
            <a:fillRect/>
          </a:stretch>
        </p:blipFill>
        <p:spPr>
          <a:xfrm>
            <a:off x="11028573" y="55230"/>
            <a:ext cx="1896209" cy="551552"/>
          </a:xfrm>
          <a:prstGeom prst="rect">
            <a:avLst/>
          </a:prstGeom>
          <a:ln w="12700">
            <a:miter lim="400000"/>
          </a:ln>
        </p:spPr>
      </p:pic>
      <p:sp>
        <p:nvSpPr>
          <p:cNvPr id="72" name="www.iafsm.in"/>
          <p:cNvSpPr/>
          <p:nvPr/>
        </p:nvSpPr>
        <p:spPr>
          <a:xfrm>
            <a:off x="-15600" y="9225488"/>
            <a:ext cx="13035999" cy="551552"/>
          </a:xfrm>
          <a:prstGeom prst="rect">
            <a:avLst/>
          </a:prstGeom>
          <a:solidFill>
            <a:srgbClr val="004D80"/>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a:defRPr sz="2000" u="sng">
                <a:solidFill>
                  <a:srgbClr val="FFFFFF"/>
                </a:solidFill>
                <a:latin typeface="Helvetica Neue Medium"/>
                <a:ea typeface="Helvetica Neue Medium"/>
                <a:cs typeface="Helvetica Neue Medium"/>
                <a:sym typeface="Helvetica Neue Medium"/>
                <a:hlinkClick r:id="rId3"/>
              </a:defRPr>
            </a:lvl1pPr>
          </a:lstStyle>
          <a:p>
            <a:pPr>
              <a:defRPr u="none"/>
            </a:pPr>
            <a:endParaRPr u="sng" dirty="0">
              <a:hlinkClick r:id="rId3"/>
            </a:endParaRPr>
          </a:p>
        </p:txBody>
      </p:sp>
      <p:pic>
        <p:nvPicPr>
          <p:cNvPr id="73" name="Image" descr="Image"/>
          <p:cNvPicPr>
            <a:picLocks noChangeAspect="1"/>
          </p:cNvPicPr>
          <p:nvPr/>
        </p:nvPicPr>
        <p:blipFill>
          <a:blip r:embed="rId4"/>
          <a:srcRect l="30627" r="36946"/>
          <a:stretch>
            <a:fillRect/>
          </a:stretch>
        </p:blipFill>
        <p:spPr>
          <a:xfrm>
            <a:off x="49162" y="25404"/>
            <a:ext cx="1253444" cy="1495918"/>
          </a:xfrm>
          <a:prstGeom prst="rect">
            <a:avLst/>
          </a:prstGeom>
          <a:ln w="12700">
            <a:miter lim="400000"/>
          </a:ln>
        </p:spPr>
      </p:pic>
      <p:sp>
        <p:nvSpPr>
          <p:cNvPr id="74" name="Slide Number"/>
          <p:cNvSpPr txBox="1">
            <a:spLocks noGrp="1"/>
          </p:cNvSpPr>
          <p:nvPr>
            <p:ph type="sldNum" sz="quarter" idx="2"/>
          </p:nvPr>
        </p:nvSpPr>
        <p:spPr>
          <a:xfrm>
            <a:off x="12488936" y="9332761"/>
            <a:ext cx="368505" cy="387070"/>
          </a:xfrm>
          <a:prstGeom prst="rect">
            <a:avLst/>
          </a:prstGeom>
        </p:spPr>
        <p:txBody>
          <a:bodyPr/>
          <a:lstStyle>
            <a:lvl1pPr>
              <a:defRPr sz="1800" b="1">
                <a:latin typeface="Helvetica Neue"/>
                <a:ea typeface="Helvetica Neue"/>
                <a:cs typeface="Helvetica Neue"/>
                <a:sym typeface="Helvetica Neue"/>
              </a:defRPr>
            </a:lvl1pPr>
          </a:lstStyle>
          <a:p>
            <a:fld id="{86CB4B4D-7CA3-9044-876B-883B54F8677D}" type="slidenum">
              <a:t>‹#›</a:t>
            </a:fld>
            <a:endParaRPr/>
          </a:p>
        </p:txBody>
      </p:sp>
      <p:sp>
        <p:nvSpPr>
          <p:cNvPr id="8" name="TextBox 7">
            <a:extLst>
              <a:ext uri="{FF2B5EF4-FFF2-40B4-BE49-F238E27FC236}">
                <a16:creationId xmlns:a16="http://schemas.microsoft.com/office/drawing/2014/main" id="{F9DC38DC-5A4E-784C-B439-0BC6B4763B93}"/>
              </a:ext>
            </a:extLst>
          </p:cNvPr>
          <p:cNvSpPr txBox="1"/>
          <p:nvPr userDrawn="1"/>
        </p:nvSpPr>
        <p:spPr>
          <a:xfrm>
            <a:off x="5695287" y="9296079"/>
            <a:ext cx="1614224"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chemeClr val="bg1"/>
                </a:solidFill>
                <a:effectLst/>
                <a:uFillTx/>
                <a:latin typeface="+mn-lt"/>
                <a:ea typeface="+mn-ea"/>
                <a:cs typeface="+mn-cs"/>
                <a:sym typeface="Helvetica Light"/>
              </a:rPr>
              <a:t>www.iafsm.in</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81" name="FSM_Final_logo.jpg" descr="FSM_Final_logo.jpg"/>
          <p:cNvPicPr>
            <a:picLocks noChangeAspect="1"/>
          </p:cNvPicPr>
          <p:nvPr/>
        </p:nvPicPr>
        <p:blipFill>
          <a:blip r:embed="rId2"/>
          <a:stretch>
            <a:fillRect/>
          </a:stretch>
        </p:blipFill>
        <p:spPr>
          <a:xfrm>
            <a:off x="11028573" y="55230"/>
            <a:ext cx="1896209" cy="551552"/>
          </a:xfrm>
          <a:prstGeom prst="rect">
            <a:avLst/>
          </a:prstGeom>
          <a:ln w="12700">
            <a:miter lim="400000"/>
          </a:ln>
        </p:spPr>
      </p:pic>
      <p:sp>
        <p:nvSpPr>
          <p:cNvPr id="82" name="www.iafsm.in"/>
          <p:cNvSpPr/>
          <p:nvPr/>
        </p:nvSpPr>
        <p:spPr>
          <a:xfrm>
            <a:off x="-15600" y="9225488"/>
            <a:ext cx="13035999" cy="551552"/>
          </a:xfrm>
          <a:prstGeom prst="rect">
            <a:avLst/>
          </a:prstGeom>
          <a:solidFill>
            <a:srgbClr val="004D80"/>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a:defRPr sz="2000" u="sng">
                <a:solidFill>
                  <a:srgbClr val="FFFFFF"/>
                </a:solidFill>
                <a:latin typeface="Helvetica Neue Medium"/>
                <a:ea typeface="Helvetica Neue Medium"/>
                <a:cs typeface="Helvetica Neue Medium"/>
                <a:sym typeface="Helvetica Neue Medium"/>
                <a:hlinkClick r:id="rId3"/>
              </a:defRPr>
            </a:lvl1pPr>
          </a:lstStyle>
          <a:p>
            <a:pPr>
              <a:defRPr u="none"/>
            </a:pPr>
            <a:endParaRPr u="none" dirty="0">
              <a:solidFill>
                <a:schemeClr val="bg1"/>
              </a:solidFill>
              <a:hlinkClick r:id="rId3">
                <a:extLst>
                  <a:ext uri="{A12FA001-AC4F-418D-AE19-62706E023703}">
                    <ahyp:hlinkClr xmlns:ahyp="http://schemas.microsoft.com/office/drawing/2018/hyperlinkcolor" val="tx"/>
                  </a:ext>
                </a:extLst>
              </a:hlinkClick>
            </a:endParaRPr>
          </a:p>
        </p:txBody>
      </p:sp>
      <p:pic>
        <p:nvPicPr>
          <p:cNvPr id="83" name="Image" descr="Image"/>
          <p:cNvPicPr>
            <a:picLocks noChangeAspect="1"/>
          </p:cNvPicPr>
          <p:nvPr/>
        </p:nvPicPr>
        <p:blipFill>
          <a:blip r:embed="rId4"/>
          <a:srcRect l="30627" r="36946"/>
          <a:stretch>
            <a:fillRect/>
          </a:stretch>
        </p:blipFill>
        <p:spPr>
          <a:xfrm>
            <a:off x="49162" y="25404"/>
            <a:ext cx="1253444" cy="1495918"/>
          </a:xfrm>
          <a:prstGeom prst="rect">
            <a:avLst/>
          </a:prstGeom>
          <a:ln w="12700">
            <a:miter lim="400000"/>
          </a:ln>
        </p:spPr>
      </p:pic>
      <p:sp>
        <p:nvSpPr>
          <p:cNvPr id="84" name="Slide Number"/>
          <p:cNvSpPr txBox="1">
            <a:spLocks noGrp="1"/>
          </p:cNvSpPr>
          <p:nvPr>
            <p:ph type="sldNum" sz="quarter" idx="2"/>
          </p:nvPr>
        </p:nvSpPr>
        <p:spPr>
          <a:xfrm>
            <a:off x="12485938" y="9310764"/>
            <a:ext cx="368574" cy="381001"/>
          </a:xfrm>
          <a:prstGeom prst="rect">
            <a:avLst/>
          </a:prstGeom>
        </p:spPr>
        <p:txBody>
          <a:bodyPr/>
          <a:lstStyle>
            <a:lvl1pPr>
              <a:defRPr sz="1800" b="1">
                <a:latin typeface="Helvetica"/>
                <a:ea typeface="Helvetica"/>
                <a:cs typeface="Helvetica"/>
                <a:sym typeface="Helvetica"/>
              </a:defRPr>
            </a:lvl1pPr>
          </a:lstStyle>
          <a:p>
            <a:fld id="{86CB4B4D-7CA3-9044-876B-883B54F8677D}" type="slidenum">
              <a:t>‹#›</a:t>
            </a:fld>
            <a:endParaRPr/>
          </a:p>
        </p:txBody>
      </p:sp>
      <p:sp>
        <p:nvSpPr>
          <p:cNvPr id="2" name="TextBox 1">
            <a:extLst>
              <a:ext uri="{FF2B5EF4-FFF2-40B4-BE49-F238E27FC236}">
                <a16:creationId xmlns:a16="http://schemas.microsoft.com/office/drawing/2014/main" id="{55A224D0-A402-D74C-BB42-2E7D04C3F851}"/>
              </a:ext>
            </a:extLst>
          </p:cNvPr>
          <p:cNvSpPr txBox="1"/>
          <p:nvPr userDrawn="1"/>
        </p:nvSpPr>
        <p:spPr>
          <a:xfrm>
            <a:off x="5695287" y="9296079"/>
            <a:ext cx="1614224"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chemeClr val="bg1"/>
                </a:solidFill>
                <a:effectLst/>
                <a:uFillTx/>
                <a:latin typeface="+mn-lt"/>
                <a:ea typeface="+mn-ea"/>
                <a:cs typeface="+mn-cs"/>
                <a:sym typeface="Helvetica Light"/>
              </a:rPr>
              <a:t>www.iafsm.in</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www.iafsm.in" TargetMode="Externa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12491528" y="9339111"/>
            <a:ext cx="340259" cy="324307"/>
          </a:xfrm>
          <a:prstGeom prst="rect">
            <a:avLst/>
          </a:prstGeom>
          <a:ln w="12700">
            <a:miter lim="400000"/>
          </a:ln>
        </p:spPr>
        <p:txBody>
          <a:bodyPr wrap="none" lIns="50800" tIns="50800" rIns="50800" bIns="50800">
            <a:spAutoFit/>
          </a:bodyPr>
          <a:lstStyle>
            <a:lvl1pPr algn="ctr">
              <a:defRPr sz="1600">
                <a:solidFill>
                  <a:srgbClr val="FFFFFF"/>
                </a:solidFill>
                <a:latin typeface="Helvetica Neue Light"/>
                <a:ea typeface="Helvetica Neue Light"/>
                <a:cs typeface="Helvetica Neue Light"/>
                <a:sym typeface="Helvetica Neue Light"/>
              </a:defRPr>
            </a:lvl1pPr>
          </a:lstStyle>
          <a:p>
            <a:fld id="{86CB4B4D-7CA3-9044-876B-883B54F8677D}" type="slidenum">
              <a:t>‹#›</a:t>
            </a:fld>
            <a:endParaRPr/>
          </a:p>
        </p:txBody>
      </p:sp>
      <p:sp>
        <p:nvSpPr>
          <p:cNvPr id="3" name="www.iafsm.in"/>
          <p:cNvSpPr/>
          <p:nvPr/>
        </p:nvSpPr>
        <p:spPr>
          <a:xfrm>
            <a:off x="-15600" y="9225488"/>
            <a:ext cx="13035999" cy="551552"/>
          </a:xfrm>
          <a:prstGeom prst="rect">
            <a:avLst/>
          </a:prstGeom>
          <a:solidFill>
            <a:srgbClr val="004D80"/>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a:defRPr sz="2000" u="sng">
                <a:solidFill>
                  <a:srgbClr val="FFFFFF"/>
                </a:solidFill>
                <a:latin typeface="Helvetica Neue Medium"/>
                <a:ea typeface="Helvetica Neue Medium"/>
                <a:cs typeface="Helvetica Neue Medium"/>
                <a:sym typeface="Helvetica Neue Medium"/>
                <a:hlinkClick r:id="rId5"/>
              </a:defRPr>
            </a:lvl1pPr>
          </a:lstStyle>
          <a:p>
            <a:pPr>
              <a:defRPr u="none"/>
            </a:pPr>
            <a:endParaRPr u="sng" dirty="0">
              <a:hlinkClick r:id="rId5"/>
            </a:endParaRPr>
          </a:p>
        </p:txBody>
      </p:sp>
      <p:pic>
        <p:nvPicPr>
          <p:cNvPr id="4" name="FSMlogo.png" descr="FSMlogo.png"/>
          <p:cNvPicPr>
            <a:picLocks noChangeAspect="1"/>
          </p:cNvPicPr>
          <p:nvPr/>
        </p:nvPicPr>
        <p:blipFill>
          <a:blip r:embed="rId6"/>
          <a:stretch>
            <a:fillRect/>
          </a:stretch>
        </p:blipFill>
        <p:spPr>
          <a:xfrm>
            <a:off x="11008771" y="13514"/>
            <a:ext cx="1971512" cy="734538"/>
          </a:xfrm>
          <a:prstGeom prst="rect">
            <a:avLst/>
          </a:prstGeom>
          <a:ln w="12700">
            <a:miter lim="400000"/>
          </a:ln>
        </p:spPr>
      </p:pic>
      <p:sp>
        <p:nvSpPr>
          <p:cNvPr id="5"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6"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7" name="TextBox 6">
            <a:extLst>
              <a:ext uri="{FF2B5EF4-FFF2-40B4-BE49-F238E27FC236}">
                <a16:creationId xmlns:a16="http://schemas.microsoft.com/office/drawing/2014/main" id="{91731855-1D7F-9D4B-86B9-7E542A9BAE52}"/>
              </a:ext>
            </a:extLst>
          </p:cNvPr>
          <p:cNvSpPr txBox="1"/>
          <p:nvPr userDrawn="1"/>
        </p:nvSpPr>
        <p:spPr>
          <a:xfrm>
            <a:off x="5695287" y="9296079"/>
            <a:ext cx="1614224"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chemeClr val="bg1"/>
                </a:solidFill>
                <a:effectLst/>
                <a:uFillTx/>
                <a:latin typeface="+mn-lt"/>
                <a:ea typeface="+mn-ea"/>
                <a:cs typeface="+mn-cs"/>
                <a:sym typeface="Helvetica Light"/>
              </a:rPr>
              <a:t>www.iafsm.in</a:t>
            </a:r>
          </a:p>
        </p:txBody>
      </p:sp>
      <p:pic>
        <p:nvPicPr>
          <p:cNvPr id="8" name="Image" descr="Image">
            <a:extLst>
              <a:ext uri="{FF2B5EF4-FFF2-40B4-BE49-F238E27FC236}">
                <a16:creationId xmlns:a16="http://schemas.microsoft.com/office/drawing/2014/main" id="{E0ED83BD-E00B-EE42-B225-460C133AF428}"/>
              </a:ext>
            </a:extLst>
          </p:cNvPr>
          <p:cNvPicPr>
            <a:picLocks noChangeAspect="1"/>
          </p:cNvPicPr>
          <p:nvPr userDrawn="1"/>
        </p:nvPicPr>
        <p:blipFill>
          <a:blip r:embed="rId7"/>
          <a:srcRect l="30627" r="36946"/>
          <a:stretch>
            <a:fillRect/>
          </a:stretch>
        </p:blipFill>
        <p:spPr>
          <a:xfrm>
            <a:off x="49162" y="25404"/>
            <a:ext cx="1253444" cy="1495918"/>
          </a:xfrm>
          <a:prstGeom prst="rect">
            <a:avLst/>
          </a:prstGeom>
          <a:ln w="12700">
            <a:miter lim="400000"/>
          </a:ln>
        </p:spPr>
      </p:pic>
    </p:spTree>
  </p:cSld>
  <p:clrMap bg1="lt1" tx1="dk1" bg2="lt2" tx2="dk2" accent1="accent1" accent2="accent2" accent3="accent3" accent4="accent4" accent5="accent5" accent6="accent6" hlink="hlink" folHlink="folHlink"/>
  <p:sldLayoutIdLst>
    <p:sldLayoutId id="2147483652" r:id="rId1"/>
    <p:sldLayoutId id="2147483654" r:id="rId2"/>
    <p:sldLayoutId id="2147483655" r:id="rId3"/>
  </p:sldLayoutIdLst>
  <p:transition spd="med"/>
  <p:txStyles>
    <p:titleStyle>
      <a:lvl1pPr marL="0" marR="0" indent="0" algn="ctr" defTabSz="584200" eaLnBrk="1" latinLnBrk="0" hangingPunct="1">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1pPr>
      <a:lvl2pPr marL="0" marR="0" indent="228600" algn="ctr" defTabSz="584200" eaLnBrk="1" latinLnBrk="0" hangingPunct="1">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2pPr>
      <a:lvl3pPr marL="0" marR="0" indent="457200" algn="ctr" defTabSz="584200" eaLnBrk="1" latinLnBrk="0" hangingPunct="1">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3pPr>
      <a:lvl4pPr marL="0" marR="0" indent="685800" algn="ctr" defTabSz="584200" eaLnBrk="1" latinLnBrk="0" hangingPunct="1">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4pPr>
      <a:lvl5pPr marL="0" marR="0" indent="914400" algn="ctr" defTabSz="584200" eaLnBrk="1" latinLnBrk="0" hangingPunct="1">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5pPr>
      <a:lvl6pPr marL="0" marR="0" indent="1143000" algn="ctr" defTabSz="584200" eaLnBrk="1" latinLnBrk="0" hangingPunct="1">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6pPr>
      <a:lvl7pPr marL="0" marR="0" indent="1371600" algn="ctr" defTabSz="584200" eaLnBrk="1" latinLnBrk="0" hangingPunct="1">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7pPr>
      <a:lvl8pPr marL="0" marR="0" indent="1600200" algn="ctr" defTabSz="584200" eaLnBrk="1" latinLnBrk="0" hangingPunct="1">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8pPr>
      <a:lvl9pPr marL="0" marR="0" indent="1828800" algn="ctr" defTabSz="584200" eaLnBrk="1" latinLnBrk="0" hangingPunct="1">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9pPr>
    </p:titleStyle>
    <p:bodyStyle>
      <a:lvl1pPr marL="444500" marR="0" indent="-444500" algn="l" defTabSz="584200" eaLnBrk="1" latinLnBrk="0" hangingPunct="1">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1pPr>
      <a:lvl2pPr marL="889000" marR="0" indent="-444500" algn="l" defTabSz="584200" eaLnBrk="1" latinLnBrk="0" hangingPunct="1">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2pPr>
      <a:lvl3pPr marL="1333500" marR="0" indent="-444500" algn="l" defTabSz="584200" eaLnBrk="1" latinLnBrk="0" hangingPunct="1">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3pPr>
      <a:lvl4pPr marL="1778000" marR="0" indent="-444500" algn="l" defTabSz="584200" eaLnBrk="1" latinLnBrk="0" hangingPunct="1">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4pPr>
      <a:lvl5pPr marL="2222500" marR="0" indent="-444500" algn="l" defTabSz="584200" eaLnBrk="1" latinLnBrk="0" hangingPunct="1">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5pPr>
      <a:lvl6pPr marL="2667000" marR="0" indent="-444500" algn="l" defTabSz="584200" eaLnBrk="1" latinLnBrk="0" hangingPunct="1">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6pPr>
      <a:lvl7pPr marL="3111500" marR="0" indent="-444500" algn="l" defTabSz="584200" eaLnBrk="1" latinLnBrk="0" hangingPunct="1">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7pPr>
      <a:lvl8pPr marL="3556000" marR="0" indent="-444500" algn="l" defTabSz="584200" eaLnBrk="1" latinLnBrk="0" hangingPunct="1">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8pPr>
      <a:lvl9pPr marL="4000500" marR="0" indent="-444500" algn="l" defTabSz="584200" eaLnBrk="1" latinLnBrk="0" hangingPunct="1">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58420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1pPr>
      <a:lvl2pPr marL="0" marR="0" indent="228600" algn="ctr" defTabSz="58420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2pPr>
      <a:lvl3pPr marL="0" marR="0" indent="457200" algn="ctr" defTabSz="58420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3pPr>
      <a:lvl4pPr marL="0" marR="0" indent="685800" algn="ctr" defTabSz="58420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4pPr>
      <a:lvl5pPr marL="0" marR="0" indent="914400" algn="ctr" defTabSz="58420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5pPr>
      <a:lvl6pPr marL="0" marR="0" indent="1143000" algn="ctr" defTabSz="58420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6pPr>
      <a:lvl7pPr marL="0" marR="0" indent="1371600" algn="ctr" defTabSz="58420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7pPr>
      <a:lvl8pPr marL="0" marR="0" indent="1600200" algn="ctr" defTabSz="58420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8pPr>
      <a:lvl9pPr marL="0" marR="0" indent="1828800" algn="ctr" defTabSz="58420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lide Number"/>
          <p:cNvSpPr txBox="1">
            <a:spLocks noGrp="1"/>
          </p:cNvSpPr>
          <p:nvPr>
            <p:ph type="sldNum" sz="quarter" idx="2"/>
          </p:nvPr>
        </p:nvSpPr>
        <p:spPr>
          <a:xfrm>
            <a:off x="12485938" y="9310764"/>
            <a:ext cx="368574" cy="381001"/>
          </a:xfr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lang="en-IN"/>
              <a:pPr/>
              <a:t>1</a:t>
            </a:fld>
            <a:endParaRPr lang="en-IN"/>
          </a:p>
        </p:txBody>
      </p:sp>
      <p:sp>
        <p:nvSpPr>
          <p:cNvPr id="3" name="Title 2">
            <a:extLst>
              <a:ext uri="{FF2B5EF4-FFF2-40B4-BE49-F238E27FC236}">
                <a16:creationId xmlns:a16="http://schemas.microsoft.com/office/drawing/2014/main" id="{ED4B8036-A051-2548-92D3-39822AD08A8A}"/>
              </a:ext>
            </a:extLst>
          </p:cNvPr>
          <p:cNvSpPr txBox="1">
            <a:spLocks/>
          </p:cNvSpPr>
          <p:nvPr/>
        </p:nvSpPr>
        <p:spPr>
          <a:xfrm>
            <a:off x="952500" y="1408953"/>
            <a:ext cx="11099800" cy="1384300"/>
          </a:xfrm>
          <a:prstGeom prst="rect">
            <a:avLst/>
          </a:prstGeom>
        </p:spPr>
        <p:txBody>
          <a:bodyPr/>
          <a:lstStyle>
            <a:lvl1pPr marL="0" marR="0" indent="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1pPr>
            <a:lvl2pPr marL="0" marR="0" indent="2286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2pPr>
            <a:lvl3pPr marL="0" marR="0" indent="4572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3pPr>
            <a:lvl4pPr marL="0" marR="0" indent="6858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4pPr>
            <a:lvl5pPr marL="0" marR="0" indent="9144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5pPr>
            <a:lvl6pPr marL="0" marR="0" indent="11430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6pPr>
            <a:lvl7pPr marL="0" marR="0" indent="13716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7pPr>
            <a:lvl8pPr marL="0" marR="0" indent="16002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8pPr>
            <a:lvl9pPr marL="0" marR="0" indent="18288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9pPr>
          </a:lstStyle>
          <a:p>
            <a:pPr hangingPunct="1"/>
            <a:r>
              <a:rPr lang="en-US" sz="4800" dirty="0"/>
              <a:t>Remaining Usable Life Estimation using Bearing dataset</a:t>
            </a:r>
          </a:p>
        </p:txBody>
      </p:sp>
      <p:sp>
        <p:nvSpPr>
          <p:cNvPr id="4" name="Title 2">
            <a:extLst>
              <a:ext uri="{FF2B5EF4-FFF2-40B4-BE49-F238E27FC236}">
                <a16:creationId xmlns:a16="http://schemas.microsoft.com/office/drawing/2014/main" id="{6C89F3A3-57C5-2A44-829E-AA4603287DAC}"/>
              </a:ext>
            </a:extLst>
          </p:cNvPr>
          <p:cNvSpPr txBox="1">
            <a:spLocks/>
          </p:cNvSpPr>
          <p:nvPr/>
        </p:nvSpPr>
        <p:spPr>
          <a:xfrm>
            <a:off x="952500" y="3931771"/>
            <a:ext cx="11099800" cy="1384300"/>
          </a:xfrm>
          <a:prstGeom prst="rect">
            <a:avLst/>
          </a:prstGeom>
        </p:spPr>
        <p:txBody>
          <a:bodyPr/>
          <a:lstStyle>
            <a:lvl1pPr marL="0" marR="0" indent="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1pPr>
            <a:lvl2pPr marL="0" marR="0" indent="2286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2pPr>
            <a:lvl3pPr marL="0" marR="0" indent="4572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3pPr>
            <a:lvl4pPr marL="0" marR="0" indent="6858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4pPr>
            <a:lvl5pPr marL="0" marR="0" indent="9144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5pPr>
            <a:lvl6pPr marL="0" marR="0" indent="11430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6pPr>
            <a:lvl7pPr marL="0" marR="0" indent="13716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7pPr>
            <a:lvl8pPr marL="0" marR="0" indent="16002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8pPr>
            <a:lvl9pPr marL="0" marR="0" indent="18288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9pPr>
          </a:lstStyle>
          <a:p>
            <a:pPr hangingPunct="1"/>
            <a:r>
              <a:rPr lang="en-US" sz="4000" dirty="0"/>
              <a:t>S Digvijaya Patro</a:t>
            </a:r>
          </a:p>
          <a:p>
            <a:pPr hangingPunct="1"/>
            <a:r>
              <a:rPr lang="en-US" sz="3200" dirty="0"/>
              <a:t>National Institute of Science and Technology, Berhampur</a:t>
            </a:r>
          </a:p>
        </p:txBody>
      </p:sp>
      <p:sp>
        <p:nvSpPr>
          <p:cNvPr id="5" name="Title 2">
            <a:extLst>
              <a:ext uri="{FF2B5EF4-FFF2-40B4-BE49-F238E27FC236}">
                <a16:creationId xmlns:a16="http://schemas.microsoft.com/office/drawing/2014/main" id="{24DCDE5C-8260-4647-A661-0EDFD97FEAF0}"/>
              </a:ext>
            </a:extLst>
          </p:cNvPr>
          <p:cNvSpPr txBox="1">
            <a:spLocks/>
          </p:cNvSpPr>
          <p:nvPr/>
        </p:nvSpPr>
        <p:spPr>
          <a:xfrm>
            <a:off x="952500" y="6002618"/>
            <a:ext cx="11099800" cy="1384300"/>
          </a:xfrm>
          <a:prstGeom prst="rect">
            <a:avLst/>
          </a:prstGeom>
        </p:spPr>
        <p:txBody>
          <a:bodyPr/>
          <a:lstStyle>
            <a:lvl1pPr marL="0" marR="0" indent="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1pPr>
            <a:lvl2pPr marL="0" marR="0" indent="2286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2pPr>
            <a:lvl3pPr marL="0" marR="0" indent="4572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3pPr>
            <a:lvl4pPr marL="0" marR="0" indent="6858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4pPr>
            <a:lvl5pPr marL="0" marR="0" indent="9144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5pPr>
            <a:lvl6pPr marL="0" marR="0" indent="11430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6pPr>
            <a:lvl7pPr marL="0" marR="0" indent="13716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7pPr>
            <a:lvl8pPr marL="0" marR="0" indent="16002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8pPr>
            <a:lvl9pPr marL="0" marR="0" indent="18288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9pPr>
          </a:lstStyle>
          <a:p>
            <a:pPr hangingPunct="1"/>
            <a:r>
              <a:rPr lang="en-US" sz="3200" dirty="0"/>
              <a:t>Under Mentorship of</a:t>
            </a:r>
          </a:p>
          <a:p>
            <a:pPr hangingPunct="1"/>
            <a:r>
              <a:rPr lang="en-US" sz="4000" dirty="0"/>
              <a:t>Mr. Devesh </a:t>
            </a:r>
            <a:r>
              <a:rPr lang="en-US" sz="4000" dirty="0" err="1"/>
              <a:t>Tarasia</a:t>
            </a:r>
            <a:endParaRPr lang="en-US" sz="3200" dirty="0"/>
          </a:p>
        </p:txBody>
      </p:sp>
      <p:sp>
        <p:nvSpPr>
          <p:cNvPr id="2" name="Rectangle 1">
            <a:extLst>
              <a:ext uri="{FF2B5EF4-FFF2-40B4-BE49-F238E27FC236}">
                <a16:creationId xmlns:a16="http://schemas.microsoft.com/office/drawing/2014/main" id="{32AE9F2E-8877-3943-8FBD-6278691405B2}"/>
              </a:ext>
            </a:extLst>
          </p:cNvPr>
          <p:cNvSpPr/>
          <p:nvPr/>
        </p:nvSpPr>
        <p:spPr>
          <a:xfrm>
            <a:off x="776941" y="8279654"/>
            <a:ext cx="11772565" cy="646331"/>
          </a:xfrm>
          <a:prstGeom prst="rect">
            <a:avLst/>
          </a:prstGeom>
        </p:spPr>
        <p:txBody>
          <a:bodyPr wrap="square">
            <a:spAutoFit/>
          </a:bodyPr>
          <a:lstStyle/>
          <a:p>
            <a:r>
              <a:rPr lang="en-US" b="1" dirty="0"/>
              <a:t>IITD-AIA FOUNDATION FOR SMART MANUFACTURING</a:t>
            </a:r>
          </a:p>
        </p:txBody>
      </p:sp>
      <p:sp>
        <p:nvSpPr>
          <p:cNvPr id="8" name="Title 2">
            <a:extLst>
              <a:ext uri="{FF2B5EF4-FFF2-40B4-BE49-F238E27FC236}">
                <a16:creationId xmlns:a16="http://schemas.microsoft.com/office/drawing/2014/main" id="{BC32DBBA-1F49-DC45-AE9D-DAE611610300}"/>
              </a:ext>
            </a:extLst>
          </p:cNvPr>
          <p:cNvSpPr txBox="1">
            <a:spLocks/>
          </p:cNvSpPr>
          <p:nvPr/>
        </p:nvSpPr>
        <p:spPr>
          <a:xfrm>
            <a:off x="952500" y="157630"/>
            <a:ext cx="11099800" cy="1178111"/>
          </a:xfrm>
          <a:prstGeom prst="rect">
            <a:avLst/>
          </a:prstGeom>
        </p:spPr>
        <p:txBody>
          <a:bodyPr/>
          <a:lstStyle>
            <a:lvl1pPr marL="0" marR="0" indent="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1pPr>
            <a:lvl2pPr marL="0" marR="0" indent="2286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2pPr>
            <a:lvl3pPr marL="0" marR="0" indent="4572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3pPr>
            <a:lvl4pPr marL="0" marR="0" indent="6858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4pPr>
            <a:lvl5pPr marL="0" marR="0" indent="9144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5pPr>
            <a:lvl6pPr marL="0" marR="0" indent="11430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6pPr>
            <a:lvl7pPr marL="0" marR="0" indent="13716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7pPr>
            <a:lvl8pPr marL="0" marR="0" indent="16002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8pPr>
            <a:lvl9pPr marL="0" marR="0" indent="18288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9pPr>
          </a:lstStyle>
          <a:p>
            <a:pPr hangingPunct="1"/>
            <a:r>
              <a:rPr lang="en-US" sz="6000" dirty="0">
                <a:solidFill>
                  <a:schemeClr val="accent1">
                    <a:lumMod val="75000"/>
                  </a:schemeClr>
                </a:solidFill>
              </a:rPr>
              <a:t>FSM Online Internship</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30F1A4-AA66-E64C-B019-EAA9CE51EC51}"/>
              </a:ext>
            </a:extLst>
          </p:cNvPr>
          <p:cNvSpPr>
            <a:spLocks noGrp="1"/>
          </p:cNvSpPr>
          <p:nvPr>
            <p:ph type="title"/>
          </p:nvPr>
        </p:nvSpPr>
        <p:spPr>
          <a:xfrm>
            <a:off x="2290109" y="125506"/>
            <a:ext cx="8424582" cy="1093694"/>
          </a:xfrm>
        </p:spPr>
        <p:txBody>
          <a:bodyPr/>
          <a:lstStyle/>
          <a:p>
            <a:r>
              <a:rPr lang="en-US" sz="6000" dirty="0"/>
              <a:t>Outcome</a:t>
            </a:r>
          </a:p>
        </p:txBody>
      </p:sp>
      <p:pic>
        <p:nvPicPr>
          <p:cNvPr id="1026" name="Picture 2" descr="Errors in remaining useful life estimation. | Download Table">
            <a:extLst>
              <a:ext uri="{FF2B5EF4-FFF2-40B4-BE49-F238E27FC236}">
                <a16:creationId xmlns:a16="http://schemas.microsoft.com/office/drawing/2014/main" id="{52609CAF-36B4-9A6E-410C-94389CB5D1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0109" y="1771453"/>
            <a:ext cx="8096250" cy="23526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1E8E76E-278C-64E0-95E0-726CE16C8448}"/>
              </a:ext>
            </a:extLst>
          </p:cNvPr>
          <p:cNvPicPr>
            <a:picLocks noChangeAspect="1"/>
          </p:cNvPicPr>
          <p:nvPr/>
        </p:nvPicPr>
        <p:blipFill rotWithShape="1">
          <a:blip r:embed="rId3">
            <a:extLst>
              <a:ext uri="{28A0092B-C50C-407E-A947-70E740481C1C}">
                <a14:useLocalDpi xmlns:a14="http://schemas.microsoft.com/office/drawing/2010/main" val="0"/>
              </a:ext>
            </a:extLst>
          </a:blip>
          <a:srcRect l="6213" t="20939" r="23776"/>
          <a:stretch/>
        </p:blipFill>
        <p:spPr>
          <a:xfrm>
            <a:off x="2668108" y="5089740"/>
            <a:ext cx="7340252" cy="3657599"/>
          </a:xfrm>
          <a:prstGeom prst="rect">
            <a:avLst/>
          </a:prstGeom>
        </p:spPr>
      </p:pic>
    </p:spTree>
    <p:extLst>
      <p:ext uri="{BB962C8B-B14F-4D97-AF65-F5344CB8AC3E}">
        <p14:creationId xmlns:p14="http://schemas.microsoft.com/office/powerpoint/2010/main" val="305312441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30F1A4-AA66-E64C-B019-EAA9CE51EC51}"/>
              </a:ext>
            </a:extLst>
          </p:cNvPr>
          <p:cNvSpPr>
            <a:spLocks noGrp="1"/>
          </p:cNvSpPr>
          <p:nvPr>
            <p:ph type="title"/>
          </p:nvPr>
        </p:nvSpPr>
        <p:spPr>
          <a:xfrm>
            <a:off x="2290109" y="143435"/>
            <a:ext cx="8424582" cy="1093694"/>
          </a:xfrm>
        </p:spPr>
        <p:txBody>
          <a:bodyPr>
            <a:normAutofit/>
          </a:bodyPr>
          <a:lstStyle/>
          <a:p>
            <a:r>
              <a:rPr lang="en-IN" sz="6000" dirty="0"/>
              <a:t>Scalability</a:t>
            </a:r>
            <a:endParaRPr lang="en-US" sz="6000" dirty="0"/>
          </a:p>
        </p:txBody>
      </p:sp>
      <p:sp>
        <p:nvSpPr>
          <p:cNvPr id="2" name="TextBox 1">
            <a:extLst>
              <a:ext uri="{FF2B5EF4-FFF2-40B4-BE49-F238E27FC236}">
                <a16:creationId xmlns:a16="http://schemas.microsoft.com/office/drawing/2014/main" id="{3529E394-EB2A-0F40-94BD-97C8B2FFCDB7}"/>
              </a:ext>
            </a:extLst>
          </p:cNvPr>
          <p:cNvSpPr txBox="1"/>
          <p:nvPr/>
        </p:nvSpPr>
        <p:spPr>
          <a:xfrm>
            <a:off x="849657" y="1776251"/>
            <a:ext cx="11814157" cy="55194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200" dirty="0"/>
              <a:t>It is a crucial aspect of the "Remaining Usable Life Estimation using Bearing Dataset for Smart Manufacturing" project, as it ensures that the developed solution can effectively address industrial challenges across diverse manufacturing environments and scales.</a:t>
            </a:r>
          </a:p>
          <a:p>
            <a:endParaRPr lang="en-US" sz="3200" dirty="0"/>
          </a:p>
          <a:p>
            <a:r>
              <a:rPr lang="en-US" sz="3200" dirty="0"/>
              <a:t> Here's how scalability is achieved to solve the industrial problem:</a:t>
            </a:r>
          </a:p>
          <a:p>
            <a:pPr marL="457200" indent="-457200">
              <a:buFont typeface="Wingdings" panose="05000000000000000000" pitchFamily="2" charset="2"/>
              <a:buChar char="v"/>
            </a:pPr>
            <a:r>
              <a:rPr kumimoji="0" lang="en-US" sz="3200" b="0" i="0" u="none" strike="noStrike" cap="none" spc="0" normalizeH="0" baseline="0" dirty="0">
                <a:ln>
                  <a:noFill/>
                </a:ln>
                <a:solidFill>
                  <a:srgbClr val="000000"/>
                </a:solidFill>
                <a:effectLst/>
                <a:uFillTx/>
                <a:latin typeface="+mn-lt"/>
                <a:ea typeface="+mn-ea"/>
                <a:cs typeface="+mn-cs"/>
                <a:sym typeface="Helvetica Light"/>
              </a:rPr>
              <a:t>Diverse Equipment Types</a:t>
            </a:r>
          </a:p>
          <a:p>
            <a:pPr marL="457200" indent="-457200">
              <a:buFont typeface="Wingdings" panose="05000000000000000000" pitchFamily="2" charset="2"/>
              <a:buChar char="v"/>
            </a:pPr>
            <a:r>
              <a:rPr kumimoji="0" lang="en-US" sz="3200" b="0" i="0" u="none" strike="noStrike" cap="none" spc="0" normalizeH="0" baseline="0" dirty="0">
                <a:ln>
                  <a:noFill/>
                </a:ln>
                <a:solidFill>
                  <a:srgbClr val="000000"/>
                </a:solidFill>
                <a:effectLst/>
                <a:uFillTx/>
                <a:latin typeface="+mn-lt"/>
                <a:ea typeface="+mn-ea"/>
                <a:cs typeface="+mn-cs"/>
                <a:sym typeface="Helvetica Light"/>
              </a:rPr>
              <a:t>Large-Scale Data Handling</a:t>
            </a:r>
          </a:p>
          <a:p>
            <a:pPr marL="457200" indent="-457200">
              <a:buFont typeface="Wingdings" panose="05000000000000000000" pitchFamily="2" charset="2"/>
              <a:buChar char="v"/>
            </a:pPr>
            <a:r>
              <a:rPr kumimoji="0" lang="en-US" sz="3200" b="0" i="0" u="none" strike="noStrike" cap="none" spc="0" normalizeH="0" baseline="0" dirty="0">
                <a:ln>
                  <a:noFill/>
                </a:ln>
                <a:solidFill>
                  <a:srgbClr val="000000"/>
                </a:solidFill>
                <a:effectLst/>
                <a:uFillTx/>
                <a:latin typeface="+mn-lt"/>
                <a:ea typeface="+mn-ea"/>
                <a:cs typeface="+mn-cs"/>
                <a:sym typeface="Helvetica Light"/>
              </a:rPr>
              <a:t>Edge Computing</a:t>
            </a:r>
          </a:p>
          <a:p>
            <a:pPr marL="457200" indent="-457200">
              <a:buFont typeface="Wingdings" panose="05000000000000000000" pitchFamily="2" charset="2"/>
              <a:buChar char="v"/>
            </a:pPr>
            <a:r>
              <a:rPr kumimoji="0" lang="en-US" sz="3200" b="0" i="0" u="none" strike="noStrike" cap="none" spc="0" normalizeH="0" baseline="0" dirty="0">
                <a:ln>
                  <a:noFill/>
                </a:ln>
                <a:solidFill>
                  <a:srgbClr val="000000"/>
                </a:solidFill>
                <a:effectLst/>
                <a:uFillTx/>
                <a:latin typeface="+mn-lt"/>
                <a:ea typeface="+mn-ea"/>
                <a:cs typeface="+mn-cs"/>
                <a:sym typeface="Helvetica Light"/>
              </a:rPr>
              <a:t>Automated Deployment and Updates</a:t>
            </a:r>
          </a:p>
          <a:p>
            <a:pPr marL="457200" indent="-457200">
              <a:buFont typeface="Wingdings" panose="05000000000000000000" pitchFamily="2" charset="2"/>
              <a:buChar char="v"/>
            </a:pPr>
            <a:r>
              <a:rPr kumimoji="0" lang="en-US" sz="3200" b="0" i="0" u="none" strike="noStrike" cap="none" spc="0" normalizeH="0" baseline="0" dirty="0">
                <a:ln>
                  <a:noFill/>
                </a:ln>
                <a:solidFill>
                  <a:srgbClr val="000000"/>
                </a:solidFill>
                <a:effectLst/>
                <a:uFillTx/>
                <a:latin typeface="+mn-lt"/>
                <a:ea typeface="+mn-ea"/>
                <a:cs typeface="+mn-cs"/>
                <a:sym typeface="Helvetica Light"/>
              </a:rPr>
              <a:t>Continuous Improvement</a:t>
            </a:r>
          </a:p>
        </p:txBody>
      </p:sp>
    </p:spTree>
    <p:extLst>
      <p:ext uri="{BB962C8B-B14F-4D97-AF65-F5344CB8AC3E}">
        <p14:creationId xmlns:p14="http://schemas.microsoft.com/office/powerpoint/2010/main" val="93863695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BBBD4-C738-C043-94E9-4246D1290091}"/>
              </a:ext>
            </a:extLst>
          </p:cNvPr>
          <p:cNvSpPr>
            <a:spLocks noGrp="1"/>
          </p:cNvSpPr>
          <p:nvPr>
            <p:ph type="title"/>
          </p:nvPr>
        </p:nvSpPr>
        <p:spPr>
          <a:xfrm>
            <a:off x="919271" y="348119"/>
            <a:ext cx="10464800" cy="3302000"/>
          </a:xfrm>
        </p:spPr>
        <p:txBody>
          <a:bodyPr/>
          <a:lstStyle/>
          <a:p>
            <a:r>
              <a:rPr lang="en-US" dirty="0"/>
              <a:t>Thank You</a:t>
            </a:r>
          </a:p>
        </p:txBody>
      </p:sp>
      <p:sp>
        <p:nvSpPr>
          <p:cNvPr id="3" name="Text Placeholder 2">
            <a:extLst>
              <a:ext uri="{FF2B5EF4-FFF2-40B4-BE49-F238E27FC236}">
                <a16:creationId xmlns:a16="http://schemas.microsoft.com/office/drawing/2014/main" id="{A4E9A965-0CDB-FA4F-A84C-88E548208926}"/>
              </a:ext>
            </a:extLst>
          </p:cNvPr>
          <p:cNvSpPr>
            <a:spLocks noGrp="1"/>
          </p:cNvSpPr>
          <p:nvPr>
            <p:ph type="body" sz="quarter" idx="1"/>
          </p:nvPr>
        </p:nvSpPr>
        <p:spPr>
          <a:xfrm>
            <a:off x="919271" y="4476750"/>
            <a:ext cx="10464800" cy="1130300"/>
          </a:xfrm>
        </p:spPr>
        <p:txBody>
          <a:bodyPr/>
          <a:lstStyle/>
          <a:p>
            <a:r>
              <a:rPr lang="en-US" dirty="0"/>
              <a:t>spb120@nist.edu</a:t>
            </a:r>
          </a:p>
        </p:txBody>
      </p:sp>
    </p:spTree>
    <p:extLst>
      <p:ext uri="{BB962C8B-B14F-4D97-AF65-F5344CB8AC3E}">
        <p14:creationId xmlns:p14="http://schemas.microsoft.com/office/powerpoint/2010/main" val="139682423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30F1A4-AA66-E64C-B019-EAA9CE51EC51}"/>
              </a:ext>
            </a:extLst>
          </p:cNvPr>
          <p:cNvSpPr>
            <a:spLocks noGrp="1"/>
          </p:cNvSpPr>
          <p:nvPr>
            <p:ph type="title"/>
          </p:nvPr>
        </p:nvSpPr>
        <p:spPr>
          <a:xfrm>
            <a:off x="2290109" y="125506"/>
            <a:ext cx="8424582" cy="1093694"/>
          </a:xfrm>
        </p:spPr>
        <p:txBody>
          <a:bodyPr/>
          <a:lstStyle/>
          <a:p>
            <a:r>
              <a:rPr lang="en-US" sz="6000" dirty="0"/>
              <a:t>Project Background</a:t>
            </a:r>
          </a:p>
        </p:txBody>
      </p:sp>
      <p:sp>
        <p:nvSpPr>
          <p:cNvPr id="2" name="TextBox 1">
            <a:extLst>
              <a:ext uri="{FF2B5EF4-FFF2-40B4-BE49-F238E27FC236}">
                <a16:creationId xmlns:a16="http://schemas.microsoft.com/office/drawing/2014/main" id="{3529E394-EB2A-0F40-94BD-97C8B2FFCDB7}"/>
              </a:ext>
            </a:extLst>
          </p:cNvPr>
          <p:cNvSpPr txBox="1"/>
          <p:nvPr/>
        </p:nvSpPr>
        <p:spPr>
          <a:xfrm>
            <a:off x="823535" y="1560896"/>
            <a:ext cx="11533095" cy="74892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a:ln>
                  <a:noFill/>
                </a:ln>
                <a:solidFill>
                  <a:srgbClr val="000000"/>
                </a:solidFill>
                <a:effectLst/>
                <a:uFillTx/>
                <a:latin typeface="+mn-lt"/>
                <a:ea typeface="+mn-ea"/>
                <a:cs typeface="+mn-cs"/>
                <a:sym typeface="Helvetica Light"/>
              </a:rPr>
              <a:t>Problem Statement: </a:t>
            </a:r>
            <a:r>
              <a:rPr kumimoji="0" lang="en-US" sz="3200" b="0" i="0" u="none" strike="noStrike" cap="none" spc="0" normalizeH="0" baseline="0" dirty="0">
                <a:ln>
                  <a:noFill/>
                </a:ln>
                <a:solidFill>
                  <a:srgbClr val="000000"/>
                </a:solidFill>
                <a:effectLst/>
                <a:uFillTx/>
                <a:latin typeface="+mn-lt"/>
                <a:ea typeface="+mn-ea"/>
                <a:cs typeface="+mn-cs"/>
                <a:sym typeface="Helvetica Light"/>
              </a:rPr>
              <a:t>The project aims to address the challenge of accurately predicting the remaining usable life of industrial bearings in smart manufacturing.</a:t>
            </a:r>
          </a:p>
          <a:p>
            <a:pPr marL="0" marR="0" indent="0" algn="l" defTabSz="584200" rtl="0" fontAlgn="auto" latinLnBrk="0" hangingPunct="0">
              <a:lnSpc>
                <a:spcPct val="100000"/>
              </a:lnSpc>
              <a:spcBef>
                <a:spcPts val="0"/>
              </a:spcBef>
              <a:spcAft>
                <a:spcPts val="0"/>
              </a:spcAft>
              <a:buClrTx/>
              <a:buSzTx/>
              <a:buFontTx/>
              <a:buNone/>
              <a:tabLst/>
            </a:pPr>
            <a:endParaRPr lang="en-US" dirty="0"/>
          </a:p>
          <a:p>
            <a:pPr marL="0" marR="0" indent="0" algn="l" defTabSz="584200" rtl="0" fontAlgn="auto" latinLnBrk="0" hangingPunct="0">
              <a:lnSpc>
                <a:spcPct val="100000"/>
              </a:lnSpc>
              <a:spcBef>
                <a:spcPts val="0"/>
              </a:spcBef>
              <a:spcAft>
                <a:spcPts val="0"/>
              </a:spcAft>
              <a:buClrTx/>
              <a:buSzTx/>
              <a:buFontTx/>
              <a:buNone/>
              <a:tabLst/>
            </a:pPr>
            <a:r>
              <a:rPr kumimoji="0" lang="en-US" sz="3600" b="1" i="0" u="none" strike="noStrike" cap="none" spc="0" normalizeH="0" baseline="0" dirty="0">
                <a:ln>
                  <a:noFill/>
                </a:ln>
                <a:solidFill>
                  <a:srgbClr val="000000"/>
                </a:solidFill>
                <a:effectLst/>
                <a:uFillTx/>
                <a:latin typeface="+mn-lt"/>
                <a:ea typeface="+mn-ea"/>
                <a:cs typeface="+mn-cs"/>
                <a:sym typeface="Helvetica Light"/>
              </a:rPr>
              <a:t>Physical Equipment Implementation: </a:t>
            </a:r>
            <a:r>
              <a:rPr kumimoji="0" lang="en-US" sz="3200" b="0" i="0" u="none" strike="noStrike" cap="none" spc="0" normalizeH="0" baseline="0" dirty="0">
                <a:ln>
                  <a:noFill/>
                </a:ln>
                <a:solidFill>
                  <a:srgbClr val="000000"/>
                </a:solidFill>
                <a:effectLst/>
                <a:uFillTx/>
                <a:latin typeface="+mn-lt"/>
                <a:ea typeface="+mn-ea"/>
                <a:cs typeface="+mn-cs"/>
                <a:sym typeface="Helvetica Light"/>
              </a:rPr>
              <a:t>The project focuses on implementing the predictive model on essential rotating machinery found in smart manufacturing setups, including conveyor systems, robotic arms, and assembly line equipment. </a:t>
            </a:r>
          </a:p>
          <a:p>
            <a:pPr marL="0" marR="0" indent="0" algn="l" defTabSz="584200" rtl="0" fontAlgn="auto" latinLnBrk="0" hangingPunct="0">
              <a:lnSpc>
                <a:spcPct val="100000"/>
              </a:lnSpc>
              <a:spcBef>
                <a:spcPts val="0"/>
              </a:spcBef>
              <a:spcAft>
                <a:spcPts val="0"/>
              </a:spcAft>
              <a:buClrTx/>
              <a:buSzTx/>
              <a:buFontTx/>
              <a:buNone/>
              <a:tabLst/>
            </a:pPr>
            <a:endParaRPr lang="en-US" sz="3200" dirty="0"/>
          </a:p>
          <a:p>
            <a:pPr marL="0" marR="0" indent="0" algn="l" defTabSz="584200"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rgbClr val="000000"/>
                </a:solidFill>
                <a:effectLst/>
                <a:uFillTx/>
                <a:latin typeface="+mn-lt"/>
                <a:ea typeface="+mn-ea"/>
                <a:cs typeface="+mn-cs"/>
                <a:sym typeface="Helvetica Light"/>
              </a:rPr>
              <a:t>Unique Challenges:</a:t>
            </a:r>
          </a:p>
          <a:p>
            <a:pPr marL="571500" marR="0" indent="-571500" algn="l" defTabSz="584200" rtl="0" fontAlgn="auto" latinLnBrk="0" hangingPunct="0">
              <a:lnSpc>
                <a:spcPct val="100000"/>
              </a:lnSpc>
              <a:spcBef>
                <a:spcPts val="0"/>
              </a:spcBef>
              <a:spcAft>
                <a:spcPts val="0"/>
              </a:spcAft>
              <a:buClrTx/>
              <a:buSzTx/>
              <a:buFont typeface="Wingdings" panose="05000000000000000000" pitchFamily="2" charset="2"/>
              <a:buChar char="Ø"/>
              <a:tabLst/>
            </a:pPr>
            <a:r>
              <a:rPr lang="en-IN" sz="3200" i="0" dirty="0">
                <a:effectLst/>
                <a:latin typeface="Söhne"/>
              </a:rPr>
              <a:t>Variability in Manufacturing</a:t>
            </a:r>
            <a:endParaRPr lang="en-US" sz="3200" dirty="0"/>
          </a:p>
          <a:p>
            <a:pPr marL="571500" marR="0" indent="-571500" algn="l" defTabSz="584200" rtl="0" fontAlgn="auto" latinLnBrk="0" hangingPunct="0">
              <a:lnSpc>
                <a:spcPct val="100000"/>
              </a:lnSpc>
              <a:spcBef>
                <a:spcPts val="0"/>
              </a:spcBef>
              <a:spcAft>
                <a:spcPts val="0"/>
              </a:spcAft>
              <a:buClrTx/>
              <a:buSzTx/>
              <a:buFont typeface="Wingdings" panose="05000000000000000000" pitchFamily="2" charset="2"/>
              <a:buChar char="Ø"/>
              <a:tabLst/>
            </a:pPr>
            <a:r>
              <a:rPr lang="en-IN" sz="3200" i="0" dirty="0">
                <a:effectLst/>
                <a:latin typeface="Söhne"/>
              </a:rPr>
              <a:t>Real-time Monitoring</a:t>
            </a:r>
            <a:endParaRPr lang="en-US" sz="3200" i="0" dirty="0">
              <a:effectLst/>
              <a:latin typeface="Söhne"/>
            </a:endParaRPr>
          </a:p>
          <a:p>
            <a:pPr marL="571500" marR="0" indent="-571500" algn="l" defTabSz="584200" rtl="0" fontAlgn="auto" latinLnBrk="0" hangingPunct="0">
              <a:lnSpc>
                <a:spcPct val="100000"/>
              </a:lnSpc>
              <a:spcBef>
                <a:spcPts val="0"/>
              </a:spcBef>
              <a:spcAft>
                <a:spcPts val="0"/>
              </a:spcAft>
              <a:buClrTx/>
              <a:buSzTx/>
              <a:buFont typeface="Wingdings" panose="05000000000000000000" pitchFamily="2" charset="2"/>
              <a:buChar char="Ø"/>
              <a:tabLst/>
            </a:pPr>
            <a:r>
              <a:rPr lang="en-IN" sz="3200" i="0" dirty="0">
                <a:effectLst/>
                <a:latin typeface="Söhne"/>
              </a:rPr>
              <a:t>Continuous Learning</a:t>
            </a:r>
            <a:endParaRPr lang="en-US" sz="3200" dirty="0">
              <a:latin typeface="Söhne"/>
            </a:endParaRPr>
          </a:p>
          <a:p>
            <a:pPr marL="571500" marR="0" indent="-571500" algn="l" defTabSz="584200" rtl="0" fontAlgn="auto" latinLnBrk="0" hangingPunct="0">
              <a:lnSpc>
                <a:spcPct val="100000"/>
              </a:lnSpc>
              <a:spcBef>
                <a:spcPts val="0"/>
              </a:spcBef>
              <a:spcAft>
                <a:spcPts val="0"/>
              </a:spcAft>
              <a:buClrTx/>
              <a:buSzTx/>
              <a:buFont typeface="Wingdings" panose="05000000000000000000" pitchFamily="2" charset="2"/>
              <a:buChar char="Ø"/>
              <a:tabLst/>
            </a:pPr>
            <a:r>
              <a:rPr lang="en-IN" sz="3200" i="0" dirty="0">
                <a:effectLst/>
                <a:latin typeface="Söhne"/>
              </a:rPr>
              <a:t>Limited Failure Data</a:t>
            </a:r>
            <a:endParaRPr kumimoji="0" lang="en-US" sz="3200" i="0" u="none" strike="noStrike" cap="none" spc="0" normalizeH="0" baseline="0" dirty="0">
              <a:ln>
                <a:noFill/>
              </a:ln>
              <a:solidFill>
                <a:srgbClr val="000000"/>
              </a:solidFill>
              <a:effectLst/>
              <a:uFillTx/>
              <a:latin typeface="+mn-lt"/>
              <a:ea typeface="+mn-ea"/>
              <a:cs typeface="+mn-cs"/>
              <a:sym typeface="Helvetica Light"/>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30F1A4-AA66-E64C-B019-EAA9CE51EC51}"/>
              </a:ext>
            </a:extLst>
          </p:cNvPr>
          <p:cNvSpPr>
            <a:spLocks noGrp="1"/>
          </p:cNvSpPr>
          <p:nvPr>
            <p:ph type="title"/>
          </p:nvPr>
        </p:nvSpPr>
        <p:spPr>
          <a:xfrm>
            <a:off x="2290109" y="125506"/>
            <a:ext cx="8424582" cy="1093694"/>
          </a:xfrm>
        </p:spPr>
        <p:txBody>
          <a:bodyPr/>
          <a:lstStyle/>
          <a:p>
            <a:r>
              <a:rPr lang="en-US" sz="6000" dirty="0"/>
              <a:t>Objective</a:t>
            </a:r>
          </a:p>
        </p:txBody>
      </p:sp>
      <p:sp>
        <p:nvSpPr>
          <p:cNvPr id="2" name="TextBox 1">
            <a:extLst>
              <a:ext uri="{FF2B5EF4-FFF2-40B4-BE49-F238E27FC236}">
                <a16:creationId xmlns:a16="http://schemas.microsoft.com/office/drawing/2014/main" id="{3529E394-EB2A-0F40-94BD-97C8B2FFCDB7}"/>
              </a:ext>
            </a:extLst>
          </p:cNvPr>
          <p:cNvSpPr txBox="1"/>
          <p:nvPr/>
        </p:nvSpPr>
        <p:spPr>
          <a:xfrm>
            <a:off x="624396" y="1518127"/>
            <a:ext cx="11756007" cy="71198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sz="3200" i="0" u="none" strike="noStrike" cap="none" spc="0" normalizeH="0" baseline="0" dirty="0">
                <a:ln>
                  <a:noFill/>
                </a:ln>
                <a:solidFill>
                  <a:srgbClr val="000000"/>
                </a:solidFill>
                <a:effectLst/>
                <a:uFillTx/>
                <a:latin typeface="+mn-lt"/>
                <a:ea typeface="+mn-ea"/>
                <a:cs typeface="+mn-cs"/>
                <a:sym typeface="Helvetica Light"/>
              </a:rPr>
              <a:t>The primary objective of the "Remaining Usable Life Estimation using Bearing Dataset for Smart Manufacturing" project is to develop a robust and accurate predictive model that utilizes advanced data analytics and machine learning techniques to estimate the remaining usable life of industrial bearings in a smart manufacturing environment. This model aims to enhance maintenance strategies by providing timely and actionable insights, ultimately leading to improved operational efficiency, reduced downtime, and optimized resource utilization. Through the analysis of bearing data, the project seeks to achieve a deeper understanding of the degradation patterns, failure modes, and influencing factors, thereby enabling proactive maintenance decisions and contributing to the overall advancement of predictive maintenance practices in modern manufacturing processes</a:t>
            </a:r>
            <a:r>
              <a:rPr kumimoji="0" lang="en-US" sz="3600" i="0" u="none" strike="noStrike" cap="none" spc="0" normalizeH="0" baseline="0" dirty="0">
                <a:ln>
                  <a:noFill/>
                </a:ln>
                <a:solidFill>
                  <a:srgbClr val="000000"/>
                </a:solidFill>
                <a:effectLst/>
                <a:uFillTx/>
                <a:latin typeface="+mn-lt"/>
                <a:ea typeface="+mn-ea"/>
                <a:cs typeface="+mn-cs"/>
                <a:sym typeface="Helvetica Light"/>
              </a:rPr>
              <a:t>.</a:t>
            </a:r>
          </a:p>
        </p:txBody>
      </p:sp>
    </p:spTree>
    <p:extLst>
      <p:ext uri="{BB962C8B-B14F-4D97-AF65-F5344CB8AC3E}">
        <p14:creationId xmlns:p14="http://schemas.microsoft.com/office/powerpoint/2010/main" val="281353779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30F1A4-AA66-E64C-B019-EAA9CE51EC51}"/>
              </a:ext>
            </a:extLst>
          </p:cNvPr>
          <p:cNvSpPr>
            <a:spLocks noGrp="1"/>
          </p:cNvSpPr>
          <p:nvPr>
            <p:ph type="title"/>
          </p:nvPr>
        </p:nvSpPr>
        <p:spPr>
          <a:xfrm>
            <a:off x="2290109" y="125506"/>
            <a:ext cx="8424582" cy="1093694"/>
          </a:xfrm>
        </p:spPr>
        <p:txBody>
          <a:bodyPr/>
          <a:lstStyle/>
          <a:p>
            <a:r>
              <a:rPr lang="en-US" sz="6000" dirty="0"/>
              <a:t>Methodology</a:t>
            </a:r>
          </a:p>
        </p:txBody>
      </p:sp>
      <p:graphicFrame>
        <p:nvGraphicFramePr>
          <p:cNvPr id="4" name="Diagram 3">
            <a:extLst>
              <a:ext uri="{FF2B5EF4-FFF2-40B4-BE49-F238E27FC236}">
                <a16:creationId xmlns:a16="http://schemas.microsoft.com/office/drawing/2014/main" id="{03B57BE7-BD9E-2C16-1D51-16DA71E9C0C6}"/>
              </a:ext>
            </a:extLst>
          </p:cNvPr>
          <p:cNvGraphicFramePr/>
          <p:nvPr>
            <p:extLst>
              <p:ext uri="{D42A27DB-BD31-4B8C-83A1-F6EECF244321}">
                <p14:modId xmlns:p14="http://schemas.microsoft.com/office/powerpoint/2010/main" val="3418545592"/>
              </p:ext>
            </p:extLst>
          </p:nvPr>
        </p:nvGraphicFramePr>
        <p:xfrm>
          <a:off x="376245" y="1550929"/>
          <a:ext cx="7076742" cy="4141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12C28EBA-4C30-1A04-6E76-9ACE7EC84A05}"/>
              </a:ext>
            </a:extLst>
          </p:cNvPr>
          <p:cNvGraphicFramePr/>
          <p:nvPr>
            <p:extLst>
              <p:ext uri="{D42A27DB-BD31-4B8C-83A1-F6EECF244321}">
                <p14:modId xmlns:p14="http://schemas.microsoft.com/office/powerpoint/2010/main" val="3574184692"/>
              </p:ext>
            </p:extLst>
          </p:nvPr>
        </p:nvGraphicFramePr>
        <p:xfrm>
          <a:off x="5236344" y="4755096"/>
          <a:ext cx="7264631" cy="40265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51423915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30F1A4-AA66-E64C-B019-EAA9CE51EC51}"/>
              </a:ext>
            </a:extLst>
          </p:cNvPr>
          <p:cNvSpPr>
            <a:spLocks noGrp="1"/>
          </p:cNvSpPr>
          <p:nvPr>
            <p:ph type="title"/>
          </p:nvPr>
        </p:nvSpPr>
        <p:spPr>
          <a:xfrm>
            <a:off x="2290109" y="125506"/>
            <a:ext cx="8424582" cy="1093694"/>
          </a:xfrm>
        </p:spPr>
        <p:txBody>
          <a:bodyPr/>
          <a:lstStyle/>
          <a:p>
            <a:r>
              <a:rPr lang="en-US" sz="6000" dirty="0"/>
              <a:t>Implementation</a:t>
            </a:r>
          </a:p>
        </p:txBody>
      </p:sp>
      <p:pic>
        <p:nvPicPr>
          <p:cNvPr id="5" name="Picture 4">
            <a:extLst>
              <a:ext uri="{FF2B5EF4-FFF2-40B4-BE49-F238E27FC236}">
                <a16:creationId xmlns:a16="http://schemas.microsoft.com/office/drawing/2014/main" id="{B3BA6067-71A1-F2F5-5939-9FB505512F79}"/>
              </a:ext>
            </a:extLst>
          </p:cNvPr>
          <p:cNvPicPr>
            <a:picLocks noChangeAspect="1"/>
          </p:cNvPicPr>
          <p:nvPr/>
        </p:nvPicPr>
        <p:blipFill rotWithShape="1">
          <a:blip r:embed="rId2">
            <a:extLst>
              <a:ext uri="{28A0092B-C50C-407E-A947-70E740481C1C}">
                <a14:useLocalDpi xmlns:a14="http://schemas.microsoft.com/office/drawing/2010/main" val="0"/>
              </a:ext>
            </a:extLst>
          </a:blip>
          <a:srcRect l="3205" t="9471" r="58590"/>
          <a:stretch/>
        </p:blipFill>
        <p:spPr>
          <a:xfrm>
            <a:off x="626302" y="1991637"/>
            <a:ext cx="3732756" cy="6425851"/>
          </a:xfrm>
          <a:prstGeom prst="rect">
            <a:avLst/>
          </a:prstGeom>
        </p:spPr>
      </p:pic>
      <p:pic>
        <p:nvPicPr>
          <p:cNvPr id="7" name="Picture 6">
            <a:extLst>
              <a:ext uri="{FF2B5EF4-FFF2-40B4-BE49-F238E27FC236}">
                <a16:creationId xmlns:a16="http://schemas.microsoft.com/office/drawing/2014/main" id="{A497543A-2DBB-F2DB-002F-C1A59CB035F2}"/>
              </a:ext>
            </a:extLst>
          </p:cNvPr>
          <p:cNvPicPr>
            <a:picLocks noChangeAspect="1"/>
          </p:cNvPicPr>
          <p:nvPr/>
        </p:nvPicPr>
        <p:blipFill rotWithShape="1">
          <a:blip r:embed="rId3">
            <a:extLst>
              <a:ext uri="{28A0092B-C50C-407E-A947-70E740481C1C}">
                <a14:useLocalDpi xmlns:a14="http://schemas.microsoft.com/office/drawing/2010/main" val="0"/>
              </a:ext>
            </a:extLst>
          </a:blip>
          <a:srcRect l="4212" t="17523" r="48015"/>
          <a:stretch/>
        </p:blipFill>
        <p:spPr>
          <a:xfrm>
            <a:off x="6375749" y="2187876"/>
            <a:ext cx="4972832" cy="6033372"/>
          </a:xfrm>
          <a:prstGeom prst="rect">
            <a:avLst/>
          </a:prstGeom>
        </p:spPr>
      </p:pic>
    </p:spTree>
    <p:extLst>
      <p:ext uri="{BB962C8B-B14F-4D97-AF65-F5344CB8AC3E}">
        <p14:creationId xmlns:p14="http://schemas.microsoft.com/office/powerpoint/2010/main" val="366427992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30F1A4-AA66-E64C-B019-EAA9CE51EC51}"/>
              </a:ext>
            </a:extLst>
          </p:cNvPr>
          <p:cNvSpPr>
            <a:spLocks noGrp="1"/>
          </p:cNvSpPr>
          <p:nvPr>
            <p:ph type="title"/>
          </p:nvPr>
        </p:nvSpPr>
        <p:spPr>
          <a:xfrm>
            <a:off x="2290109" y="125506"/>
            <a:ext cx="8424582" cy="1093694"/>
          </a:xfrm>
        </p:spPr>
        <p:txBody>
          <a:bodyPr/>
          <a:lstStyle/>
          <a:p>
            <a:r>
              <a:rPr lang="en-US" sz="6000" dirty="0"/>
              <a:t>Implementation</a:t>
            </a:r>
          </a:p>
        </p:txBody>
      </p:sp>
      <p:pic>
        <p:nvPicPr>
          <p:cNvPr id="4" name="Picture 3">
            <a:extLst>
              <a:ext uri="{FF2B5EF4-FFF2-40B4-BE49-F238E27FC236}">
                <a16:creationId xmlns:a16="http://schemas.microsoft.com/office/drawing/2014/main" id="{995B84AA-0289-15E8-4C20-52871AA09D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944" y="1482247"/>
            <a:ext cx="10784911" cy="7315200"/>
          </a:xfrm>
          <a:prstGeom prst="rect">
            <a:avLst/>
          </a:prstGeom>
        </p:spPr>
      </p:pic>
    </p:spTree>
    <p:extLst>
      <p:ext uri="{BB962C8B-B14F-4D97-AF65-F5344CB8AC3E}">
        <p14:creationId xmlns:p14="http://schemas.microsoft.com/office/powerpoint/2010/main" val="39047166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30F1A4-AA66-E64C-B019-EAA9CE51EC51}"/>
              </a:ext>
            </a:extLst>
          </p:cNvPr>
          <p:cNvSpPr>
            <a:spLocks noGrp="1"/>
          </p:cNvSpPr>
          <p:nvPr>
            <p:ph type="title"/>
          </p:nvPr>
        </p:nvSpPr>
        <p:spPr>
          <a:xfrm>
            <a:off x="2290109" y="125506"/>
            <a:ext cx="8424582" cy="1093694"/>
          </a:xfrm>
        </p:spPr>
        <p:txBody>
          <a:bodyPr/>
          <a:lstStyle/>
          <a:p>
            <a:r>
              <a:rPr lang="en-US" sz="6000" dirty="0"/>
              <a:t>Implementation</a:t>
            </a:r>
          </a:p>
        </p:txBody>
      </p:sp>
      <p:pic>
        <p:nvPicPr>
          <p:cNvPr id="4" name="Picture 3">
            <a:extLst>
              <a:ext uri="{FF2B5EF4-FFF2-40B4-BE49-F238E27FC236}">
                <a16:creationId xmlns:a16="http://schemas.microsoft.com/office/drawing/2014/main" id="{6CA5CDA9-6FB4-F157-0E66-8FFFE6F126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066" y="1594980"/>
            <a:ext cx="12112668" cy="7315200"/>
          </a:xfrm>
          <a:prstGeom prst="rect">
            <a:avLst/>
          </a:prstGeom>
        </p:spPr>
      </p:pic>
    </p:spTree>
    <p:extLst>
      <p:ext uri="{BB962C8B-B14F-4D97-AF65-F5344CB8AC3E}">
        <p14:creationId xmlns:p14="http://schemas.microsoft.com/office/powerpoint/2010/main" val="233406379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30F1A4-AA66-E64C-B019-EAA9CE51EC51}"/>
              </a:ext>
            </a:extLst>
          </p:cNvPr>
          <p:cNvSpPr>
            <a:spLocks noGrp="1"/>
          </p:cNvSpPr>
          <p:nvPr>
            <p:ph type="title"/>
          </p:nvPr>
        </p:nvSpPr>
        <p:spPr>
          <a:xfrm>
            <a:off x="2290109" y="125506"/>
            <a:ext cx="8424582" cy="1093694"/>
          </a:xfrm>
        </p:spPr>
        <p:txBody>
          <a:bodyPr/>
          <a:lstStyle/>
          <a:p>
            <a:r>
              <a:rPr lang="en-US" sz="6000" dirty="0"/>
              <a:t>Implementation</a:t>
            </a:r>
          </a:p>
        </p:txBody>
      </p:sp>
      <p:pic>
        <p:nvPicPr>
          <p:cNvPr id="4" name="Picture 3">
            <a:extLst>
              <a:ext uri="{FF2B5EF4-FFF2-40B4-BE49-F238E27FC236}">
                <a16:creationId xmlns:a16="http://schemas.microsoft.com/office/drawing/2014/main" id="{1EA902F6-5D38-FF18-6B04-099192F3C2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035" y="1594981"/>
            <a:ext cx="12034729" cy="7315200"/>
          </a:xfrm>
          <a:prstGeom prst="rect">
            <a:avLst/>
          </a:prstGeom>
        </p:spPr>
      </p:pic>
    </p:spTree>
    <p:extLst>
      <p:ext uri="{BB962C8B-B14F-4D97-AF65-F5344CB8AC3E}">
        <p14:creationId xmlns:p14="http://schemas.microsoft.com/office/powerpoint/2010/main" val="10399769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30F1A4-AA66-E64C-B019-EAA9CE51EC51}"/>
              </a:ext>
            </a:extLst>
          </p:cNvPr>
          <p:cNvSpPr>
            <a:spLocks noGrp="1"/>
          </p:cNvSpPr>
          <p:nvPr>
            <p:ph type="title"/>
          </p:nvPr>
        </p:nvSpPr>
        <p:spPr>
          <a:xfrm>
            <a:off x="1498922" y="143436"/>
            <a:ext cx="9632950" cy="1093694"/>
          </a:xfrm>
        </p:spPr>
        <p:txBody>
          <a:bodyPr>
            <a:normAutofit fontScale="90000"/>
          </a:bodyPr>
          <a:lstStyle/>
          <a:p>
            <a:r>
              <a:rPr lang="en-US" sz="6000" dirty="0"/>
              <a:t>Innovation in Implementation</a:t>
            </a:r>
          </a:p>
        </p:txBody>
      </p:sp>
      <p:sp>
        <p:nvSpPr>
          <p:cNvPr id="2" name="TextBox 1">
            <a:extLst>
              <a:ext uri="{FF2B5EF4-FFF2-40B4-BE49-F238E27FC236}">
                <a16:creationId xmlns:a16="http://schemas.microsoft.com/office/drawing/2014/main" id="{3529E394-EB2A-0F40-94BD-97C8B2FFCDB7}"/>
              </a:ext>
            </a:extLst>
          </p:cNvPr>
          <p:cNvSpPr txBox="1"/>
          <p:nvPr/>
        </p:nvSpPr>
        <p:spPr>
          <a:xfrm>
            <a:off x="1083787" y="1870849"/>
            <a:ext cx="11229298" cy="60119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en-US" sz="3200" b="0" i="0" dirty="0">
                <a:solidFill>
                  <a:schemeClr val="tx1"/>
                </a:solidFill>
                <a:effectLst/>
                <a:latin typeface="Söhne"/>
              </a:rPr>
              <a:t>One innovative method used in the implementation of remaining usable life estimation using bearing dataset involves the integration of a hybrid machine learning approach that combines deep learning techniques with domain-specific feature engineering.</a:t>
            </a:r>
          </a:p>
          <a:p>
            <a:pPr marL="0" marR="0" indent="0" algn="l" defTabSz="584200" rtl="0" fontAlgn="auto" latinLnBrk="0" hangingPunct="0">
              <a:lnSpc>
                <a:spcPct val="100000"/>
              </a:lnSpc>
              <a:spcBef>
                <a:spcPts val="0"/>
              </a:spcBef>
              <a:spcAft>
                <a:spcPts val="0"/>
              </a:spcAft>
              <a:buClrTx/>
              <a:buSzTx/>
              <a:buFontTx/>
              <a:buNone/>
              <a:tabLst/>
            </a:pPr>
            <a:endParaRPr lang="en-US" sz="3200" dirty="0">
              <a:solidFill>
                <a:schemeClr val="tx1"/>
              </a:solidFill>
              <a:latin typeface="Söhne"/>
            </a:endParaRPr>
          </a:p>
          <a:p>
            <a:pPr marL="0" marR="0" indent="0" algn="l" defTabSz="584200" rtl="0" fontAlgn="auto" latinLnBrk="0" hangingPunct="0">
              <a:lnSpc>
                <a:spcPct val="100000"/>
              </a:lnSpc>
              <a:spcBef>
                <a:spcPts val="0"/>
              </a:spcBef>
              <a:spcAft>
                <a:spcPts val="0"/>
              </a:spcAft>
              <a:buClrTx/>
              <a:buSzTx/>
              <a:buFontTx/>
              <a:buNone/>
              <a:tabLst/>
            </a:pPr>
            <a:r>
              <a:rPr lang="en-US" sz="3200" b="0" i="0" dirty="0">
                <a:solidFill>
                  <a:schemeClr val="tx1"/>
                </a:solidFill>
                <a:effectLst/>
                <a:latin typeface="Söhne"/>
              </a:rPr>
              <a:t>Explanation:</a:t>
            </a:r>
          </a:p>
          <a:p>
            <a:pPr marL="457200" marR="0" indent="-457200" algn="l" defTabSz="584200" rtl="0" fontAlgn="auto" latinLnBrk="0" hangingPunct="0">
              <a:lnSpc>
                <a:spcPct val="100000"/>
              </a:lnSpc>
              <a:spcBef>
                <a:spcPts val="0"/>
              </a:spcBef>
              <a:spcAft>
                <a:spcPts val="0"/>
              </a:spcAft>
              <a:buClrTx/>
              <a:buSzTx/>
              <a:buFont typeface="Wingdings" panose="05000000000000000000" pitchFamily="2" charset="2"/>
              <a:buChar char="Ø"/>
              <a:tabLst/>
            </a:pPr>
            <a:r>
              <a:rPr lang="en-IN" sz="3200" i="0" dirty="0">
                <a:effectLst/>
                <a:latin typeface="Söhne"/>
              </a:rPr>
              <a:t>Hybrid Architecture</a:t>
            </a:r>
            <a:endParaRPr lang="en-US" sz="3200" dirty="0">
              <a:solidFill>
                <a:schemeClr val="tx1"/>
              </a:solidFill>
              <a:latin typeface="Söhne"/>
            </a:endParaRPr>
          </a:p>
          <a:p>
            <a:pPr marL="457200" marR="0" indent="-457200" algn="l" defTabSz="584200" rtl="0" fontAlgn="auto" latinLnBrk="0" hangingPunct="0">
              <a:lnSpc>
                <a:spcPct val="100000"/>
              </a:lnSpc>
              <a:spcBef>
                <a:spcPts val="0"/>
              </a:spcBef>
              <a:spcAft>
                <a:spcPts val="0"/>
              </a:spcAft>
              <a:buClrTx/>
              <a:buSzTx/>
              <a:buFont typeface="Wingdings" panose="05000000000000000000" pitchFamily="2" charset="2"/>
              <a:buChar char="Ø"/>
              <a:tabLst/>
            </a:pPr>
            <a:r>
              <a:rPr lang="en-IN" sz="3200" i="0" dirty="0">
                <a:effectLst/>
                <a:latin typeface="Söhne"/>
              </a:rPr>
              <a:t>Domain-Specific Features</a:t>
            </a:r>
            <a:endParaRPr lang="en-US" sz="3200" dirty="0">
              <a:solidFill>
                <a:schemeClr val="tx1"/>
              </a:solidFill>
            </a:endParaRPr>
          </a:p>
          <a:p>
            <a:pPr marL="457200" marR="0" indent="-457200" algn="l" defTabSz="584200" rtl="0" fontAlgn="auto" latinLnBrk="0" hangingPunct="0">
              <a:lnSpc>
                <a:spcPct val="100000"/>
              </a:lnSpc>
              <a:spcBef>
                <a:spcPts val="0"/>
              </a:spcBef>
              <a:spcAft>
                <a:spcPts val="0"/>
              </a:spcAft>
              <a:buClrTx/>
              <a:buSzTx/>
              <a:buFont typeface="Wingdings" panose="05000000000000000000" pitchFamily="2" charset="2"/>
              <a:buChar char="Ø"/>
              <a:tabLst/>
            </a:pPr>
            <a:r>
              <a:rPr lang="en-IN" sz="3200" i="0" dirty="0">
                <a:effectLst/>
                <a:latin typeface="Söhne"/>
              </a:rPr>
              <a:t>Transfer Learning</a:t>
            </a:r>
            <a:endParaRPr lang="en-US" sz="3200" i="0" dirty="0">
              <a:solidFill>
                <a:schemeClr val="tx1"/>
              </a:solidFill>
              <a:effectLst/>
              <a:latin typeface="Söhne"/>
            </a:endParaRPr>
          </a:p>
          <a:p>
            <a:pPr marL="457200" marR="0" indent="-457200" algn="l" defTabSz="584200" rtl="0" fontAlgn="auto" latinLnBrk="0" hangingPunct="0">
              <a:lnSpc>
                <a:spcPct val="100000"/>
              </a:lnSpc>
              <a:spcBef>
                <a:spcPts val="0"/>
              </a:spcBef>
              <a:spcAft>
                <a:spcPts val="0"/>
              </a:spcAft>
              <a:buClrTx/>
              <a:buSzTx/>
              <a:buFont typeface="Wingdings" panose="05000000000000000000" pitchFamily="2" charset="2"/>
              <a:buChar char="Ø"/>
              <a:tabLst/>
            </a:pPr>
            <a:r>
              <a:rPr lang="en-US" sz="3200" i="0" dirty="0">
                <a:effectLst/>
                <a:latin typeface="Söhne"/>
              </a:rPr>
              <a:t>Anomaly Detection and Early Warning</a:t>
            </a:r>
            <a:endParaRPr lang="en-US" sz="3200" dirty="0">
              <a:solidFill>
                <a:schemeClr val="tx1"/>
              </a:solidFill>
              <a:latin typeface="Söhne"/>
            </a:endParaRPr>
          </a:p>
          <a:p>
            <a:pPr marL="457200" marR="0" indent="-457200" algn="l" defTabSz="584200" rtl="0" fontAlgn="auto" latinLnBrk="0" hangingPunct="0">
              <a:lnSpc>
                <a:spcPct val="100000"/>
              </a:lnSpc>
              <a:spcBef>
                <a:spcPts val="0"/>
              </a:spcBef>
              <a:spcAft>
                <a:spcPts val="0"/>
              </a:spcAft>
              <a:buClrTx/>
              <a:buSzTx/>
              <a:buFont typeface="Wingdings" panose="05000000000000000000" pitchFamily="2" charset="2"/>
              <a:buChar char="Ø"/>
              <a:tabLst/>
            </a:pPr>
            <a:r>
              <a:rPr lang="en-IN" sz="3200" i="0" dirty="0" err="1">
                <a:effectLst/>
                <a:latin typeface="Söhne"/>
              </a:rPr>
              <a:t>Explainability</a:t>
            </a:r>
            <a:r>
              <a:rPr lang="en-IN" sz="3200" i="0" dirty="0">
                <a:effectLst/>
                <a:latin typeface="Söhne"/>
              </a:rPr>
              <a:t> and Interpretability</a:t>
            </a:r>
            <a:endParaRPr lang="en-US" sz="3200" i="0" dirty="0">
              <a:solidFill>
                <a:schemeClr val="tx1"/>
              </a:solidFill>
              <a:effectLst/>
              <a:latin typeface="Söhne"/>
            </a:endParaRPr>
          </a:p>
        </p:txBody>
      </p:sp>
    </p:spTree>
    <p:extLst>
      <p:ext uri="{BB962C8B-B14F-4D97-AF65-F5344CB8AC3E}">
        <p14:creationId xmlns:p14="http://schemas.microsoft.com/office/powerpoint/2010/main" val="3442849584"/>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FSM_Internship_Presentation" id="{5B94B8DF-535D-4340-98EA-99E0BCE5F0D1}" vid="{96F311AA-212D-264C-B0B5-5530709661DC}"/>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FSM_Internship_Presentation</Template>
  <TotalTime>52</TotalTime>
  <Words>390</Words>
  <Application>Microsoft Office PowerPoint</Application>
  <PresentationFormat>Custom</PresentationFormat>
  <Paragraphs>56</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Helvetica</vt:lpstr>
      <vt:lpstr>Helvetica Light</vt:lpstr>
      <vt:lpstr>Helvetica Neue</vt:lpstr>
      <vt:lpstr>Helvetica Neue Light</vt:lpstr>
      <vt:lpstr>Helvetica Neue Medium</vt:lpstr>
      <vt:lpstr>Helvetica Neue Thin</vt:lpstr>
      <vt:lpstr>Söhne</vt:lpstr>
      <vt:lpstr>Wingdings</vt:lpstr>
      <vt:lpstr>White</vt:lpstr>
      <vt:lpstr>PowerPoint Presentation</vt:lpstr>
      <vt:lpstr>Project Background</vt:lpstr>
      <vt:lpstr>Objective</vt:lpstr>
      <vt:lpstr>Methodology</vt:lpstr>
      <vt:lpstr>Implementation</vt:lpstr>
      <vt:lpstr>Implementation</vt:lpstr>
      <vt:lpstr>Implementation</vt:lpstr>
      <vt:lpstr>Implementation</vt:lpstr>
      <vt:lpstr>Innovation in Implementation</vt:lpstr>
      <vt:lpstr>Outcome</vt:lpstr>
      <vt:lpstr>Scalability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Vaibhav Anand</dc:creator>
  <cp:lastModifiedBy>S Digvijaya Patro</cp:lastModifiedBy>
  <cp:revision>2</cp:revision>
  <dcterms:created xsi:type="dcterms:W3CDTF">2023-07-25T08:34:24Z</dcterms:created>
  <dcterms:modified xsi:type="dcterms:W3CDTF">2023-08-07T15:53:20Z</dcterms:modified>
</cp:coreProperties>
</file>