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de migrantes</c:v>
                </c:pt>
              </c:strCache>
            </c:strRef>
          </c:tx>
          <c:explosion val="27"/>
          <c:dPt>
            <c:idx val="0"/>
            <c:bubble3D val="0"/>
            <c:explosion val="11"/>
          </c:dPt>
          <c:dPt>
            <c:idx val="1"/>
            <c:bubble3D val="0"/>
            <c:explosion val="1"/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Migra</c:v>
                </c:pt>
                <c:pt idx="1">
                  <c:v>E.U.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F927788-E7F3-4AFF-ACA2-A724482E3FF0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C8879EB-99D2-4335-836D-C9A236907990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Alejandro Hernández</a:t>
            </a:r>
          </a:p>
          <a:p>
            <a:endParaRPr lang="es-ES_tradnl" dirty="0"/>
          </a:p>
          <a:p>
            <a:r>
              <a:rPr lang="es-ES_tradnl" dirty="0" smtClean="0"/>
              <a:t>PRESENTA:</a:t>
            </a:r>
          </a:p>
          <a:p>
            <a:r>
              <a:rPr lang="es-ES_tradnl" dirty="0" smtClean="0"/>
              <a:t>Diego Alberto Miguel Álvarez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Amarás a dios sobre todas las cosas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191000" cy="4114800"/>
          </a:xfrm>
        </p:spPr>
        <p:txBody>
          <a:bodyPr/>
          <a:lstStyle/>
          <a:p>
            <a:r>
              <a:rPr lang="es-ES_tradnl" dirty="0" smtClean="0"/>
              <a:t>Paradojas:</a:t>
            </a:r>
          </a:p>
          <a:p>
            <a:pPr lvl="1"/>
            <a:r>
              <a:rPr lang="es-ES_tradnl" dirty="0" smtClean="0"/>
              <a:t>El migrante abandona a sus seres queridos porque los quiere.</a:t>
            </a:r>
          </a:p>
          <a:p>
            <a:r>
              <a:rPr lang="es-ES_tradnl" i="1" dirty="0" smtClean="0"/>
              <a:t>“Ese no es mi problema”</a:t>
            </a:r>
          </a:p>
          <a:p>
            <a:r>
              <a:rPr lang="es-ES_tradnl" dirty="0" smtClean="0"/>
              <a:t>8 de cada 10 mujeres sufren violencia sexual</a:t>
            </a:r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crece</a:t>
            </a:r>
            <a:r>
              <a:rPr lang="en-US" dirty="0" smtClean="0"/>
              <a:t> y </a:t>
            </a:r>
            <a:r>
              <a:rPr lang="en-US" dirty="0" err="1" smtClean="0"/>
              <a:t>crece</a:t>
            </a:r>
            <a:endParaRPr lang="en-US" dirty="0" smtClean="0"/>
          </a:p>
          <a:p>
            <a:r>
              <a:rPr lang="es-ES_tradnl" dirty="0" smtClean="0"/>
              <a:t>E.U. solidario en desastres naturales. E.U. criminaliza a los migrantes.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5304162" cy="35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6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WalTER</a:t>
            </a:r>
            <a:r>
              <a:rPr lang="es-ES_tradnl" dirty="0" smtClean="0"/>
              <a:t>  Milla  Funes – La  familia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953000" cy="4114800"/>
          </a:xfrm>
        </p:spPr>
        <p:txBody>
          <a:bodyPr/>
          <a:lstStyle/>
          <a:p>
            <a:r>
              <a:rPr lang="es-ES_tradnl" dirty="0" smtClean="0"/>
              <a:t>Honduras, San Pedro Sula</a:t>
            </a:r>
          </a:p>
          <a:p>
            <a:r>
              <a:rPr lang="es-ES_tradnl" dirty="0" smtClean="0"/>
              <a:t>19 personas en una casa</a:t>
            </a:r>
          </a:p>
          <a:p>
            <a:pPr lvl="1"/>
            <a:r>
              <a:rPr lang="es-ES_tradnl" dirty="0" smtClean="0"/>
              <a:t>Madre, padre, abuelo paterno.</a:t>
            </a:r>
          </a:p>
          <a:p>
            <a:pPr lvl="1"/>
            <a:r>
              <a:rPr lang="es-ES_tradnl" dirty="0" smtClean="0"/>
              <a:t>6 hijos (</a:t>
            </a:r>
            <a:r>
              <a:rPr lang="es-ES_tradnl" dirty="0" err="1" smtClean="0"/>
              <a:t>Wilbert</a:t>
            </a:r>
            <a:r>
              <a:rPr lang="es-ES_tradnl" dirty="0" smtClean="0"/>
              <a:t>, Sonia, Waldo, Rosario, Walter, </a:t>
            </a:r>
            <a:r>
              <a:rPr lang="es-ES_tradnl" dirty="0" err="1" smtClean="0"/>
              <a:t>Wilberto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Tíos Valente y Sara (matrimonio), Tío Eusebio y 5 hijos</a:t>
            </a:r>
          </a:p>
          <a:p>
            <a:pPr lvl="1"/>
            <a:r>
              <a:rPr lang="es-ES_tradnl" dirty="0" smtClean="0"/>
              <a:t>Danilo y Lucía</a:t>
            </a:r>
            <a:endParaRPr lang="es-ES_tradnl" dirty="0"/>
          </a:p>
          <a:p>
            <a:r>
              <a:rPr lang="es-ES_tradnl" dirty="0" smtClean="0"/>
              <a:t>Valorar el trabajo → Llevar algo a la mesa</a:t>
            </a:r>
          </a:p>
        </p:txBody>
      </p:sp>
      <p:pic>
        <p:nvPicPr>
          <p:cNvPr id="1026" name="Picture 2" descr="C:\Documents and Settings\160161\My Documents\Dropbox\Remoto\downtownsanpedrosul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67543"/>
            <a:ext cx="467360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3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Ilusión por una mejor vida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6705600" cy="4114800"/>
          </a:xfrm>
        </p:spPr>
        <p:txBody>
          <a:bodyPr/>
          <a:lstStyle/>
          <a:p>
            <a:r>
              <a:rPr lang="es-ES_tradnl" dirty="0" smtClean="0"/>
              <a:t>Querían ir a Estados Unidos a trabajar para proveer de mejor vida y más dinero a su familia</a:t>
            </a:r>
          </a:p>
          <a:p>
            <a:r>
              <a:rPr lang="es-ES_tradnl" dirty="0" smtClean="0"/>
              <a:t>La esperanza se fortalece/</a:t>
            </a:r>
            <a:r>
              <a:rPr lang="es-ES_tradnl" dirty="0" err="1" smtClean="0"/>
              <a:t>desvance</a:t>
            </a:r>
            <a:r>
              <a:rPr lang="es-ES_tradnl" dirty="0" smtClean="0"/>
              <a:t> por las historias de otros.</a:t>
            </a:r>
          </a:p>
          <a:p>
            <a:pPr lvl="1"/>
            <a:r>
              <a:rPr lang="es-ES_tradnl" dirty="0" smtClean="0"/>
              <a:t>Historias de éxito: Trocas, motos, ropa nueva, lentes oscuros, presunción</a:t>
            </a:r>
          </a:p>
          <a:p>
            <a:pPr lvl="1"/>
            <a:r>
              <a:rPr lang="es-ES_tradnl" dirty="0" smtClean="0"/>
              <a:t>Historias de fracaso: Muerte, extravíos, secuestros, violaciones. Tristeza y desolación.</a:t>
            </a:r>
          </a:p>
          <a:p>
            <a:pPr lvl="1"/>
            <a:r>
              <a:rPr lang="es-ES_tradnl" dirty="0" smtClean="0"/>
              <a:t>Historias de olvido: Vida nueva, abandono, vergüenza, rechazo, ahogo por éxito.</a:t>
            </a:r>
            <a:endParaRPr lang="es-ES_tradnl" dirty="0"/>
          </a:p>
          <a:p>
            <a:r>
              <a:rPr lang="es-ES_tradnl" dirty="0" smtClean="0"/>
              <a:t>2005 - Todos partían a E.U. → Honduras, El Salvador, Guatemala</a:t>
            </a:r>
          </a:p>
          <a:p>
            <a:r>
              <a:rPr lang="es-ES_tradnl" dirty="0" smtClean="0"/>
              <a:t>Nueva esperanza → Tren de carga “La bestia”</a:t>
            </a:r>
          </a:p>
          <a:p>
            <a:r>
              <a:rPr lang="es-ES_tradnl" b="1" dirty="0" smtClean="0"/>
              <a:t>“VOY A LLEGAR A ESTADOS UNIDOS”</a:t>
            </a:r>
          </a:p>
        </p:txBody>
      </p:sp>
    </p:spTree>
    <p:extLst>
      <p:ext uri="{BB962C8B-B14F-4D97-AF65-F5344CB8AC3E}">
        <p14:creationId xmlns:p14="http://schemas.microsoft.com/office/powerpoint/2010/main" val="305561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LEY DE LA Acumulación DE LAS DESGRACIAS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962400" cy="4114800"/>
          </a:xfrm>
        </p:spPr>
        <p:txBody>
          <a:bodyPr/>
          <a:lstStyle/>
          <a:p>
            <a:r>
              <a:rPr lang="es-ES_tradnl" dirty="0" smtClean="0"/>
              <a:t>Viaje de peligros, hambre y miedo.</a:t>
            </a:r>
          </a:p>
          <a:p>
            <a:r>
              <a:rPr lang="es-ES_tradnl" dirty="0" smtClean="0"/>
              <a:t>Guatemala y México → Extorción, secuestros, abusos y deportación.</a:t>
            </a:r>
          </a:p>
          <a:p>
            <a:r>
              <a:rPr lang="es-ES_tradnl" dirty="0" smtClean="0"/>
              <a:t>Si no tienes papeles no eres nada</a:t>
            </a:r>
          </a:p>
          <a:p>
            <a:r>
              <a:rPr lang="es-ES_tradnl" dirty="0" smtClean="0"/>
              <a:t>Ser invisibles</a:t>
            </a:r>
          </a:p>
          <a:p>
            <a:pPr lvl="1"/>
            <a:r>
              <a:rPr lang="es-ES_tradnl" dirty="0" smtClean="0"/>
              <a:t>No ser extorsionados y llegar sin ningún problema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28983859"/>
              </p:ext>
            </p:extLst>
          </p:nvPr>
        </p:nvGraphicFramePr>
        <p:xfrm>
          <a:off x="4800600" y="1417638"/>
          <a:ext cx="3962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901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México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419600" cy="4114800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Gran frontera</a:t>
            </a:r>
          </a:p>
          <a:p>
            <a:pPr lvl="1"/>
            <a:r>
              <a:rPr lang="es-ES_tradnl" dirty="0"/>
              <a:t>“</a:t>
            </a:r>
            <a:r>
              <a:rPr lang="es-ES_tradnl" i="1" dirty="0"/>
              <a:t>Todos tienen poder autoridad sobre el migrante, todos: policías y migra, vendedores, ferrocarrileros, personas buenas y personas malas, delincuentes, polleros, </a:t>
            </a:r>
            <a:r>
              <a:rPr lang="es-ES_tradnl" i="1" dirty="0" smtClean="0"/>
              <a:t>mirones… como si ellos pertenecieran al mundo de la luz y nosotros al de la sombras, clandestinos, temerosos, obedientes.</a:t>
            </a:r>
            <a:r>
              <a:rPr lang="es-ES_tradnl" dirty="0" smtClean="0"/>
              <a:t>”</a:t>
            </a:r>
          </a:p>
          <a:p>
            <a:r>
              <a:rPr lang="es-ES_tradnl" dirty="0" smtClean="0"/>
              <a:t>Bandera</a:t>
            </a:r>
            <a:r>
              <a:rPr lang="es-ES_tradnl" dirty="0"/>
              <a:t>, lugar de nacimiento, himno, héroes de México, </a:t>
            </a:r>
            <a:r>
              <a:rPr lang="es-ES_tradnl" dirty="0" smtClean="0"/>
              <a:t>presidente.</a:t>
            </a:r>
          </a:p>
          <a:p>
            <a:r>
              <a:rPr lang="es-ES_tradnl" dirty="0" smtClean="0"/>
              <a:t>“</a:t>
            </a:r>
            <a:r>
              <a:rPr lang="es-ES_tradnl" i="1" dirty="0"/>
              <a:t>Hermano mayor de una familia rota</a:t>
            </a:r>
            <a:r>
              <a:rPr lang="es-ES_tradnl" dirty="0"/>
              <a:t>”</a:t>
            </a:r>
          </a:p>
          <a:p>
            <a:r>
              <a:rPr lang="es-ES_tradnl" dirty="0" smtClean="0"/>
              <a:t>Río Suchiate, Río Bravo → Sueños, esperanzas, miedos y odio.</a:t>
            </a:r>
          </a:p>
          <a:p>
            <a:r>
              <a:rPr lang="es-ES_tradnl" dirty="0" smtClean="0"/>
              <a:t>Una ley de vida: Los de arriba se ensañan con los de abajo.</a:t>
            </a:r>
          </a:p>
        </p:txBody>
      </p:sp>
      <p:pic>
        <p:nvPicPr>
          <p:cNvPr id="2050" name="Picture 2" descr="C:\Documents and Settings\160161\My Documents\Dropbox\Remoto\4575471-una-macro-de-cerca-de-un-mundo-politico-centrado-en-mexico-y-centroame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7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810000" cy="4114800"/>
          </a:xfrm>
        </p:spPr>
        <p:txBody>
          <a:bodyPr/>
          <a:lstStyle/>
          <a:p>
            <a:r>
              <a:rPr lang="es-ES_tradnl" dirty="0" smtClean="0"/>
              <a:t>Walter se imaginaba otro México.</a:t>
            </a:r>
          </a:p>
          <a:p>
            <a:pPr lvl="1"/>
            <a:r>
              <a:rPr lang="es-ES_tradnl" dirty="0" smtClean="0"/>
              <a:t>Expectativa: México es rico, nadie sin hambre, y sin necesidad de migrar.</a:t>
            </a:r>
          </a:p>
          <a:p>
            <a:pPr lvl="1"/>
            <a:r>
              <a:rPr lang="es-ES_tradnl" dirty="0" smtClean="0"/>
              <a:t>Realidad: México vive la misma situación que Honduras y demás países centroamericanos.</a:t>
            </a:r>
          </a:p>
          <a:p>
            <a:r>
              <a:rPr lang="es-ES_tradnl" dirty="0"/>
              <a:t>No existe justicia para el migrante</a:t>
            </a:r>
            <a:r>
              <a:rPr lang="es-ES_tradnl" dirty="0" smtClean="0"/>
              <a:t>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62000"/>
            <a:ext cx="368529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53400" cy="4114800"/>
          </a:xfrm>
        </p:spPr>
        <p:txBody>
          <a:bodyPr/>
          <a:lstStyle/>
          <a:p>
            <a:r>
              <a:rPr lang="es-ES_tradnl" i="1" dirty="0" smtClean="0"/>
              <a:t>“Hoy 2 de septiembre de 2005, policías mexicanos mataron a Zacarías Torres a golpes, no tiene bala, puros golpes”</a:t>
            </a:r>
          </a:p>
          <a:p>
            <a:r>
              <a:rPr lang="es-ES_tradnl" dirty="0" smtClean="0"/>
              <a:t>Autoridades mexicanas secuestran temporalmente a Elena para violarla y después abandonarla.</a:t>
            </a:r>
          </a:p>
          <a:p>
            <a:pPr marL="342900" lvl="1" indent="-342900"/>
            <a:r>
              <a:rPr lang="es-ES_tradnl" dirty="0"/>
              <a:t>La autoridad mata, roba y viola, y es ella misma quien inculpa y se lava las manos</a:t>
            </a:r>
            <a:r>
              <a:rPr lang="es-ES_tradnl" dirty="0" smtClean="0"/>
              <a:t>.</a:t>
            </a:r>
            <a:endParaRPr lang="es-ES_tradnl" dirty="0"/>
          </a:p>
        </p:txBody>
      </p:sp>
      <p:pic>
        <p:nvPicPr>
          <p:cNvPr id="4098" name="Picture 2" descr="C:\Documents and Settings\160161\My Documents\Dropbox\Remoto\arizona-indocumentados-frontera-mex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657600"/>
            <a:ext cx="9372600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Déjame morir dando un paso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886200" cy="4114800"/>
          </a:xfrm>
        </p:spPr>
        <p:txBody>
          <a:bodyPr/>
          <a:lstStyle/>
          <a:p>
            <a:r>
              <a:rPr lang="es-ES_tradnl" dirty="0"/>
              <a:t>Primer intento →</a:t>
            </a:r>
            <a:r>
              <a:rPr lang="es-ES_tradnl" dirty="0" smtClean="0"/>
              <a:t> </a:t>
            </a:r>
            <a:r>
              <a:rPr lang="es-ES_tradnl" dirty="0"/>
              <a:t>Padre, </a:t>
            </a:r>
            <a:r>
              <a:rPr lang="es-ES_tradnl" dirty="0" err="1"/>
              <a:t>Wilbert</a:t>
            </a:r>
            <a:r>
              <a:rPr lang="es-ES_tradnl" dirty="0"/>
              <a:t>, Tío </a:t>
            </a:r>
            <a:r>
              <a:rPr lang="es-ES_tradnl" dirty="0" smtClean="0"/>
              <a:t>Valente</a:t>
            </a:r>
          </a:p>
          <a:p>
            <a:pPr lvl="1"/>
            <a:r>
              <a:rPr lang="es-ES_tradnl" dirty="0"/>
              <a:t>Angustia, tristeza, dolor </a:t>
            </a:r>
            <a:r>
              <a:rPr lang="es-ES_tradnl" dirty="0" smtClean="0"/>
              <a:t>y derrota.</a:t>
            </a:r>
          </a:p>
          <a:p>
            <a:r>
              <a:rPr lang="es-ES_tradnl" dirty="0" smtClean="0"/>
              <a:t>Segundo intento → Padre, Waldo, Tío Eusebio, Walter, Danilo, Lucía</a:t>
            </a:r>
          </a:p>
          <a:p>
            <a:pPr lvl="1"/>
            <a:r>
              <a:rPr lang="es-ES_tradnl" dirty="0" smtClean="0"/>
              <a:t>Un mutilado.</a:t>
            </a:r>
          </a:p>
          <a:p>
            <a:pPr lvl="1"/>
            <a:r>
              <a:rPr lang="es-ES_tradnl" dirty="0" smtClean="0"/>
              <a:t>Uno regresa por decisión propia.</a:t>
            </a:r>
          </a:p>
          <a:p>
            <a:pPr lvl="1"/>
            <a:r>
              <a:rPr lang="es-ES_tradnl" dirty="0" smtClean="0"/>
              <a:t>Agarrados por la migra.</a:t>
            </a:r>
          </a:p>
          <a:p>
            <a:pPr lvl="1"/>
            <a:r>
              <a:rPr lang="es-ES_tradnl" dirty="0" smtClean="0"/>
              <a:t>Uno lo vuelve a intentar</a:t>
            </a:r>
          </a:p>
          <a:p>
            <a:r>
              <a:rPr lang="es-ES_tradnl" dirty="0" smtClean="0"/>
              <a:t>A su regreso la situación no ha cambiado</a:t>
            </a:r>
            <a:endParaRPr lang="en-US" dirty="0" smtClean="0"/>
          </a:p>
        </p:txBody>
      </p:sp>
      <p:pic>
        <p:nvPicPr>
          <p:cNvPr id="5122" name="Picture 2" descr="C:\Documents and Settings\160161\My Documents\Dropbox\Remoto\indocumentados-m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/>
          <a:stretch/>
        </p:blipFill>
        <p:spPr bwMode="auto">
          <a:xfrm>
            <a:off x="4576354" y="2057400"/>
            <a:ext cx="4724400" cy="32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</a:t>
            </a:r>
            <a:r>
              <a:rPr lang="es-ES_tradnl" dirty="0" smtClean="0"/>
              <a:t>Todo es desgracia?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191000" cy="4114800"/>
          </a:xfrm>
        </p:spPr>
        <p:txBody>
          <a:bodyPr/>
          <a:lstStyle/>
          <a:p>
            <a:r>
              <a:rPr lang="es-ES_tradnl" dirty="0" smtClean="0"/>
              <a:t>Contrastes:</a:t>
            </a:r>
          </a:p>
          <a:p>
            <a:pPr lvl="1"/>
            <a:r>
              <a:rPr lang="es-ES_tradnl" dirty="0" smtClean="0"/>
              <a:t>Personas malas: delincuentes, secuestradores, extorsionadores, polleros, policías y la migra.</a:t>
            </a:r>
          </a:p>
          <a:p>
            <a:pPr lvl="1"/>
            <a:r>
              <a:rPr lang="es-ES_tradnl" dirty="0" smtClean="0"/>
              <a:t>Personas buenas: Las patronas, los albergues para el migrante, personas que extienden la mano a desconocidos.</a:t>
            </a:r>
          </a:p>
          <a:p>
            <a:r>
              <a:rPr lang="es-ES_tradnl" dirty="0" smtClean="0"/>
              <a:t>Amor:</a:t>
            </a:r>
          </a:p>
          <a:p>
            <a:pPr lvl="1"/>
            <a:r>
              <a:rPr lang="es-ES_tradnl" dirty="0" smtClean="0"/>
              <a:t>Relación entre Walter y Elena.</a:t>
            </a:r>
            <a:endParaRPr lang="en-US" dirty="0" smtClean="0"/>
          </a:p>
        </p:txBody>
      </p:sp>
      <p:pic>
        <p:nvPicPr>
          <p:cNvPr id="6146" name="Picture 2" descr="C:\Documents and Settings\160161\My Documents\Dropbox\Remoto\ALBERGUE-MIGRAN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4956426" cy="32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4941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153</TotalTime>
  <Words>609</Words>
  <Application>Microsoft Office PowerPoint</Application>
  <PresentationFormat>Presentación en pantalla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Arial Narrow</vt:lpstr>
      <vt:lpstr>Horizon</vt:lpstr>
      <vt:lpstr>Amarás a dios sobre todas las cosas</vt:lpstr>
      <vt:lpstr>WalTER  Milla  Funes – La  familia</vt:lpstr>
      <vt:lpstr>Ilusión por una mejor vida</vt:lpstr>
      <vt:lpstr>LA LEY DE LA Acumulación DE LAS DESGRACIAS</vt:lpstr>
      <vt:lpstr>México</vt:lpstr>
      <vt:lpstr>México</vt:lpstr>
      <vt:lpstr>México</vt:lpstr>
      <vt:lpstr>Déjame morir dando un paso</vt:lpstr>
      <vt:lpstr>¿Todo es desgracia?</vt:lpstr>
      <vt:lpstr>Conclusión</vt:lpstr>
    </vt:vector>
  </TitlesOfParts>
  <Company>UNIVERSIDAD IBEROAMERICANA PUEBLA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Amarás a dios sobre todas las cosas</dc:title>
  <dc:creator>administrator</dc:creator>
  <cp:lastModifiedBy>MIGUEL ALVAREZ DIEGO ALBERTO</cp:lastModifiedBy>
  <cp:revision>19</cp:revision>
  <dcterms:created xsi:type="dcterms:W3CDTF">2013-10-22T04:08:05Z</dcterms:created>
  <dcterms:modified xsi:type="dcterms:W3CDTF">2013-10-22T14:09:44Z</dcterms:modified>
</cp:coreProperties>
</file>