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13"/>
  </p:notesMasterIdLst>
  <p:sldIdLst>
    <p:sldId id="256" r:id="rId2"/>
    <p:sldId id="297" r:id="rId3"/>
    <p:sldId id="290" r:id="rId4"/>
    <p:sldId id="302" r:id="rId5"/>
    <p:sldId id="293" r:id="rId6"/>
    <p:sldId id="303" r:id="rId7"/>
    <p:sldId id="258" r:id="rId8"/>
    <p:sldId id="298" r:id="rId9"/>
    <p:sldId id="305" r:id="rId10"/>
    <p:sldId id="301" r:id="rId11"/>
    <p:sldId id="288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  <p:embeddedFont>
      <p:font typeface="Rockwell Condensed" panose="02060603050405020104" pitchFamily="18" charset="0"/>
      <p:regular r:id="rId30"/>
      <p:bold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4FB"/>
    <a:srgbClr val="1D0575"/>
    <a:srgbClr val="FFF7EE"/>
    <a:srgbClr val="FFF8EE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3" autoAdjust="0"/>
  </p:normalViewPr>
  <p:slideViewPr>
    <p:cSldViewPr snapToGrid="0">
      <p:cViewPr varScale="1">
        <p:scale>
          <a:sx n="131" d="100"/>
          <a:sy n="131" d="100"/>
        </p:scale>
        <p:origin x="5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mul Hossain" userId="bb59a8d1d377a641" providerId="LiveId" clId="{5995AA1C-4417-4C54-8913-1DBEA37A54ED}"/>
    <pc:docChg chg="undo custSel addSld delSld modSld sldOrd">
      <pc:chgData name="Nazmul Hossain" userId="bb59a8d1d377a641" providerId="LiveId" clId="{5995AA1C-4417-4C54-8913-1DBEA37A54ED}" dt="2023-10-24T17:26:24.209" v="1885" actId="1076"/>
      <pc:docMkLst>
        <pc:docMk/>
      </pc:docMkLst>
      <pc:sldChg chg="modSp mod">
        <pc:chgData name="Nazmul Hossain" userId="bb59a8d1d377a641" providerId="LiveId" clId="{5995AA1C-4417-4C54-8913-1DBEA37A54ED}" dt="2023-10-24T15:13:54.331" v="679" actId="20577"/>
        <pc:sldMkLst>
          <pc:docMk/>
          <pc:sldMk cId="0" sldId="256"/>
        </pc:sldMkLst>
        <pc:spChg chg="mod">
          <ac:chgData name="Nazmul Hossain" userId="bb59a8d1d377a641" providerId="LiveId" clId="{5995AA1C-4417-4C54-8913-1DBEA37A54ED}" dt="2023-10-24T15:13:54.331" v="679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Nazmul Hossain" userId="bb59a8d1d377a641" providerId="LiveId" clId="{5995AA1C-4417-4C54-8913-1DBEA37A54ED}" dt="2023-10-24T16:55:51.468" v="1392" actId="14100"/>
        <pc:sldMkLst>
          <pc:docMk/>
          <pc:sldMk cId="0" sldId="258"/>
        </pc:sldMkLst>
        <pc:spChg chg="add del mod">
          <ac:chgData name="Nazmul Hossain" userId="bb59a8d1d377a641" providerId="LiveId" clId="{5995AA1C-4417-4C54-8913-1DBEA37A54ED}" dt="2023-10-24T13:38:44.160" v="297"/>
          <ac:spMkLst>
            <pc:docMk/>
            <pc:sldMk cId="0" sldId="258"/>
            <ac:spMk id="3" creationId="{98EFE502-8F09-B15F-3DCD-9F78957ACB03}"/>
          </ac:spMkLst>
        </pc:spChg>
        <pc:spChg chg="mod">
          <ac:chgData name="Nazmul Hossain" userId="bb59a8d1d377a641" providerId="LiveId" clId="{5995AA1C-4417-4C54-8913-1DBEA37A54ED}" dt="2023-10-24T16:19:28.928" v="1113" actId="20577"/>
          <ac:spMkLst>
            <pc:docMk/>
            <pc:sldMk cId="0" sldId="258"/>
            <ac:spMk id="4" creationId="{4E4A5B06-700E-4204-8768-C6B30394B6D0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6" creationId="{CC59250D-037E-E628-F366-1DCA9A2F2097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8" creationId="{83954902-E5BD-C956-0002-FC8EF13C5D46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9" creationId="{F2FFADCE-FD05-FD43-BD6C-9B02B98CB1D2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10" creationId="{4BA18FD4-EA82-DF2B-F660-3579ACF7E6E6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11" creationId="{859A5311-6CF0-F5E9-3D35-B21BAFA89DF4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12" creationId="{9FE2703C-275E-8738-1981-442B7E77F9C0}"/>
          </ac:spMkLst>
        </pc:spChg>
        <pc:spChg chg="add del mod">
          <ac:chgData name="Nazmul Hossain" userId="bb59a8d1d377a641" providerId="LiveId" clId="{5995AA1C-4417-4C54-8913-1DBEA37A54ED}" dt="2023-10-24T13:38:44.160" v="297"/>
          <ac:spMkLst>
            <pc:docMk/>
            <pc:sldMk cId="0" sldId="258"/>
            <ac:spMk id="13" creationId="{9BCB4972-B2AF-9B7C-3DBB-DFC00A7E6FD8}"/>
          </ac:spMkLst>
        </pc:spChg>
        <pc:spChg chg="add del mod">
          <ac:chgData name="Nazmul Hossain" userId="bb59a8d1d377a641" providerId="LiveId" clId="{5995AA1C-4417-4C54-8913-1DBEA37A54ED}" dt="2023-10-24T13:38:44.160" v="297"/>
          <ac:spMkLst>
            <pc:docMk/>
            <pc:sldMk cId="0" sldId="258"/>
            <ac:spMk id="14" creationId="{06D18C56-CAB2-0A57-B723-4068876BFBDE}"/>
          </ac:spMkLst>
        </pc:spChg>
        <pc:spChg chg="mod">
          <ac:chgData name="Nazmul Hossain" userId="bb59a8d1d377a641" providerId="LiveId" clId="{5995AA1C-4417-4C54-8913-1DBEA37A54ED}" dt="2023-10-24T13:38:42.328" v="296"/>
          <ac:spMkLst>
            <pc:docMk/>
            <pc:sldMk cId="0" sldId="258"/>
            <ac:spMk id="16" creationId="{BF8901E3-A98B-2E2A-9CE2-E08D4C4538FA}"/>
          </ac:spMkLst>
        </pc:spChg>
        <pc:spChg chg="mod">
          <ac:chgData name="Nazmul Hossain" userId="bb59a8d1d377a641" providerId="LiveId" clId="{5995AA1C-4417-4C54-8913-1DBEA37A54ED}" dt="2023-10-24T13:38:42.328" v="296"/>
          <ac:spMkLst>
            <pc:docMk/>
            <pc:sldMk cId="0" sldId="258"/>
            <ac:spMk id="17" creationId="{76D15925-B741-C80A-B305-7274B4F87C54}"/>
          </ac:spMkLst>
        </pc:spChg>
        <pc:spChg chg="mod">
          <ac:chgData name="Nazmul Hossain" userId="bb59a8d1d377a641" providerId="LiveId" clId="{5995AA1C-4417-4C54-8913-1DBEA37A54ED}" dt="2023-10-24T13:38:42.328" v="296"/>
          <ac:spMkLst>
            <pc:docMk/>
            <pc:sldMk cId="0" sldId="258"/>
            <ac:spMk id="19" creationId="{9C15D49C-719E-18EA-5C6C-FD0ADFDD6AE8}"/>
          </ac:spMkLst>
        </pc:spChg>
        <pc:spChg chg="mod">
          <ac:chgData name="Nazmul Hossain" userId="bb59a8d1d377a641" providerId="LiveId" clId="{5995AA1C-4417-4C54-8913-1DBEA37A54ED}" dt="2023-10-24T13:38:42.328" v="296"/>
          <ac:spMkLst>
            <pc:docMk/>
            <pc:sldMk cId="0" sldId="258"/>
            <ac:spMk id="20" creationId="{A44C8FCD-0D45-7C87-CDDA-CC6CB5084E49}"/>
          </ac:spMkLst>
        </pc:spChg>
        <pc:spChg chg="add del mod">
          <ac:chgData name="Nazmul Hossain" userId="bb59a8d1d377a641" providerId="LiveId" clId="{5995AA1C-4417-4C54-8913-1DBEA37A54ED}" dt="2023-10-24T14:20:56.332" v="517" actId="1076"/>
          <ac:spMkLst>
            <pc:docMk/>
            <pc:sldMk cId="0" sldId="258"/>
            <ac:spMk id="21" creationId="{45E338EF-BCDE-82D1-5C4A-EA7A3C5D2E2E}"/>
          </ac:spMkLst>
        </pc:spChg>
        <pc:spChg chg="add del mod">
          <ac:chgData name="Nazmul Hossain" userId="bb59a8d1d377a641" providerId="LiveId" clId="{5995AA1C-4417-4C54-8913-1DBEA37A54ED}" dt="2023-10-24T14:20:56.332" v="517" actId="1076"/>
          <ac:spMkLst>
            <pc:docMk/>
            <pc:sldMk cId="0" sldId="258"/>
            <ac:spMk id="23" creationId="{EB0C6997-F50D-DD55-EAA4-713440AD5DB0}"/>
          </ac:spMkLst>
        </pc:spChg>
        <pc:spChg chg="add del mod">
          <ac:chgData name="Nazmul Hossain" userId="bb59a8d1d377a641" providerId="LiveId" clId="{5995AA1C-4417-4C54-8913-1DBEA37A54ED}" dt="2023-10-24T14:20:56.332" v="517" actId="1076"/>
          <ac:spMkLst>
            <pc:docMk/>
            <pc:sldMk cId="0" sldId="258"/>
            <ac:spMk id="24" creationId="{01204045-849C-5409-2D56-C450AD1056B7}"/>
          </ac:spMkLst>
        </pc:spChg>
        <pc:spChg chg="mod">
          <ac:chgData name="Nazmul Hossain" userId="bb59a8d1d377a641" providerId="LiveId" clId="{5995AA1C-4417-4C54-8913-1DBEA37A54ED}" dt="2023-10-24T13:38:53.124" v="298"/>
          <ac:spMkLst>
            <pc:docMk/>
            <pc:sldMk cId="0" sldId="258"/>
            <ac:spMk id="26" creationId="{609805D9-7C3D-CAEB-74D6-766873325C99}"/>
          </ac:spMkLst>
        </pc:spChg>
        <pc:spChg chg="mod">
          <ac:chgData name="Nazmul Hossain" userId="bb59a8d1d377a641" providerId="LiveId" clId="{5995AA1C-4417-4C54-8913-1DBEA37A54ED}" dt="2023-10-24T13:38:53.124" v="298"/>
          <ac:spMkLst>
            <pc:docMk/>
            <pc:sldMk cId="0" sldId="258"/>
            <ac:spMk id="27" creationId="{FE1E1D8C-3AB2-DBF0-6D54-5A836B796411}"/>
          </ac:spMkLst>
        </pc:spChg>
        <pc:spChg chg="mod">
          <ac:chgData name="Nazmul Hossain" userId="bb59a8d1d377a641" providerId="LiveId" clId="{5995AA1C-4417-4C54-8913-1DBEA37A54ED}" dt="2023-10-24T13:38:53.124" v="298"/>
          <ac:spMkLst>
            <pc:docMk/>
            <pc:sldMk cId="0" sldId="258"/>
            <ac:spMk id="28" creationId="{977A1471-AA3C-D808-6A01-47908C27FAFA}"/>
          </ac:spMkLst>
        </pc:spChg>
        <pc:spChg chg="mod">
          <ac:chgData name="Nazmul Hossain" userId="bb59a8d1d377a641" providerId="LiveId" clId="{5995AA1C-4417-4C54-8913-1DBEA37A54ED}" dt="2023-10-24T13:38:53.124" v="298"/>
          <ac:spMkLst>
            <pc:docMk/>
            <pc:sldMk cId="0" sldId="258"/>
            <ac:spMk id="29" creationId="{CE01F1E0-E75C-1D3E-9EC8-996C8E82B799}"/>
          </ac:spMkLst>
        </pc:spChg>
        <pc:spChg chg="add del mod">
          <ac:chgData name="Nazmul Hossain" userId="bb59a8d1d377a641" providerId="LiveId" clId="{5995AA1C-4417-4C54-8913-1DBEA37A54ED}" dt="2023-10-24T14:24:50.124" v="545" actId="21"/>
          <ac:spMkLst>
            <pc:docMk/>
            <pc:sldMk cId="0" sldId="258"/>
            <ac:spMk id="32" creationId="{C3E12D0F-5A44-3239-1537-3F2DE7B522CF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3" creationId="{A9D7916F-EF36-CEAA-44BC-8A8337EB5F36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4" creationId="{2D8360EF-8A1F-69FC-0858-91968FBE5CB1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5" creationId="{BB1D7446-388B-4B8C-F329-37204BFA65B7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6" creationId="{964F1B6D-535C-A594-C24B-71D132AE1B99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7" creationId="{01C12DD5-B158-C78B-BFBA-BD0D016522DA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8" creationId="{187156E1-A9F0-D9CF-AD35-A2EEEBD87A99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39" creationId="{1218EF32-FD40-B58D-D504-2BE691803700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40" creationId="{C9B1C09A-E877-3F9B-82B4-CD0BD05C1113}"/>
          </ac:spMkLst>
        </pc:spChg>
        <pc:spChg chg="add del mod">
          <ac:chgData name="Nazmul Hossain" userId="bb59a8d1d377a641" providerId="LiveId" clId="{5995AA1C-4417-4C54-8913-1DBEA37A54ED}" dt="2023-10-24T14:24:50.124" v="545" actId="21"/>
          <ac:spMkLst>
            <pc:docMk/>
            <pc:sldMk cId="0" sldId="258"/>
            <ac:spMk id="41" creationId="{3D0F6CD2-4F0C-F1E9-0A0D-3E50A535FB05}"/>
          </ac:spMkLst>
        </pc:spChg>
        <pc:spChg chg="add del mod">
          <ac:chgData name="Nazmul Hossain" userId="bb59a8d1d377a641" providerId="LiveId" clId="{5995AA1C-4417-4C54-8913-1DBEA37A54ED}" dt="2023-10-24T14:24:50.124" v="545" actId="21"/>
          <ac:spMkLst>
            <pc:docMk/>
            <pc:sldMk cId="0" sldId="258"/>
            <ac:spMk id="42" creationId="{1E5FEF19-6938-748E-0D9B-C4731826A465}"/>
          </ac:spMkLst>
        </pc:spChg>
        <pc:spChg chg="mod">
          <ac:chgData name="Nazmul Hossain" userId="bb59a8d1d377a641" providerId="LiveId" clId="{5995AA1C-4417-4C54-8913-1DBEA37A54ED}" dt="2023-10-24T14:24:44.735" v="543"/>
          <ac:spMkLst>
            <pc:docMk/>
            <pc:sldMk cId="0" sldId="258"/>
            <ac:spMk id="44" creationId="{FB06216B-ED51-ACF3-5A0D-2D66DA105A3E}"/>
          </ac:spMkLst>
        </pc:spChg>
        <pc:spChg chg="mod">
          <ac:chgData name="Nazmul Hossain" userId="bb59a8d1d377a641" providerId="LiveId" clId="{5995AA1C-4417-4C54-8913-1DBEA37A54ED}" dt="2023-10-24T14:24:44.735" v="543"/>
          <ac:spMkLst>
            <pc:docMk/>
            <pc:sldMk cId="0" sldId="258"/>
            <ac:spMk id="45" creationId="{4E012B86-CDDF-D7E1-740A-DA8E5F15FB51}"/>
          </ac:spMkLst>
        </pc:spChg>
        <pc:spChg chg="mod">
          <ac:chgData name="Nazmul Hossain" userId="bb59a8d1d377a641" providerId="LiveId" clId="{5995AA1C-4417-4C54-8913-1DBEA37A54ED}" dt="2023-10-24T14:24:44.735" v="543"/>
          <ac:spMkLst>
            <pc:docMk/>
            <pc:sldMk cId="0" sldId="258"/>
            <ac:spMk id="46" creationId="{91C72FDF-27DA-BBBE-0286-6D474C245E9A}"/>
          </ac:spMkLst>
        </pc:spChg>
        <pc:spChg chg="mod">
          <ac:chgData name="Nazmul Hossain" userId="bb59a8d1d377a641" providerId="LiveId" clId="{5995AA1C-4417-4C54-8913-1DBEA37A54ED}" dt="2023-10-24T14:24:44.735" v="543"/>
          <ac:spMkLst>
            <pc:docMk/>
            <pc:sldMk cId="0" sldId="258"/>
            <ac:spMk id="47" creationId="{F3C9511E-4BC7-D2D0-4239-C69CA07B9667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48" creationId="{DA7C4F47-3137-484E-9345-7FF76AAB6B9A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49" creationId="{92EC60DA-65D5-345A-E6FD-C6A0ABB659A0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50" creationId="{FC0DA818-C918-F383-7CA6-EB29481E5534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51" creationId="{32B37139-662D-4CEE-9F5D-7C872D2A0C44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53" creationId="{DA0C210E-43C0-4A27-8E73-889E48F11D2C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55" creationId="{F7CC6171-3A9E-4C7E-846C-1950784D339D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56" creationId="{3AF13984-8404-48B2-8956-149C2A828B63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57" creationId="{DDED9FAC-F566-4CD8-987C-89025B8BAB49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58" creationId="{FCC6F68A-A713-47FC-8805-B9E28315948F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59" creationId="{F1F92F31-7AA1-47F7-9FC3-C1DB3E083A19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60" creationId="{43008581-A872-401E-9D42-97DAAC5832B2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61" creationId="{144B5E32-DA96-4457-876F-8A0E11752399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62" creationId="{BF27BA17-D85C-4973-A110-A7BA3A0CA80A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63" creationId="{A2407B86-0162-4787-9EA3-8DA3912E8FDD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67" creationId="{38D93E46-F0E5-49ED-8F15-AF87D442D16F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73" creationId="{A7A581AC-6D29-47C5-B1E0-1BE1642C1502}"/>
          </ac:spMkLst>
        </pc:spChg>
        <pc:spChg chg="del">
          <ac:chgData name="Nazmul Hossain" userId="bb59a8d1d377a641" providerId="LiveId" clId="{5995AA1C-4417-4C54-8913-1DBEA37A54ED}" dt="2023-10-24T13:36:18.045" v="265" actId="478"/>
          <ac:spMkLst>
            <pc:docMk/>
            <pc:sldMk cId="0" sldId="258"/>
            <ac:spMk id="75" creationId="{226556BF-B63D-410C-BA70-4ABA354F1E6B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76" creationId="{A283DB0C-D488-4E90-9F0B-FE13B6DF8801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77" creationId="{5E27BACA-A8F4-49BF-B267-291CD9B7FA6D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78" creationId="{96D755EA-63EF-4619-8D3A-9E92226A29C3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79" creationId="{D9F1937A-0938-4FD4-B451-C62E50F199EC}"/>
          </ac:spMkLst>
        </pc:spChg>
        <pc:spChg chg="del">
          <ac:chgData name="Nazmul Hossain" userId="bb59a8d1d377a641" providerId="LiveId" clId="{5995AA1C-4417-4C54-8913-1DBEA37A54ED}" dt="2023-10-24T13:36:22.579" v="266" actId="478"/>
          <ac:spMkLst>
            <pc:docMk/>
            <pc:sldMk cId="0" sldId="258"/>
            <ac:spMk id="80" creationId="{2D1C4E79-A87E-49B1-9BA4-6248D5EAABE8}"/>
          </ac:spMkLst>
        </pc:spChg>
        <pc:grpChg chg="add del mod">
          <ac:chgData name="Nazmul Hossain" userId="bb59a8d1d377a641" providerId="LiveId" clId="{5995AA1C-4417-4C54-8913-1DBEA37A54ED}" dt="2023-10-24T13:38:44.160" v="297"/>
          <ac:grpSpMkLst>
            <pc:docMk/>
            <pc:sldMk cId="0" sldId="258"/>
            <ac:grpSpMk id="15" creationId="{480A8FFD-EE40-111D-3B77-2542654EC6A5}"/>
          </ac:grpSpMkLst>
        </pc:grpChg>
        <pc:grpChg chg="add del mod">
          <ac:chgData name="Nazmul Hossain" userId="bb59a8d1d377a641" providerId="LiveId" clId="{5995AA1C-4417-4C54-8913-1DBEA37A54ED}" dt="2023-10-24T14:20:56.332" v="517" actId="1076"/>
          <ac:grpSpMkLst>
            <pc:docMk/>
            <pc:sldMk cId="0" sldId="258"/>
            <ac:grpSpMk id="25" creationId="{37E76DC7-66C4-FD6C-C39A-8474D0E1A9D3}"/>
          </ac:grpSpMkLst>
        </pc:grpChg>
        <pc:grpChg chg="add del mod">
          <ac:chgData name="Nazmul Hossain" userId="bb59a8d1d377a641" providerId="LiveId" clId="{5995AA1C-4417-4C54-8913-1DBEA37A54ED}" dt="2023-10-24T14:24:50.124" v="545" actId="21"/>
          <ac:grpSpMkLst>
            <pc:docMk/>
            <pc:sldMk cId="0" sldId="258"/>
            <ac:grpSpMk id="43" creationId="{E7014041-D8CC-EBBC-2DB1-B0B977920EFF}"/>
          </ac:grpSpMkLst>
        </pc:grpChg>
        <pc:grpChg chg="del">
          <ac:chgData name="Nazmul Hossain" userId="bb59a8d1d377a641" providerId="LiveId" clId="{5995AA1C-4417-4C54-8913-1DBEA37A54ED}" dt="2023-10-24T13:36:18.045" v="265" actId="478"/>
          <ac:grpSpMkLst>
            <pc:docMk/>
            <pc:sldMk cId="0" sldId="258"/>
            <ac:grpSpMk id="52" creationId="{AA46A9B2-A8CD-402F-9D1F-FBEEF659D27D}"/>
          </ac:grpSpMkLst>
        </pc:grpChg>
        <pc:picChg chg="del mod ord">
          <ac:chgData name="Nazmul Hossain" userId="bb59a8d1d377a641" providerId="LiveId" clId="{5995AA1C-4417-4C54-8913-1DBEA37A54ED}" dt="2023-10-24T13:37:02.065" v="279" actId="478"/>
          <ac:picMkLst>
            <pc:docMk/>
            <pc:sldMk cId="0" sldId="258"/>
            <ac:picMk id="2" creationId="{45972FF4-3C7B-D1D8-886A-A828EA07F974}"/>
          </ac:picMkLst>
        </pc:picChg>
        <pc:picChg chg="del">
          <ac:chgData name="Nazmul Hossain" userId="bb59a8d1d377a641" providerId="LiveId" clId="{5995AA1C-4417-4C54-8913-1DBEA37A54ED}" dt="2023-10-24T13:36:22.579" v="266" actId="478"/>
          <ac:picMkLst>
            <pc:docMk/>
            <pc:sldMk cId="0" sldId="258"/>
            <ac:picMk id="5" creationId="{C6E3E07C-B534-45DF-AD0D-2050AB907960}"/>
          </ac:picMkLst>
        </pc:picChg>
        <pc:picChg chg="add del mod">
          <ac:chgData name="Nazmul Hossain" userId="bb59a8d1d377a641" providerId="LiveId" clId="{5995AA1C-4417-4C54-8913-1DBEA37A54ED}" dt="2023-10-24T13:38:44.160" v="297"/>
          <ac:picMkLst>
            <pc:docMk/>
            <pc:sldMk cId="0" sldId="258"/>
            <ac:picMk id="7" creationId="{D42825D1-77F5-6D90-BCB1-52FD1A831E0F}"/>
          </ac:picMkLst>
        </pc:picChg>
        <pc:picChg chg="del">
          <ac:chgData name="Nazmul Hossain" userId="bb59a8d1d377a641" providerId="LiveId" clId="{5995AA1C-4417-4C54-8913-1DBEA37A54ED}" dt="2023-10-24T13:36:22.579" v="266" actId="478"/>
          <ac:picMkLst>
            <pc:docMk/>
            <pc:sldMk cId="0" sldId="258"/>
            <ac:picMk id="18" creationId="{76520E72-E95B-4ADA-9FF4-29DF1230E521}"/>
          </ac:picMkLst>
        </pc:picChg>
        <pc:picChg chg="add del mod">
          <ac:chgData name="Nazmul Hossain" userId="bb59a8d1d377a641" providerId="LiveId" clId="{5995AA1C-4417-4C54-8913-1DBEA37A54ED}" dt="2023-10-24T13:39:01.002" v="302"/>
          <ac:picMkLst>
            <pc:docMk/>
            <pc:sldMk cId="0" sldId="258"/>
            <ac:picMk id="22" creationId="{F09D4D0F-46E4-FA50-0BB2-CE1FDC2A6060}"/>
          </ac:picMkLst>
        </pc:picChg>
        <pc:picChg chg="add mod">
          <ac:chgData name="Nazmul Hossain" userId="bb59a8d1d377a641" providerId="LiveId" clId="{5995AA1C-4417-4C54-8913-1DBEA37A54ED}" dt="2023-10-24T13:40:18.337" v="341" actId="571"/>
          <ac:picMkLst>
            <pc:docMk/>
            <pc:sldMk cId="0" sldId="258"/>
            <ac:picMk id="30" creationId="{2F5EF36B-0C6F-E40F-71B8-F4BEABD87611}"/>
          </ac:picMkLst>
        </pc:picChg>
        <pc:picChg chg="add del mod">
          <ac:chgData name="Nazmul Hossain" userId="bb59a8d1d377a641" providerId="LiveId" clId="{5995AA1C-4417-4C54-8913-1DBEA37A54ED}" dt="2023-10-24T14:20:09.419" v="503" actId="21"/>
          <ac:picMkLst>
            <pc:docMk/>
            <pc:sldMk cId="0" sldId="258"/>
            <ac:picMk id="31" creationId="{5BE27A8C-F45D-7B83-B72D-E03B67FB29D8}"/>
          </ac:picMkLst>
        </pc:picChg>
        <pc:picChg chg="add del mod">
          <ac:chgData name="Nazmul Hossain" userId="bb59a8d1d377a641" providerId="LiveId" clId="{5995AA1C-4417-4C54-8913-1DBEA37A54ED}" dt="2023-10-24T13:36:14.248" v="264" actId="478"/>
          <ac:picMkLst>
            <pc:docMk/>
            <pc:sldMk cId="0" sldId="258"/>
            <ac:picMk id="1026" creationId="{EB31262F-2881-FAEE-84D7-00EB6A1C0483}"/>
          </ac:picMkLst>
        </pc:picChg>
        <pc:picChg chg="add mod">
          <ac:chgData name="Nazmul Hossain" userId="bb59a8d1d377a641" providerId="LiveId" clId="{5995AA1C-4417-4C54-8913-1DBEA37A54ED}" dt="2023-10-24T16:55:51.468" v="1392" actId="14100"/>
          <ac:picMkLst>
            <pc:docMk/>
            <pc:sldMk cId="0" sldId="258"/>
            <ac:picMk id="1028" creationId="{8596743E-47BD-DE67-366F-58422EE361BD}"/>
          </ac:picMkLst>
        </pc:picChg>
        <pc:picChg chg="del mod">
          <ac:chgData name="Nazmul Hossain" userId="bb59a8d1d377a641" providerId="LiveId" clId="{5995AA1C-4417-4C54-8913-1DBEA37A54ED}" dt="2023-10-24T13:36:14.248" v="264" actId="478"/>
          <ac:picMkLst>
            <pc:docMk/>
            <pc:sldMk cId="0" sldId="258"/>
            <ac:picMk id="2050" creationId="{A50699B3-7FED-486F-8151-C409A5B5A12C}"/>
          </ac:picMkLst>
        </pc:picChg>
      </pc:sldChg>
      <pc:sldChg chg="modSp mod">
        <pc:chgData name="Nazmul Hossain" userId="bb59a8d1d377a641" providerId="LiveId" clId="{5995AA1C-4417-4C54-8913-1DBEA37A54ED}" dt="2023-10-24T16:19:57.411" v="1121" actId="20577"/>
        <pc:sldMkLst>
          <pc:docMk/>
          <pc:sldMk cId="0" sldId="288"/>
        </pc:sldMkLst>
        <pc:spChg chg="mod">
          <ac:chgData name="Nazmul Hossain" userId="bb59a8d1d377a641" providerId="LiveId" clId="{5995AA1C-4417-4C54-8913-1DBEA37A54ED}" dt="2023-10-24T16:19:57.411" v="1121" actId="20577"/>
          <ac:spMkLst>
            <pc:docMk/>
            <pc:sldMk cId="0" sldId="288"/>
            <ac:spMk id="3" creationId="{E362766C-E445-438A-9808-D360CF505D94}"/>
          </ac:spMkLst>
        </pc:spChg>
      </pc:sldChg>
      <pc:sldChg chg="addSp delSp modSp mod">
        <pc:chgData name="Nazmul Hossain" userId="bb59a8d1d377a641" providerId="LiveId" clId="{5995AA1C-4417-4C54-8913-1DBEA37A54ED}" dt="2023-10-24T17:25:41.835" v="1882" actId="20577"/>
        <pc:sldMkLst>
          <pc:docMk/>
          <pc:sldMk cId="3548994680" sldId="290"/>
        </pc:sldMkLst>
        <pc:spChg chg="add del mod">
          <ac:chgData name="Nazmul Hossain" userId="bb59a8d1d377a641" providerId="LiveId" clId="{5995AA1C-4417-4C54-8913-1DBEA37A54ED}" dt="2023-10-24T15:20:28.706" v="685" actId="21"/>
          <ac:spMkLst>
            <pc:docMk/>
            <pc:sldMk cId="3548994680" sldId="290"/>
            <ac:spMk id="2" creationId="{4E98A4DD-59D4-9C08-620C-124EDB51C0B0}"/>
          </ac:spMkLst>
        </pc:spChg>
        <pc:spChg chg="add del">
          <ac:chgData name="Nazmul Hossain" userId="bb59a8d1d377a641" providerId="LiveId" clId="{5995AA1C-4417-4C54-8913-1DBEA37A54ED}" dt="2023-10-24T14:26:47.243" v="553" actId="21"/>
          <ac:spMkLst>
            <pc:docMk/>
            <pc:sldMk cId="3548994680" sldId="290"/>
            <ac:spMk id="3" creationId="{7702F250-BBEF-BF28-5419-E57CA45AE934}"/>
          </ac:spMkLst>
        </pc:spChg>
        <pc:spChg chg="add del mod">
          <ac:chgData name="Nazmul Hossain" userId="bb59a8d1d377a641" providerId="LiveId" clId="{5995AA1C-4417-4C54-8913-1DBEA37A54ED}" dt="2023-10-24T15:20:28.706" v="685" actId="21"/>
          <ac:spMkLst>
            <pc:docMk/>
            <pc:sldMk cId="3548994680" sldId="290"/>
            <ac:spMk id="6" creationId="{4C7B0F2F-416C-0844-D2CB-986A67C67716}"/>
          </ac:spMkLst>
        </pc:spChg>
        <pc:spChg chg="mod">
          <ac:chgData name="Nazmul Hossain" userId="bb59a8d1d377a641" providerId="LiveId" clId="{5995AA1C-4417-4C54-8913-1DBEA37A54ED}" dt="2023-10-24T13:52:49.453" v="378" actId="571"/>
          <ac:spMkLst>
            <pc:docMk/>
            <pc:sldMk cId="3548994680" sldId="290"/>
            <ac:spMk id="6" creationId="{5AFE5701-26C3-A792-8E7A-0BEEA7E89191}"/>
          </ac:spMkLst>
        </pc:spChg>
        <pc:spChg chg="mod">
          <ac:chgData name="Nazmul Hossain" userId="bb59a8d1d377a641" providerId="LiveId" clId="{5995AA1C-4417-4C54-8913-1DBEA37A54ED}" dt="2023-10-24T14:28:01.599" v="603" actId="20577"/>
          <ac:spMkLst>
            <pc:docMk/>
            <pc:sldMk cId="3548994680" sldId="290"/>
            <ac:spMk id="9" creationId="{F87F4E2E-98CC-4422-9F59-EBF3366A84C2}"/>
          </ac:spMkLst>
        </pc:spChg>
        <pc:spChg chg="mod">
          <ac:chgData name="Nazmul Hossain" userId="bb59a8d1d377a641" providerId="LiveId" clId="{5995AA1C-4417-4C54-8913-1DBEA37A54ED}" dt="2023-10-24T13:53:47.072" v="442" actId="20577"/>
          <ac:spMkLst>
            <pc:docMk/>
            <pc:sldMk cId="3548994680" sldId="290"/>
            <ac:spMk id="14" creationId="{F72010AE-4739-4B53-8ADA-9DF3AB4D90CA}"/>
          </ac:spMkLst>
        </pc:spChg>
        <pc:spChg chg="mod">
          <ac:chgData name="Nazmul Hossain" userId="bb59a8d1d377a641" providerId="LiveId" clId="{5995AA1C-4417-4C54-8913-1DBEA37A54ED}" dt="2023-10-24T13:52:49.453" v="378" actId="571"/>
          <ac:spMkLst>
            <pc:docMk/>
            <pc:sldMk cId="3548994680" sldId="290"/>
            <ac:spMk id="18" creationId="{30E0C7C7-CFD5-8CAF-F769-19624EE6EC48}"/>
          </ac:spMkLst>
        </pc:spChg>
        <pc:spChg chg="add del mod">
          <ac:chgData name="Nazmul Hossain" userId="bb59a8d1d377a641" providerId="LiveId" clId="{5995AA1C-4417-4C54-8913-1DBEA37A54ED}" dt="2023-10-24T15:20:28.706" v="685" actId="21"/>
          <ac:spMkLst>
            <pc:docMk/>
            <pc:sldMk cId="3548994680" sldId="290"/>
            <ac:spMk id="18" creationId="{FAF51795-A705-C906-CC3A-542B156BDE49}"/>
          </ac:spMkLst>
        </pc:spChg>
        <pc:spChg chg="mod">
          <ac:chgData name="Nazmul Hossain" userId="bb59a8d1d377a641" providerId="LiveId" clId="{5995AA1C-4417-4C54-8913-1DBEA37A54ED}" dt="2023-10-24T17:25:41.835" v="1882" actId="20577"/>
          <ac:spMkLst>
            <pc:docMk/>
            <pc:sldMk cId="3548994680" sldId="290"/>
            <ac:spMk id="19" creationId="{F50446E8-E507-450D-8DAE-46A173DE6648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22" creationId="{52B9433F-1C26-2C16-3867-7C8D3DEC114F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23" creationId="{B2F69999-70A4-3C56-42EC-C92954252266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24" creationId="{65CB055E-EEA9-44E8-6C5A-B1B0DAF9F1A7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25" creationId="{940B4460-C42A-4234-D85A-29FE22D73975}"/>
          </ac:spMkLst>
        </pc:spChg>
        <pc:spChg chg="add del mod">
          <ac:chgData name="Nazmul Hossain" userId="bb59a8d1d377a641" providerId="LiveId" clId="{5995AA1C-4417-4C54-8913-1DBEA37A54ED}" dt="2023-10-24T15:20:28.706" v="685" actId="21"/>
          <ac:spMkLst>
            <pc:docMk/>
            <pc:sldMk cId="3548994680" sldId="290"/>
            <ac:spMk id="26" creationId="{609CB3A3-B412-DF07-19F7-848E7C6DD2D4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28" creationId="{1AE147E1-5FA3-D9B2-D3AD-E413F1E496D2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29" creationId="{7F81B258-D343-C211-1BC9-FB33C392EB35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30" creationId="{3DAC39E3-CC07-7C8F-D068-0AAA82CD9736}"/>
          </ac:spMkLst>
        </pc:spChg>
        <pc:spChg chg="mod">
          <ac:chgData name="Nazmul Hossain" userId="bb59a8d1d377a641" providerId="LiveId" clId="{5995AA1C-4417-4C54-8913-1DBEA37A54ED}" dt="2023-10-24T15:20:16.681" v="683"/>
          <ac:spMkLst>
            <pc:docMk/>
            <pc:sldMk cId="3548994680" sldId="290"/>
            <ac:spMk id="31" creationId="{2484B79E-E093-3503-B62E-332AD0783AC0}"/>
          </ac:spMkLst>
        </pc:spChg>
        <pc:spChg chg="mod">
          <ac:chgData name="Nazmul Hossain" userId="bb59a8d1d377a641" providerId="LiveId" clId="{5995AA1C-4417-4C54-8913-1DBEA37A54ED}" dt="2023-10-24T13:54:03.274" v="469" actId="20577"/>
          <ac:spMkLst>
            <pc:docMk/>
            <pc:sldMk cId="3548994680" sldId="290"/>
            <ac:spMk id="55" creationId="{81AE5DD2-447E-4595-82DE-34023E9DDDFF}"/>
          </ac:spMkLst>
        </pc:spChg>
        <pc:spChg chg="mod">
          <ac:chgData name="Nazmul Hossain" userId="bb59a8d1d377a641" providerId="LiveId" clId="{5995AA1C-4417-4C54-8913-1DBEA37A54ED}" dt="2023-10-24T13:53:40.254" v="424" actId="20577"/>
          <ac:spMkLst>
            <pc:docMk/>
            <pc:sldMk cId="3548994680" sldId="290"/>
            <ac:spMk id="58" creationId="{3A88E680-8D5E-439E-9B6D-3F84FA58FCE3}"/>
          </ac:spMkLst>
        </pc:spChg>
        <pc:spChg chg="mod">
          <ac:chgData name="Nazmul Hossain" userId="bb59a8d1d377a641" providerId="LiveId" clId="{5995AA1C-4417-4C54-8913-1DBEA37A54ED}" dt="2023-10-24T11:00:13.806" v="211" actId="20577"/>
          <ac:spMkLst>
            <pc:docMk/>
            <pc:sldMk cId="3548994680" sldId="290"/>
            <ac:spMk id="61" creationId="{5165B1E7-FF92-4963-B106-5D25F44AC409}"/>
          </ac:spMkLst>
        </pc:spChg>
        <pc:grpChg chg="add mod">
          <ac:chgData name="Nazmul Hossain" userId="bb59a8d1d377a641" providerId="LiveId" clId="{5995AA1C-4417-4C54-8913-1DBEA37A54ED}" dt="2023-10-24T13:52:49.453" v="378" actId="571"/>
          <ac:grpSpMkLst>
            <pc:docMk/>
            <pc:sldMk cId="3548994680" sldId="290"/>
            <ac:grpSpMk id="2" creationId="{3ABA6C3F-D380-9DB2-83AC-D4C238CFE842}"/>
          </ac:grpSpMkLst>
        </pc:grpChg>
        <pc:grpChg chg="add del">
          <ac:chgData name="Nazmul Hossain" userId="bb59a8d1d377a641" providerId="LiveId" clId="{5995AA1C-4417-4C54-8913-1DBEA37A54ED}" dt="2023-10-24T14:26:47.243" v="553" actId="21"/>
          <ac:grpSpMkLst>
            <pc:docMk/>
            <pc:sldMk cId="3548994680" sldId="290"/>
            <ac:grpSpMk id="8" creationId="{3866BB51-CD9F-9776-C05F-F5BB1A5CE729}"/>
          </ac:grpSpMkLst>
        </pc:grpChg>
        <pc:grpChg chg="add del mod">
          <ac:chgData name="Nazmul Hossain" userId="bb59a8d1d377a641" providerId="LiveId" clId="{5995AA1C-4417-4C54-8913-1DBEA37A54ED}" dt="2023-10-24T15:20:28.706" v="685" actId="21"/>
          <ac:grpSpMkLst>
            <pc:docMk/>
            <pc:sldMk cId="3548994680" sldId="290"/>
            <ac:grpSpMk id="21" creationId="{F08586F3-A062-3A98-B8CC-E381B978C8B5}"/>
          </ac:grpSpMkLst>
        </pc:grpChg>
        <pc:grpChg chg="add del mod">
          <ac:chgData name="Nazmul Hossain" userId="bb59a8d1d377a641" providerId="LiveId" clId="{5995AA1C-4417-4C54-8913-1DBEA37A54ED}" dt="2023-10-24T15:20:28.706" v="685" actId="21"/>
          <ac:grpSpMkLst>
            <pc:docMk/>
            <pc:sldMk cId="3548994680" sldId="290"/>
            <ac:grpSpMk id="27" creationId="{519CBFD3-96D0-40D2-D0E1-7554BFE10667}"/>
          </ac:grpSpMkLst>
        </pc:grpChg>
        <pc:grpChg chg="mod">
          <ac:chgData name="Nazmul Hossain" userId="bb59a8d1d377a641" providerId="LiveId" clId="{5995AA1C-4417-4C54-8913-1DBEA37A54ED}" dt="2023-10-24T13:53:02.768" v="382" actId="14100"/>
          <ac:grpSpMkLst>
            <pc:docMk/>
            <pc:sldMk cId="3548994680" sldId="290"/>
            <ac:grpSpMk id="56" creationId="{5B04D358-5C12-403A-8C0B-A8AFDFA4F997}"/>
          </ac:grpSpMkLst>
        </pc:grpChg>
      </pc:sldChg>
      <pc:sldChg chg="addSp delSp modSp mod">
        <pc:chgData name="Nazmul Hossain" userId="bb59a8d1d377a641" providerId="LiveId" clId="{5995AA1C-4417-4C54-8913-1DBEA37A54ED}" dt="2023-10-24T16:19:24.690" v="1111" actId="20577"/>
        <pc:sldMkLst>
          <pc:docMk/>
          <pc:sldMk cId="2850776359" sldId="293"/>
        </pc:sldMkLst>
        <pc:spChg chg="mod">
          <ac:chgData name="Nazmul Hossain" userId="bb59a8d1d377a641" providerId="LiveId" clId="{5995AA1C-4417-4C54-8913-1DBEA37A54ED}" dt="2023-10-24T16:19:24.690" v="1111" actId="20577"/>
          <ac:spMkLst>
            <pc:docMk/>
            <pc:sldMk cId="2850776359" sldId="293"/>
            <ac:spMk id="2" creationId="{75B29119-8DB8-41CA-BF4B-F844604F92E0}"/>
          </ac:spMkLst>
        </pc:spChg>
        <pc:spChg chg="add mod">
          <ac:chgData name="Nazmul Hossain" userId="bb59a8d1d377a641" providerId="LiveId" clId="{5995AA1C-4417-4C54-8913-1DBEA37A54ED}" dt="2023-10-24T15:24:21.596" v="728" actId="20577"/>
          <ac:spMkLst>
            <pc:docMk/>
            <pc:sldMk cId="2850776359" sldId="293"/>
            <ac:spMk id="3" creationId="{144EE99A-2253-52C3-177B-DE4053455723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12" creationId="{FF275E4B-1671-2E6F-398F-DD683E5EFED5}"/>
          </ac:spMkLst>
        </pc:spChg>
        <pc:spChg chg="del mod">
          <ac:chgData name="Nazmul Hossain" userId="bb59a8d1d377a641" providerId="LiveId" clId="{5995AA1C-4417-4C54-8913-1DBEA37A54ED}" dt="2023-10-24T15:20:38.887" v="687" actId="21"/>
          <ac:spMkLst>
            <pc:docMk/>
            <pc:sldMk cId="2850776359" sldId="293"/>
            <ac:spMk id="14" creationId="{081DBFC2-DF1E-48C1-AE49-ECAB82C05BB7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15" creationId="{A4772108-D66B-E490-4C68-E8CA8EC65C9E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17" creationId="{E0D86F9B-E861-2036-DB45-9C017270E7DC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19" creationId="{15DAD72E-B46F-A8A7-EA95-42ABE21FB0CC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20" creationId="{AB101B61-74AA-F011-BFF4-FF89CFCA87D7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21" creationId="{DE1DAD67-EE8F-73ED-8E62-15EADC6D69FE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22" creationId="{CA4ECA72-67A9-A656-378F-66836967FE2C}"/>
          </ac:spMkLst>
        </pc:spChg>
        <pc:spChg chg="mod">
          <ac:chgData name="Nazmul Hossain" userId="bb59a8d1d377a641" providerId="LiveId" clId="{5995AA1C-4417-4C54-8913-1DBEA37A54ED}" dt="2023-10-24T15:21:07.861" v="691"/>
          <ac:spMkLst>
            <pc:docMk/>
            <pc:sldMk cId="2850776359" sldId="293"/>
            <ac:spMk id="23" creationId="{C00DC990-19A0-3FEA-337A-FDD48324FBF0}"/>
          </ac:spMkLst>
        </pc:spChg>
        <pc:spChg chg="mod">
          <ac:chgData name="Nazmul Hossain" userId="bb59a8d1d377a641" providerId="LiveId" clId="{5995AA1C-4417-4C54-8913-1DBEA37A54ED}" dt="2023-10-24T15:13:34.606" v="675" actId="20577"/>
          <ac:spMkLst>
            <pc:docMk/>
            <pc:sldMk cId="2850776359" sldId="293"/>
            <ac:spMk id="92" creationId="{753BF111-D3E1-461B-AE71-85519F2ADF0C}"/>
          </ac:spMkLst>
        </pc:spChg>
        <pc:spChg chg="mod">
          <ac:chgData name="Nazmul Hossain" userId="bb59a8d1d377a641" providerId="LiveId" clId="{5995AA1C-4417-4C54-8913-1DBEA37A54ED}" dt="2023-10-24T15:55:16.367" v="1078" actId="1076"/>
          <ac:spMkLst>
            <pc:docMk/>
            <pc:sldMk cId="2850776359" sldId="293"/>
            <ac:spMk id="93" creationId="{E8557D2C-1958-4D9A-9715-4CD0C7CE96F6}"/>
          </ac:spMkLst>
        </pc:spChg>
        <pc:spChg chg="mod">
          <ac:chgData name="Nazmul Hossain" userId="bb59a8d1d377a641" providerId="LiveId" clId="{5995AA1C-4417-4C54-8913-1DBEA37A54ED}" dt="2023-10-24T13:25:05.841" v="240" actId="20577"/>
          <ac:spMkLst>
            <pc:docMk/>
            <pc:sldMk cId="2850776359" sldId="293"/>
            <ac:spMk id="96" creationId="{108C167B-169B-4275-A177-9666600D41E9}"/>
          </ac:spMkLst>
        </pc:spChg>
        <pc:spChg chg="mod">
          <ac:chgData name="Nazmul Hossain" userId="bb59a8d1d377a641" providerId="LiveId" clId="{5995AA1C-4417-4C54-8913-1DBEA37A54ED}" dt="2023-10-24T15:54:25.519" v="1058" actId="14100"/>
          <ac:spMkLst>
            <pc:docMk/>
            <pc:sldMk cId="2850776359" sldId="293"/>
            <ac:spMk id="97" creationId="{AD093C4F-A8F0-4E24-BE24-6A31683C9AFF}"/>
          </ac:spMkLst>
        </pc:spChg>
        <pc:spChg chg="mod">
          <ac:chgData name="Nazmul Hossain" userId="bb59a8d1d377a641" providerId="LiveId" clId="{5995AA1C-4417-4C54-8913-1DBEA37A54ED}" dt="2023-10-24T15:50:29.284" v="1042" actId="20577"/>
          <ac:spMkLst>
            <pc:docMk/>
            <pc:sldMk cId="2850776359" sldId="293"/>
            <ac:spMk id="100" creationId="{5C289AC3-7BB7-4CB0-B541-147D1C6781D6}"/>
          </ac:spMkLst>
        </pc:spChg>
        <pc:spChg chg="mod">
          <ac:chgData name="Nazmul Hossain" userId="bb59a8d1d377a641" providerId="LiveId" clId="{5995AA1C-4417-4C54-8913-1DBEA37A54ED}" dt="2023-10-24T13:25:47.570" v="245"/>
          <ac:spMkLst>
            <pc:docMk/>
            <pc:sldMk cId="2850776359" sldId="293"/>
            <ac:spMk id="101" creationId="{787C9449-09C9-4062-97A9-E284FF6EE378}"/>
          </ac:spMkLst>
        </pc:spChg>
        <pc:spChg chg="mod">
          <ac:chgData name="Nazmul Hossain" userId="bb59a8d1d377a641" providerId="LiveId" clId="{5995AA1C-4417-4C54-8913-1DBEA37A54ED}" dt="2023-10-24T13:35:21.358" v="259" actId="20577"/>
          <ac:spMkLst>
            <pc:docMk/>
            <pc:sldMk cId="2850776359" sldId="293"/>
            <ac:spMk id="104" creationId="{EBFBD85C-2427-4AA3-A9C8-F3AE73FD383B}"/>
          </ac:spMkLst>
        </pc:spChg>
        <pc:spChg chg="mod">
          <ac:chgData name="Nazmul Hossain" userId="bb59a8d1d377a641" providerId="LiveId" clId="{5995AA1C-4417-4C54-8913-1DBEA37A54ED}" dt="2023-10-24T15:54:21.115" v="1057" actId="14100"/>
          <ac:spMkLst>
            <pc:docMk/>
            <pc:sldMk cId="2850776359" sldId="293"/>
            <ac:spMk id="105" creationId="{98E186E6-DD6A-4F14-8314-A676375798CA}"/>
          </ac:spMkLst>
        </pc:spChg>
        <pc:spChg chg="mod">
          <ac:chgData name="Nazmul Hossain" userId="bb59a8d1d377a641" providerId="LiveId" clId="{5995AA1C-4417-4C54-8913-1DBEA37A54ED}" dt="2023-10-24T13:55:56.203" v="489" actId="20577"/>
          <ac:spMkLst>
            <pc:docMk/>
            <pc:sldMk cId="2850776359" sldId="293"/>
            <ac:spMk id="108" creationId="{F65F6C40-116D-47D3-AE01-9C9B608C1382}"/>
          </ac:spMkLst>
        </pc:spChg>
        <pc:spChg chg="mod">
          <ac:chgData name="Nazmul Hossain" userId="bb59a8d1d377a641" providerId="LiveId" clId="{5995AA1C-4417-4C54-8913-1DBEA37A54ED}" dt="2023-10-24T15:43:51.410" v="972" actId="20577"/>
          <ac:spMkLst>
            <pc:docMk/>
            <pc:sldMk cId="2850776359" sldId="293"/>
            <ac:spMk id="109" creationId="{8F480795-59DD-4FAB-ACE9-BC4674179853}"/>
          </ac:spMkLst>
        </pc:spChg>
        <pc:spChg chg="mod">
          <ac:chgData name="Nazmul Hossain" userId="bb59a8d1d377a641" providerId="LiveId" clId="{5995AA1C-4417-4C54-8913-1DBEA37A54ED}" dt="2023-10-24T11:52:52.628" v="233" actId="20577"/>
          <ac:spMkLst>
            <pc:docMk/>
            <pc:sldMk cId="2850776359" sldId="293"/>
            <ac:spMk id="111" creationId="{5161BC7C-29C5-46E5-8B0C-A9C4A2A635CE}"/>
          </ac:spMkLst>
        </pc:spChg>
        <pc:grpChg chg="add mod">
          <ac:chgData name="Nazmul Hossain" userId="bb59a8d1d377a641" providerId="LiveId" clId="{5995AA1C-4417-4C54-8913-1DBEA37A54ED}" dt="2023-10-24T15:21:07.861" v="691"/>
          <ac:grpSpMkLst>
            <pc:docMk/>
            <pc:sldMk cId="2850776359" sldId="293"/>
            <ac:grpSpMk id="4" creationId="{167ABED2-2FCA-CE05-73E9-F1B8441F7F18}"/>
          </ac:grpSpMkLst>
        </pc:grpChg>
        <pc:grpChg chg="del">
          <ac:chgData name="Nazmul Hossain" userId="bb59a8d1d377a641" providerId="LiveId" clId="{5995AA1C-4417-4C54-8913-1DBEA37A54ED}" dt="2023-10-24T15:20:38.887" v="687" actId="21"/>
          <ac:grpSpMkLst>
            <pc:docMk/>
            <pc:sldMk cId="2850776359" sldId="293"/>
            <ac:grpSpMk id="5" creationId="{38B8B777-C946-FE78-8AE4-8635967E2AF6}"/>
          </ac:grpSpMkLst>
        </pc:grpChg>
        <pc:picChg chg="del">
          <ac:chgData name="Nazmul Hossain" userId="bb59a8d1d377a641" providerId="LiveId" clId="{5995AA1C-4417-4C54-8913-1DBEA37A54ED}" dt="2023-10-24T15:20:38.887" v="687" actId="21"/>
          <ac:picMkLst>
            <pc:docMk/>
            <pc:sldMk cId="2850776359" sldId="293"/>
            <ac:picMk id="18" creationId="{FBF77A50-065B-1538-2AC6-A6B65E33270C}"/>
          </ac:picMkLst>
        </pc:picChg>
        <pc:picChg chg="add mod">
          <ac:chgData name="Nazmul Hossain" userId="bb59a8d1d377a641" providerId="LiveId" clId="{5995AA1C-4417-4C54-8913-1DBEA37A54ED}" dt="2023-10-24T15:21:07.861" v="691"/>
          <ac:picMkLst>
            <pc:docMk/>
            <pc:sldMk cId="2850776359" sldId="293"/>
            <ac:picMk id="24" creationId="{D1456C0A-349B-0CAA-BC07-A81B5958F9CB}"/>
          </ac:picMkLst>
        </pc:picChg>
        <pc:cxnChg chg="mod">
          <ac:chgData name="Nazmul Hossain" userId="bb59a8d1d377a641" providerId="LiveId" clId="{5995AA1C-4417-4C54-8913-1DBEA37A54ED}" dt="2023-10-24T13:25:33.753" v="242" actId="14100"/>
          <ac:cxnSpMkLst>
            <pc:docMk/>
            <pc:sldMk cId="2850776359" sldId="293"/>
            <ac:cxnSpMk id="94" creationId="{2D94A797-1765-426B-B6B4-5CFC1D6D2C38}"/>
          </ac:cxnSpMkLst>
        </pc:cxnChg>
        <pc:cxnChg chg="mod">
          <ac:chgData name="Nazmul Hossain" userId="bb59a8d1d377a641" providerId="LiveId" clId="{5995AA1C-4417-4C54-8913-1DBEA37A54ED}" dt="2023-10-24T13:25:50.608" v="246" actId="14100"/>
          <ac:cxnSpMkLst>
            <pc:docMk/>
            <pc:sldMk cId="2850776359" sldId="293"/>
            <ac:cxnSpMk id="102" creationId="{D5272A64-48BA-48C1-8298-9794977AE8A4}"/>
          </ac:cxnSpMkLst>
        </pc:cxnChg>
        <pc:cxnChg chg="mod">
          <ac:chgData name="Nazmul Hossain" userId="bb59a8d1d377a641" providerId="LiveId" clId="{5995AA1C-4417-4C54-8913-1DBEA37A54ED}" dt="2023-10-24T13:35:28.794" v="260" actId="14100"/>
          <ac:cxnSpMkLst>
            <pc:docMk/>
            <pc:sldMk cId="2850776359" sldId="293"/>
            <ac:cxnSpMk id="106" creationId="{35980588-45DF-4E43-BC4F-4FB77D290C11}"/>
          </ac:cxnSpMkLst>
        </pc:cxnChg>
      </pc:sldChg>
      <pc:sldChg chg="addSp delSp modSp mod">
        <pc:chgData name="Nazmul Hossain" userId="bb59a8d1d377a641" providerId="LiveId" clId="{5995AA1C-4417-4C54-8913-1DBEA37A54ED}" dt="2023-10-24T11:06:28.689" v="215" actId="20577"/>
        <pc:sldMkLst>
          <pc:docMk/>
          <pc:sldMk cId="1098402865" sldId="297"/>
        </pc:sldMkLst>
        <pc:spChg chg="add del mod">
          <ac:chgData name="Nazmul Hossain" userId="bb59a8d1d377a641" providerId="LiveId" clId="{5995AA1C-4417-4C54-8913-1DBEA37A54ED}" dt="2023-10-24T10:55:01.531" v="131"/>
          <ac:spMkLst>
            <pc:docMk/>
            <pc:sldMk cId="1098402865" sldId="297"/>
            <ac:spMk id="2" creationId="{99816C5F-F529-7CAB-F69F-6205677EBA0A}"/>
          </ac:spMkLst>
        </pc:spChg>
        <pc:spChg chg="add del mod">
          <ac:chgData name="Nazmul Hossain" userId="bb59a8d1d377a641" providerId="LiveId" clId="{5995AA1C-4417-4C54-8913-1DBEA37A54ED}" dt="2023-10-24T10:55:14.676" v="138"/>
          <ac:spMkLst>
            <pc:docMk/>
            <pc:sldMk cId="1098402865" sldId="297"/>
            <ac:spMk id="3" creationId="{6D37B954-BB6B-55F2-633F-6496D2F2D5D3}"/>
          </ac:spMkLst>
        </pc:spChg>
        <pc:spChg chg="add del mod">
          <ac:chgData name="Nazmul Hossain" userId="bb59a8d1d377a641" providerId="LiveId" clId="{5995AA1C-4417-4C54-8913-1DBEA37A54ED}" dt="2023-10-24T10:55:33.493" v="146" actId="478"/>
          <ac:spMkLst>
            <pc:docMk/>
            <pc:sldMk cId="1098402865" sldId="297"/>
            <ac:spMk id="5" creationId="{186FEAE8-B061-4504-A3BF-6C31947542EA}"/>
          </ac:spMkLst>
        </pc:spChg>
        <pc:spChg chg="mod">
          <ac:chgData name="Nazmul Hossain" userId="bb59a8d1d377a641" providerId="LiveId" clId="{5995AA1C-4417-4C54-8913-1DBEA37A54ED}" dt="2023-10-24T10:55:11.306" v="135"/>
          <ac:spMkLst>
            <pc:docMk/>
            <pc:sldMk cId="1098402865" sldId="297"/>
            <ac:spMk id="6" creationId="{3998C2C6-42A6-F54B-8334-6662AD7337C5}"/>
          </ac:spMkLst>
        </pc:spChg>
        <pc:spChg chg="mod">
          <ac:chgData name="Nazmul Hossain" userId="bb59a8d1d377a641" providerId="LiveId" clId="{5995AA1C-4417-4C54-8913-1DBEA37A54ED}" dt="2023-10-24T10:55:45.020" v="147" actId="1076"/>
          <ac:spMkLst>
            <pc:docMk/>
            <pc:sldMk cId="1098402865" sldId="297"/>
            <ac:spMk id="7" creationId="{FC3C3FFF-5F50-47C8-A045-6E8096D07D41}"/>
          </ac:spMkLst>
        </pc:spChg>
        <pc:spChg chg="mod">
          <ac:chgData name="Nazmul Hossain" userId="bb59a8d1d377a641" providerId="LiveId" clId="{5995AA1C-4417-4C54-8913-1DBEA37A54ED}" dt="2023-10-24T10:55:11.306" v="135"/>
          <ac:spMkLst>
            <pc:docMk/>
            <pc:sldMk cId="1098402865" sldId="297"/>
            <ac:spMk id="8" creationId="{113BC616-5443-E886-5A8E-A8A0AE83A5E2}"/>
          </ac:spMkLst>
        </pc:spChg>
        <pc:spChg chg="mod">
          <ac:chgData name="Nazmul Hossain" userId="bb59a8d1d377a641" providerId="LiveId" clId="{5995AA1C-4417-4C54-8913-1DBEA37A54ED}" dt="2023-10-24T11:06:28.689" v="215" actId="20577"/>
          <ac:spMkLst>
            <pc:docMk/>
            <pc:sldMk cId="1098402865" sldId="297"/>
            <ac:spMk id="9" creationId="{FF27BAE5-824D-4808-8035-EAD3D8AAA2A8}"/>
          </ac:spMkLst>
        </pc:spChg>
        <pc:spChg chg="mod">
          <ac:chgData name="Nazmul Hossain" userId="bb59a8d1d377a641" providerId="LiveId" clId="{5995AA1C-4417-4C54-8913-1DBEA37A54ED}" dt="2023-10-24T10:55:11.306" v="135"/>
          <ac:spMkLst>
            <pc:docMk/>
            <pc:sldMk cId="1098402865" sldId="297"/>
            <ac:spMk id="10" creationId="{39C010D1-274C-DF1E-D275-C642D066AFDC}"/>
          </ac:spMkLst>
        </pc:spChg>
        <pc:spChg chg="add del">
          <ac:chgData name="Nazmul Hossain" userId="bb59a8d1d377a641" providerId="LiveId" clId="{5995AA1C-4417-4C54-8913-1DBEA37A54ED}" dt="2023-10-24T10:55:23.204" v="143" actId="21"/>
          <ac:spMkLst>
            <pc:docMk/>
            <pc:sldMk cId="1098402865" sldId="297"/>
            <ac:spMk id="11" creationId="{B829339A-B44F-888C-37F1-83206BCD8F18}"/>
          </ac:spMkLst>
        </pc:spChg>
        <pc:spChg chg="mod">
          <ac:chgData name="Nazmul Hossain" userId="bb59a8d1d377a641" providerId="LiveId" clId="{5995AA1C-4417-4C54-8913-1DBEA37A54ED}" dt="2023-10-24T10:55:11.306" v="135"/>
          <ac:spMkLst>
            <pc:docMk/>
            <pc:sldMk cId="1098402865" sldId="297"/>
            <ac:spMk id="17" creationId="{D431E50C-08E6-6993-F091-289A4D7299A1}"/>
          </ac:spMkLst>
        </pc:spChg>
        <pc:spChg chg="add mod">
          <ac:chgData name="Nazmul Hossain" userId="bb59a8d1d377a641" providerId="LiveId" clId="{5995AA1C-4417-4C54-8913-1DBEA37A54ED}" dt="2023-10-24T10:55:13.811" v="137" actId="571"/>
          <ac:spMkLst>
            <pc:docMk/>
            <pc:sldMk cId="1098402865" sldId="297"/>
            <ac:spMk id="18" creationId="{15486668-3D3E-F843-187F-562759FBCEB2}"/>
          </ac:spMkLst>
        </pc:spChg>
        <pc:spChg chg="mod">
          <ac:chgData name="Nazmul Hossain" userId="bb59a8d1d377a641" providerId="LiveId" clId="{5995AA1C-4417-4C54-8913-1DBEA37A54ED}" dt="2023-10-24T10:55:13.811" v="137" actId="571"/>
          <ac:spMkLst>
            <pc:docMk/>
            <pc:sldMk cId="1098402865" sldId="297"/>
            <ac:spMk id="20" creationId="{690A7948-4C33-C2F7-1E83-1B25A1D6506B}"/>
          </ac:spMkLst>
        </pc:spChg>
        <pc:spChg chg="mod">
          <ac:chgData name="Nazmul Hossain" userId="bb59a8d1d377a641" providerId="LiveId" clId="{5995AA1C-4417-4C54-8913-1DBEA37A54ED}" dt="2023-10-24T10:55:13.811" v="137" actId="571"/>
          <ac:spMkLst>
            <pc:docMk/>
            <pc:sldMk cId="1098402865" sldId="297"/>
            <ac:spMk id="21" creationId="{7ACD5FF3-B710-DC99-7F49-735C4B09ECF1}"/>
          </ac:spMkLst>
        </pc:spChg>
        <pc:spChg chg="mod">
          <ac:chgData name="Nazmul Hossain" userId="bb59a8d1d377a641" providerId="LiveId" clId="{5995AA1C-4417-4C54-8913-1DBEA37A54ED}" dt="2023-10-24T10:55:13.811" v="137" actId="571"/>
          <ac:spMkLst>
            <pc:docMk/>
            <pc:sldMk cId="1098402865" sldId="297"/>
            <ac:spMk id="22" creationId="{92F72DB9-2B65-31F1-347D-A90232A6F29D}"/>
          </ac:spMkLst>
        </pc:spChg>
        <pc:spChg chg="mod">
          <ac:chgData name="Nazmul Hossain" userId="bb59a8d1d377a641" providerId="LiveId" clId="{5995AA1C-4417-4C54-8913-1DBEA37A54ED}" dt="2023-10-24T10:55:13.811" v="137" actId="571"/>
          <ac:spMkLst>
            <pc:docMk/>
            <pc:sldMk cId="1098402865" sldId="297"/>
            <ac:spMk id="23" creationId="{773DF3D0-0A25-AA51-C5E2-24B696FDAD66}"/>
          </ac:spMkLst>
        </pc:spChg>
        <pc:grpChg chg="add del mod">
          <ac:chgData name="Nazmul Hossain" userId="bb59a8d1d377a641" providerId="LiveId" clId="{5995AA1C-4417-4C54-8913-1DBEA37A54ED}" dt="2023-10-24T10:55:14.676" v="138"/>
          <ac:grpSpMkLst>
            <pc:docMk/>
            <pc:sldMk cId="1098402865" sldId="297"/>
            <ac:grpSpMk id="4" creationId="{BC203400-0F8A-7C6B-0C15-D93FE0F5BFB5}"/>
          </ac:grpSpMkLst>
        </pc:grpChg>
        <pc:grpChg chg="add del">
          <ac:chgData name="Nazmul Hossain" userId="bb59a8d1d377a641" providerId="LiveId" clId="{5995AA1C-4417-4C54-8913-1DBEA37A54ED}" dt="2023-10-24T10:55:23.204" v="143" actId="21"/>
          <ac:grpSpMkLst>
            <pc:docMk/>
            <pc:sldMk cId="1098402865" sldId="297"/>
            <ac:grpSpMk id="12" creationId="{2376152B-C633-7688-6D1B-8FF81DAC9774}"/>
          </ac:grpSpMkLst>
        </pc:grpChg>
        <pc:grpChg chg="add mod">
          <ac:chgData name="Nazmul Hossain" userId="bb59a8d1d377a641" providerId="LiveId" clId="{5995AA1C-4417-4C54-8913-1DBEA37A54ED}" dt="2023-10-24T10:55:13.811" v="137" actId="571"/>
          <ac:grpSpMkLst>
            <pc:docMk/>
            <pc:sldMk cId="1098402865" sldId="297"/>
            <ac:grpSpMk id="19" creationId="{B0F00117-E0F4-4673-763A-903234500ADB}"/>
          </ac:grpSpMkLst>
        </pc:grpChg>
        <pc:picChg chg="mod">
          <ac:chgData name="Nazmul Hossain" userId="bb59a8d1d377a641" providerId="LiveId" clId="{5995AA1C-4417-4C54-8913-1DBEA37A54ED}" dt="2023-10-24T10:56:11.262" v="152" actId="1076"/>
          <ac:picMkLst>
            <pc:docMk/>
            <pc:sldMk cId="1098402865" sldId="297"/>
            <ac:picMk id="44" creationId="{98637165-12DC-4F40-B4F8-CBE017EEF927}"/>
          </ac:picMkLst>
        </pc:picChg>
      </pc:sldChg>
      <pc:sldChg chg="addSp delSp modSp mod">
        <pc:chgData name="Nazmul Hossain" userId="bb59a8d1d377a641" providerId="LiveId" clId="{5995AA1C-4417-4C54-8913-1DBEA37A54ED}" dt="2023-10-24T16:19:31.820" v="1115" actId="20577"/>
        <pc:sldMkLst>
          <pc:docMk/>
          <pc:sldMk cId="1782254400" sldId="298"/>
        </pc:sldMkLst>
        <pc:spChg chg="mod">
          <ac:chgData name="Nazmul Hossain" userId="bb59a8d1d377a641" providerId="LiveId" clId="{5995AA1C-4417-4C54-8913-1DBEA37A54ED}" dt="2023-10-24T16:19:31.820" v="1115" actId="20577"/>
          <ac:spMkLst>
            <pc:docMk/>
            <pc:sldMk cId="1782254400" sldId="298"/>
            <ac:spMk id="4" creationId="{4E4A5B06-700E-4204-8768-C6B30394B6D0}"/>
          </ac:spMkLst>
        </pc:spChg>
        <pc:spChg chg="del mod">
          <ac:chgData name="Nazmul Hossain" userId="bb59a8d1d377a641" providerId="LiveId" clId="{5995AA1C-4417-4C54-8913-1DBEA37A54ED}" dt="2023-10-24T14:24:40.419" v="542" actId="21"/>
          <ac:spMkLst>
            <pc:docMk/>
            <pc:sldMk cId="1782254400" sldId="298"/>
            <ac:spMk id="6" creationId="{CC59250D-037E-E628-F366-1DCA9A2F2097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8" creationId="{83954902-E5BD-C956-0002-FC8EF13C5D46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9" creationId="{F2FFADCE-FD05-FD43-BD6C-9B02B98CB1D2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10" creationId="{4BA18FD4-EA82-DF2B-F660-3579ACF7E6E6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11" creationId="{859A5311-6CF0-F5E9-3D35-B21BAFA89DF4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12" creationId="{9FE2703C-275E-8738-1981-442B7E77F9C0}"/>
          </ac:spMkLst>
        </pc:spChg>
        <pc:spChg chg="add mod">
          <ac:chgData name="Nazmul Hossain" userId="bb59a8d1d377a641" providerId="LiveId" clId="{5995AA1C-4417-4C54-8913-1DBEA37A54ED}" dt="2023-10-24T14:24:53.045" v="546"/>
          <ac:spMkLst>
            <pc:docMk/>
            <pc:sldMk cId="1782254400" sldId="298"/>
            <ac:spMk id="14" creationId="{E08C52EA-BE68-4B15-4C29-50DCD1CCA714}"/>
          </ac:spMkLst>
        </pc:spChg>
        <pc:spChg chg="add mod">
          <ac:chgData name="Nazmul Hossain" userId="bb59a8d1d377a641" providerId="LiveId" clId="{5995AA1C-4417-4C54-8913-1DBEA37A54ED}" dt="2023-10-24T15:58:51.713" v="1101" actId="14100"/>
          <ac:spMkLst>
            <pc:docMk/>
            <pc:sldMk cId="1782254400" sldId="298"/>
            <ac:spMk id="15" creationId="{4B60C5D8-E109-7A41-EF2A-7DB648A61822}"/>
          </ac:spMkLst>
        </pc:spChg>
        <pc:spChg chg="add mod">
          <ac:chgData name="Nazmul Hossain" userId="bb59a8d1d377a641" providerId="LiveId" clId="{5995AA1C-4417-4C54-8913-1DBEA37A54ED}" dt="2023-10-24T14:24:53.045" v="546"/>
          <ac:spMkLst>
            <pc:docMk/>
            <pc:sldMk cId="1782254400" sldId="298"/>
            <ac:spMk id="16" creationId="{3C28BAE4-C2C2-5357-07E8-866AB656C70A}"/>
          </ac:spMkLst>
        </pc:spChg>
        <pc:spChg chg="mod">
          <ac:chgData name="Nazmul Hossain" userId="bb59a8d1d377a641" providerId="LiveId" clId="{5995AA1C-4417-4C54-8913-1DBEA37A54ED}" dt="2023-10-24T14:24:53.045" v="546"/>
          <ac:spMkLst>
            <pc:docMk/>
            <pc:sldMk cId="1782254400" sldId="298"/>
            <ac:spMk id="19" creationId="{7A31B964-C552-69DF-9A3D-FEF2DF86CB8B}"/>
          </ac:spMkLst>
        </pc:spChg>
        <pc:spChg chg="mod">
          <ac:chgData name="Nazmul Hossain" userId="bb59a8d1d377a641" providerId="LiveId" clId="{5995AA1C-4417-4C54-8913-1DBEA37A54ED}" dt="2023-10-24T14:24:53.045" v="546"/>
          <ac:spMkLst>
            <pc:docMk/>
            <pc:sldMk cId="1782254400" sldId="298"/>
            <ac:spMk id="20" creationId="{89082431-6E15-97B8-25D6-74076CC7068A}"/>
          </ac:spMkLst>
        </pc:spChg>
        <pc:spChg chg="mod">
          <ac:chgData name="Nazmul Hossain" userId="bb59a8d1d377a641" providerId="LiveId" clId="{5995AA1C-4417-4C54-8913-1DBEA37A54ED}" dt="2023-10-24T14:24:53.045" v="546"/>
          <ac:spMkLst>
            <pc:docMk/>
            <pc:sldMk cId="1782254400" sldId="298"/>
            <ac:spMk id="21" creationId="{274DF4B5-0BB9-BE6A-5F3E-6405D9EDDFAC}"/>
          </ac:spMkLst>
        </pc:spChg>
        <pc:spChg chg="mod">
          <ac:chgData name="Nazmul Hossain" userId="bb59a8d1d377a641" providerId="LiveId" clId="{5995AA1C-4417-4C54-8913-1DBEA37A54ED}" dt="2023-10-24T14:24:53.045" v="546"/>
          <ac:spMkLst>
            <pc:docMk/>
            <pc:sldMk cId="1782254400" sldId="298"/>
            <ac:spMk id="22" creationId="{69372037-3EAB-EB18-332D-5DFAACCF3166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3" creationId="{A9D7916F-EF36-CEAA-44BC-8A8337EB5F36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4" creationId="{2D8360EF-8A1F-69FC-0858-91968FBE5CB1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5" creationId="{BB1D7446-388B-4B8C-F329-37204BFA65B7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6" creationId="{964F1B6D-535C-A594-C24B-71D132AE1B99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7" creationId="{01C12DD5-B158-C78B-BFBA-BD0D016522DA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8" creationId="{187156E1-A9F0-D9CF-AD35-A2EEEBD87A99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39" creationId="{1218EF32-FD40-B58D-D504-2BE691803700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40" creationId="{C9B1C09A-E877-3F9B-82B4-CD0BD05C1113}"/>
          </ac:spMkLst>
        </pc:spChg>
        <pc:spChg chg="del mod">
          <ac:chgData name="Nazmul Hossain" userId="bb59a8d1d377a641" providerId="LiveId" clId="{5995AA1C-4417-4C54-8913-1DBEA37A54ED}" dt="2023-10-24T14:24:40.419" v="542" actId="21"/>
          <ac:spMkLst>
            <pc:docMk/>
            <pc:sldMk cId="1782254400" sldId="298"/>
            <ac:spMk id="41" creationId="{C0FAA428-378D-417A-AA82-56A0E8E1FBFB}"/>
          </ac:spMkLst>
        </pc:spChg>
        <pc:spChg chg="del mod">
          <ac:chgData name="Nazmul Hossain" userId="bb59a8d1d377a641" providerId="LiveId" clId="{5995AA1C-4417-4C54-8913-1DBEA37A54ED}" dt="2023-10-24T14:24:40.419" v="542" actId="21"/>
          <ac:spMkLst>
            <pc:docMk/>
            <pc:sldMk cId="1782254400" sldId="298"/>
            <ac:spMk id="42" creationId="{75FA8F47-573C-45D6-B4C6-7935EAC23D29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49" creationId="{92EC60DA-65D5-345A-E6FD-C6A0ABB659A0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0" creationId="{FC0DA818-C918-F383-7CA6-EB29481E5534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3" creationId="{DA0C210E-43C0-4A27-8E73-889E48F11D2C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5" creationId="{F7CC6171-3A9E-4C7E-846C-1950784D339D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6" creationId="{3AF13984-8404-48B2-8956-149C2A828B63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7" creationId="{DDED9FAC-F566-4CD8-987C-89025B8BAB49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8" creationId="{FCC6F68A-A713-47FC-8805-B9E28315948F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59" creationId="{F1F92F31-7AA1-47F7-9FC3-C1DB3E083A19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60" creationId="{43008581-A872-401E-9D42-97DAAC5832B2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61" creationId="{144B5E32-DA96-4457-876F-8A0E11752399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62" creationId="{BF27BA17-D85C-4973-A110-A7BA3A0CA80A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63" creationId="{A2407B86-0162-4787-9EA3-8DA3912E8FDD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3" creationId="{A7A581AC-6D29-47C5-B1E0-1BE1642C1502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4" creationId="{1B1FEC7B-F751-49DF-8795-30D52A4758D5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5" creationId="{226556BF-B63D-410C-BA70-4ABA354F1E6B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6" creationId="{A283DB0C-D488-4E90-9F0B-FE13B6DF8801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7" creationId="{5E27BACA-A8F4-49BF-B267-291CD9B7FA6D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8" creationId="{96D755EA-63EF-4619-8D3A-9E92226A29C3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79" creationId="{D9F1937A-0938-4FD4-B451-C62E50F199EC}"/>
          </ac:spMkLst>
        </pc:spChg>
        <pc:spChg chg="del">
          <ac:chgData name="Nazmul Hossain" userId="bb59a8d1d377a641" providerId="LiveId" clId="{5995AA1C-4417-4C54-8913-1DBEA37A54ED}" dt="2023-10-24T13:39:49.619" v="339" actId="478"/>
          <ac:spMkLst>
            <pc:docMk/>
            <pc:sldMk cId="1782254400" sldId="298"/>
            <ac:spMk id="80" creationId="{2D1C4E79-A87E-49B1-9BA4-6248D5EAABE8}"/>
          </ac:spMkLst>
        </pc:spChg>
        <pc:grpChg chg="add mod">
          <ac:chgData name="Nazmul Hossain" userId="bb59a8d1d377a641" providerId="LiveId" clId="{5995AA1C-4417-4C54-8913-1DBEA37A54ED}" dt="2023-10-24T14:24:53.045" v="546"/>
          <ac:grpSpMkLst>
            <pc:docMk/>
            <pc:sldMk cId="1782254400" sldId="298"/>
            <ac:grpSpMk id="17" creationId="{8EF0C5E3-5C9D-78B0-31E5-97179E63C21F}"/>
          </ac:grpSpMkLst>
        </pc:grpChg>
        <pc:grpChg chg="del mod">
          <ac:chgData name="Nazmul Hossain" userId="bb59a8d1d377a641" providerId="LiveId" clId="{5995AA1C-4417-4C54-8913-1DBEA37A54ED}" dt="2023-10-24T14:24:40.419" v="542" actId="21"/>
          <ac:grpSpMkLst>
            <pc:docMk/>
            <pc:sldMk cId="1782254400" sldId="298"/>
            <ac:grpSpMk id="43" creationId="{74DC9A18-8826-473A-91F7-80E256231DF3}"/>
          </ac:grpSpMkLst>
        </pc:grpChg>
        <pc:picChg chg="del">
          <ac:chgData name="Nazmul Hossain" userId="bb59a8d1d377a641" providerId="LiveId" clId="{5995AA1C-4417-4C54-8913-1DBEA37A54ED}" dt="2023-10-24T13:40:23.577" v="342" actId="478"/>
          <ac:picMkLst>
            <pc:docMk/>
            <pc:sldMk cId="1782254400" sldId="298"/>
            <ac:picMk id="2" creationId="{45972FF4-3C7B-D1D8-886A-A828EA07F974}"/>
          </ac:picMkLst>
        </pc:picChg>
        <pc:picChg chg="del">
          <ac:chgData name="Nazmul Hossain" userId="bb59a8d1d377a641" providerId="LiveId" clId="{5995AA1C-4417-4C54-8913-1DBEA37A54ED}" dt="2023-10-24T13:39:49.619" v="339" actId="478"/>
          <ac:picMkLst>
            <pc:docMk/>
            <pc:sldMk cId="1782254400" sldId="298"/>
            <ac:picMk id="5" creationId="{C6E3E07C-B534-45DF-AD0D-2050AB907960}"/>
          </ac:picMkLst>
        </pc:picChg>
        <pc:picChg chg="add del mod ord">
          <ac:chgData name="Nazmul Hossain" userId="bb59a8d1d377a641" providerId="LiveId" clId="{5995AA1C-4417-4C54-8913-1DBEA37A54ED}" dt="2023-10-24T14:19:51.850" v="499" actId="21"/>
          <ac:picMkLst>
            <pc:docMk/>
            <pc:sldMk cId="1782254400" sldId="298"/>
            <ac:picMk id="7" creationId="{8637B1EE-B133-E0D1-0E05-4F1CC7538B34}"/>
          </ac:picMkLst>
        </pc:picChg>
        <pc:picChg chg="add mod ord">
          <ac:chgData name="Nazmul Hossain" userId="bb59a8d1d377a641" providerId="LiveId" clId="{5995AA1C-4417-4C54-8913-1DBEA37A54ED}" dt="2023-10-24T14:24:21.908" v="540" actId="1076"/>
          <ac:picMkLst>
            <pc:docMk/>
            <pc:sldMk cId="1782254400" sldId="298"/>
            <ac:picMk id="13" creationId="{4D32E6D1-18E7-0798-9EC3-39411B1F192D}"/>
          </ac:picMkLst>
        </pc:picChg>
        <pc:picChg chg="mod">
          <ac:chgData name="Nazmul Hossain" userId="bb59a8d1d377a641" providerId="LiveId" clId="{5995AA1C-4417-4C54-8913-1DBEA37A54ED}" dt="2023-10-24T14:20:17.271" v="506" actId="1076"/>
          <ac:picMkLst>
            <pc:docMk/>
            <pc:sldMk cId="1782254400" sldId="298"/>
            <ac:picMk id="18" creationId="{76520E72-E95B-4ADA-9FF4-29DF1230E521}"/>
          </ac:picMkLst>
        </pc:picChg>
        <pc:picChg chg="del mod">
          <ac:chgData name="Nazmul Hossain" userId="bb59a8d1d377a641" providerId="LiveId" clId="{5995AA1C-4417-4C54-8913-1DBEA37A54ED}" dt="2023-10-24T13:39:40.114" v="338" actId="478"/>
          <ac:picMkLst>
            <pc:docMk/>
            <pc:sldMk cId="1782254400" sldId="298"/>
            <ac:picMk id="1026" creationId="{A61507F6-565C-406C-917F-FCFE936D8AF6}"/>
          </ac:picMkLst>
        </pc:picChg>
      </pc:sldChg>
      <pc:sldChg chg="del">
        <pc:chgData name="Nazmul Hossain" userId="bb59a8d1d377a641" providerId="LiveId" clId="{5995AA1C-4417-4C54-8913-1DBEA37A54ED}" dt="2023-10-24T13:38:07.976" v="286" actId="47"/>
        <pc:sldMkLst>
          <pc:docMk/>
          <pc:sldMk cId="2685112978" sldId="299"/>
        </pc:sldMkLst>
      </pc:sldChg>
      <pc:sldChg chg="del">
        <pc:chgData name="Nazmul Hossain" userId="bb59a8d1d377a641" providerId="LiveId" clId="{5995AA1C-4417-4C54-8913-1DBEA37A54ED}" dt="2023-10-24T13:38:11.206" v="287" actId="47"/>
        <pc:sldMkLst>
          <pc:docMk/>
          <pc:sldMk cId="3603577358" sldId="300"/>
        </pc:sldMkLst>
      </pc:sldChg>
      <pc:sldChg chg="modSp mod">
        <pc:chgData name="Nazmul Hossain" userId="bb59a8d1d377a641" providerId="LiveId" clId="{5995AA1C-4417-4C54-8913-1DBEA37A54ED}" dt="2023-10-24T16:19:54.846" v="1119" actId="20577"/>
        <pc:sldMkLst>
          <pc:docMk/>
          <pc:sldMk cId="4253331284" sldId="301"/>
        </pc:sldMkLst>
        <pc:spChg chg="mod">
          <ac:chgData name="Nazmul Hossain" userId="bb59a8d1d377a641" providerId="LiveId" clId="{5995AA1C-4417-4C54-8913-1DBEA37A54ED}" dt="2023-10-24T16:19:54.846" v="1119" actId="20577"/>
          <ac:spMkLst>
            <pc:docMk/>
            <pc:sldMk cId="4253331284" sldId="301"/>
            <ac:spMk id="3" creationId="{1019D696-F92F-8F56-B808-C2DB60E555BD}"/>
          </ac:spMkLst>
        </pc:spChg>
      </pc:sldChg>
      <pc:sldChg chg="addSp delSp modSp add mod ord">
        <pc:chgData name="Nazmul Hossain" userId="bb59a8d1d377a641" providerId="LiveId" clId="{5995AA1C-4417-4C54-8913-1DBEA37A54ED}" dt="2023-10-24T16:19:21.202" v="1109" actId="20577"/>
        <pc:sldMkLst>
          <pc:docMk/>
          <pc:sldMk cId="3739698343" sldId="302"/>
        </pc:sldMkLst>
        <pc:spChg chg="add del mod">
          <ac:chgData name="Nazmul Hossain" userId="bb59a8d1d377a641" providerId="LiveId" clId="{5995AA1C-4417-4C54-8913-1DBEA37A54ED}" dt="2023-10-24T15:20:14.972" v="682" actId="21"/>
          <ac:spMkLst>
            <pc:docMk/>
            <pc:sldMk cId="3739698343" sldId="302"/>
            <ac:spMk id="2" creationId="{7F587B15-4BB0-923D-629E-EFA0586FD4E0}"/>
          </ac:spMkLst>
        </pc:spChg>
        <pc:spChg chg="mod">
          <ac:chgData name="Nazmul Hossain" userId="bb59a8d1d377a641" providerId="LiveId" clId="{5995AA1C-4417-4C54-8913-1DBEA37A54ED}" dt="2023-10-24T16:19:21.202" v="1109" actId="20577"/>
          <ac:spMkLst>
            <pc:docMk/>
            <pc:sldMk cId="3739698343" sldId="302"/>
            <ac:spMk id="4" creationId="{4E4A5B06-700E-4204-8768-C6B30394B6D0}"/>
          </ac:spMkLst>
        </pc:spChg>
        <pc:spChg chg="mod">
          <ac:chgData name="Nazmul Hossain" userId="bb59a8d1d377a641" providerId="LiveId" clId="{5995AA1C-4417-4C54-8913-1DBEA37A54ED}" dt="2023-10-24T14:23:41.092" v="519"/>
          <ac:spMkLst>
            <pc:docMk/>
            <pc:sldMk cId="3739698343" sldId="302"/>
            <ac:spMk id="5" creationId="{25B7AC36-7D68-4FF3-AE70-48D7ED613BEC}"/>
          </ac:spMkLst>
        </pc:spChg>
        <pc:spChg chg="add del mod">
          <ac:chgData name="Nazmul Hossain" userId="bb59a8d1d377a641" providerId="LiveId" clId="{5995AA1C-4417-4C54-8913-1DBEA37A54ED}" dt="2023-10-24T15:20:14.972" v="682" actId="21"/>
          <ac:spMkLst>
            <pc:docMk/>
            <pc:sldMk cId="3739698343" sldId="302"/>
            <ac:spMk id="6" creationId="{CC59250D-037E-E628-F366-1DCA9A2F2097}"/>
          </ac:spMkLst>
        </pc:spChg>
        <pc:spChg chg="mod">
          <ac:chgData name="Nazmul Hossain" userId="bb59a8d1d377a641" providerId="LiveId" clId="{5995AA1C-4417-4C54-8913-1DBEA37A54ED}" dt="2023-10-24T14:23:41.092" v="519"/>
          <ac:spMkLst>
            <pc:docMk/>
            <pc:sldMk cId="3739698343" sldId="302"/>
            <ac:spMk id="7" creationId="{16E00C72-1275-BDDA-53C9-B225B9204BC3}"/>
          </ac:spMkLst>
        </pc:spChg>
        <pc:spChg chg="mod">
          <ac:chgData name="Nazmul Hossain" userId="bb59a8d1d377a641" providerId="LiveId" clId="{5995AA1C-4417-4C54-8913-1DBEA37A54ED}" dt="2023-10-24T14:23:41.092" v="519"/>
          <ac:spMkLst>
            <pc:docMk/>
            <pc:sldMk cId="3739698343" sldId="302"/>
            <ac:spMk id="8" creationId="{36C40C4B-4CEF-82FC-850F-14E1F375E773}"/>
          </ac:spMkLst>
        </pc:spChg>
        <pc:spChg chg="mod">
          <ac:chgData name="Nazmul Hossain" userId="bb59a8d1d377a641" providerId="LiveId" clId="{5995AA1C-4417-4C54-8913-1DBEA37A54ED}" dt="2023-10-24T14:23:41.092" v="519"/>
          <ac:spMkLst>
            <pc:docMk/>
            <pc:sldMk cId="3739698343" sldId="302"/>
            <ac:spMk id="9" creationId="{2FE914B5-CCF9-F348-A43A-F4BF9A393D40}"/>
          </ac:spMkLst>
        </pc:spChg>
        <pc:spChg chg="add 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0" creationId="{C168C717-6F9C-90EB-E68D-20B71A3D96B5}"/>
          </ac:spMkLst>
        </pc:spChg>
        <pc:spChg chg="add 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1" creationId="{81188527-B581-8976-848F-562AB4578B17}"/>
          </ac:spMkLst>
        </pc:spChg>
        <pc:spChg chg="add 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2" creationId="{19229025-9B4C-0A74-DE77-2436D1552A7F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4" creationId="{B4FD0D83-4B02-8938-32FC-D72E1FEF6F15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5" creationId="{B43C936D-6C72-FE03-C5E5-B1D57CBF6A6D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6" creationId="{914C53A0-8C24-3667-6065-589C19F1E10C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7" creationId="{8D76BEC7-8DB0-0B1F-A710-7A3224666BDF}"/>
          </ac:spMkLst>
        </pc:spChg>
        <pc:spChg chg="add 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19" creationId="{FE5FEC4C-1B60-790E-F0EC-CCC1A7669A80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21" creationId="{23B828F2-EC88-9BF5-FC42-5F190112E862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22" creationId="{DF21B2AA-5890-371F-90CC-2E4DC64B7EA3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23" creationId="{E57BC2A1-CC94-C385-A061-819FE5F9E1A9}"/>
          </ac:spMkLst>
        </pc:spChg>
        <pc:spChg chg="mod">
          <ac:chgData name="Nazmul Hossain" userId="bb59a8d1d377a641" providerId="LiveId" clId="{5995AA1C-4417-4C54-8913-1DBEA37A54ED}" dt="2023-10-24T15:20:31.152" v="686"/>
          <ac:spMkLst>
            <pc:docMk/>
            <pc:sldMk cId="3739698343" sldId="302"/>
            <ac:spMk id="24" creationId="{5DDF0FD7-E0B4-C651-FF1D-EFE24A22FBAB}"/>
          </ac:spMkLst>
        </pc:spChg>
        <pc:spChg chg="add del mod">
          <ac:chgData name="Nazmul Hossain" userId="bb59a8d1d377a641" providerId="LiveId" clId="{5995AA1C-4417-4C54-8913-1DBEA37A54ED}" dt="2023-10-24T15:21:06.276" v="690" actId="21"/>
          <ac:spMkLst>
            <pc:docMk/>
            <pc:sldMk cId="3739698343" sldId="302"/>
            <ac:spMk id="25" creationId="{A24FFBF8-13B4-B7D3-3F35-93548666231B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27" creationId="{99F4BBBE-99BA-969E-28A5-390CEE03A136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28" creationId="{1A2DF878-7DBF-61E0-2145-A14F1723E311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29" creationId="{2F611890-393C-E1AE-7820-2CC0F71A67FF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30" creationId="{2F930110-BABE-A395-1F6D-365FF1E8F319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31" creationId="{ECD269C1-6287-3A16-F3A1-66A297E05E04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32" creationId="{C8A5E7F3-0B53-A48E-4BB9-957B5D07F66C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33" creationId="{7369CB60-8459-DB2C-093A-6BA840500593}"/>
          </ac:spMkLst>
        </pc:spChg>
        <pc:spChg chg="mod">
          <ac:chgData name="Nazmul Hossain" userId="bb59a8d1d377a641" providerId="LiveId" clId="{5995AA1C-4417-4C54-8913-1DBEA37A54ED}" dt="2023-10-24T15:20:40.567" v="688"/>
          <ac:spMkLst>
            <pc:docMk/>
            <pc:sldMk cId="3739698343" sldId="302"/>
            <ac:spMk id="34" creationId="{22500FF3-6E0C-ADA8-BAEB-42DC5C015D8A}"/>
          </ac:spMkLst>
        </pc:spChg>
        <pc:spChg chg="add del mod">
          <ac:chgData name="Nazmul Hossain" userId="bb59a8d1d377a641" providerId="LiveId" clId="{5995AA1C-4417-4C54-8913-1DBEA37A54ED}" dt="2023-10-24T16:19:07.228" v="1106" actId="478"/>
          <ac:spMkLst>
            <pc:docMk/>
            <pc:sldMk cId="3739698343" sldId="302"/>
            <ac:spMk id="36" creationId="{1918C608-E41B-50A8-7CB6-FA51235FD44E}"/>
          </ac:spMkLst>
        </pc:spChg>
        <pc:spChg chg="add del mod">
          <ac:chgData name="Nazmul Hossain" userId="bb59a8d1d377a641" providerId="LiveId" clId="{5995AA1C-4417-4C54-8913-1DBEA37A54ED}" dt="2023-10-24T16:19:03.649" v="1103" actId="478"/>
          <ac:spMkLst>
            <pc:docMk/>
            <pc:sldMk cId="3739698343" sldId="302"/>
            <ac:spMk id="37" creationId="{125F6F3C-622A-143F-25E5-D2DD8BA64952}"/>
          </ac:spMkLst>
        </pc:spChg>
        <pc:spChg chg="add del mod">
          <ac:chgData name="Nazmul Hossain" userId="bb59a8d1d377a641" providerId="LiveId" clId="{5995AA1C-4417-4C54-8913-1DBEA37A54ED}" dt="2023-10-24T16:19:05.650" v="1104" actId="478"/>
          <ac:spMkLst>
            <pc:docMk/>
            <pc:sldMk cId="3739698343" sldId="302"/>
            <ac:spMk id="38" creationId="{8D248FFB-04FB-9AFD-13CD-0C78446E7891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40" creationId="{D32597A0-2A6E-2323-A115-8F5B18CC2A0B}"/>
          </ac:spMkLst>
        </pc:spChg>
        <pc:spChg chg="add del">
          <ac:chgData name="Nazmul Hossain" userId="bb59a8d1d377a641" providerId="LiveId" clId="{5995AA1C-4417-4C54-8913-1DBEA37A54ED}" dt="2023-10-24T15:20:14.972" v="682" actId="21"/>
          <ac:spMkLst>
            <pc:docMk/>
            <pc:sldMk cId="3739698343" sldId="302"/>
            <ac:spMk id="41" creationId="{C0FAA428-378D-417A-AA82-56A0E8E1FBFB}"/>
          </ac:spMkLst>
        </pc:spChg>
        <pc:spChg chg="add del">
          <ac:chgData name="Nazmul Hossain" userId="bb59a8d1d377a641" providerId="LiveId" clId="{5995AA1C-4417-4C54-8913-1DBEA37A54ED}" dt="2023-10-24T15:20:14.972" v="682" actId="21"/>
          <ac:spMkLst>
            <pc:docMk/>
            <pc:sldMk cId="3739698343" sldId="302"/>
            <ac:spMk id="42" creationId="{75FA8F47-573C-45D6-B4C6-7935EAC23D29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48" creationId="{8443CF3E-FB49-9D6C-1488-AE1559B241DF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49" creationId="{0421BB32-4663-0DF8-E372-2FB0EB564BDB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0" creationId="{00163115-A36C-D94B-43AD-628634F54DB5}"/>
          </ac:spMkLst>
        </pc:spChg>
        <pc:spChg chg="add del mod">
          <ac:chgData name="Nazmul Hossain" userId="bb59a8d1d377a641" providerId="LiveId" clId="{5995AA1C-4417-4C54-8913-1DBEA37A54ED}" dt="2023-10-24T16:19:03.649" v="1103" actId="478"/>
          <ac:spMkLst>
            <pc:docMk/>
            <pc:sldMk cId="3739698343" sldId="302"/>
            <ac:spMk id="51" creationId="{FAAA7A44-E0C6-882D-A5D5-0435DBA25511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3" creationId="{085D166E-AFF8-39B2-6838-0F437E40E03B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4" creationId="{B5F8510A-5E5A-4E34-8D43-E4E87C2CC49E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5" creationId="{1B003DB5-C70E-6B36-D130-3F57B37746FC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6" creationId="{8D025C4B-FB43-7CDE-7DCB-DC815F7B9340}"/>
          </ac:spMkLst>
        </pc:spChg>
        <pc:spChg chg="add 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8" creationId="{AE4579A1-BCF5-D8B9-9328-53E43382BD5E}"/>
          </ac:spMkLst>
        </pc:spChg>
        <pc:spChg chg="add 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59" creationId="{256DC41C-4F72-B117-C5F6-19032A2E2039}"/>
          </ac:spMkLst>
        </pc:spChg>
        <pc:spChg chg="add 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60" creationId="{9A43BFF7-CFE3-734D-DD81-9D529992A227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62" creationId="{923B4886-5876-5CA8-4E69-C2666046FDE5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63" creationId="{2A84029F-0FCF-12E3-C5FE-83B3F6E01175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1025" creationId="{A2EF487A-787E-49FC-A6FA-A75546FB032D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1027" creationId="{5FCD3C06-CD4E-BFD9-C42D-84FAE5012A3D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1031" creationId="{86A1B2EB-1DD3-3BB1-0949-E19A5A508BAF}"/>
          </ac:spMkLst>
        </pc:spChg>
        <pc:spChg chg="mod">
          <ac:chgData name="Nazmul Hossain" userId="bb59a8d1d377a641" providerId="LiveId" clId="{5995AA1C-4417-4C54-8913-1DBEA37A54ED}" dt="2023-10-24T16:18:55.671" v="1102"/>
          <ac:spMkLst>
            <pc:docMk/>
            <pc:sldMk cId="3739698343" sldId="302"/>
            <ac:spMk id="1033" creationId="{7834D501-A557-9942-C1C3-9D9631A1BC23}"/>
          </ac:spMkLst>
        </pc:spChg>
        <pc:grpChg chg="add del mod">
          <ac:chgData name="Nazmul Hossain" userId="bb59a8d1d377a641" providerId="LiveId" clId="{5995AA1C-4417-4C54-8913-1DBEA37A54ED}" dt="2023-10-24T15:20:14.972" v="682" actId="21"/>
          <ac:grpSpMkLst>
            <pc:docMk/>
            <pc:sldMk cId="3739698343" sldId="302"/>
            <ac:grpSpMk id="3" creationId="{E088B788-2D9A-8075-E657-2A3F0A2309D3}"/>
          </ac:grpSpMkLst>
        </pc:grpChg>
        <pc:grpChg chg="add mod">
          <ac:chgData name="Nazmul Hossain" userId="bb59a8d1d377a641" providerId="LiveId" clId="{5995AA1C-4417-4C54-8913-1DBEA37A54ED}" dt="2023-10-24T15:20:31.152" v="686"/>
          <ac:grpSpMkLst>
            <pc:docMk/>
            <pc:sldMk cId="3739698343" sldId="302"/>
            <ac:grpSpMk id="13" creationId="{37019B58-2631-66E4-0461-1E4C8D4064CF}"/>
          </ac:grpSpMkLst>
        </pc:grpChg>
        <pc:grpChg chg="add mod">
          <ac:chgData name="Nazmul Hossain" userId="bb59a8d1d377a641" providerId="LiveId" clId="{5995AA1C-4417-4C54-8913-1DBEA37A54ED}" dt="2023-10-24T15:20:31.152" v="686"/>
          <ac:grpSpMkLst>
            <pc:docMk/>
            <pc:sldMk cId="3739698343" sldId="302"/>
            <ac:grpSpMk id="20" creationId="{C95315E5-99E0-026F-7ED0-88F1B56F9913}"/>
          </ac:grpSpMkLst>
        </pc:grpChg>
        <pc:grpChg chg="add del mod">
          <ac:chgData name="Nazmul Hossain" userId="bb59a8d1d377a641" providerId="LiveId" clId="{5995AA1C-4417-4C54-8913-1DBEA37A54ED}" dt="2023-10-24T15:21:06.276" v="690" actId="21"/>
          <ac:grpSpMkLst>
            <pc:docMk/>
            <pc:sldMk cId="3739698343" sldId="302"/>
            <ac:grpSpMk id="26" creationId="{5FA3DD3D-A5D5-95D2-5E38-23633451E59D}"/>
          </ac:grpSpMkLst>
        </pc:grpChg>
        <pc:grpChg chg="add del mod">
          <ac:chgData name="Nazmul Hossain" userId="bb59a8d1d377a641" providerId="LiveId" clId="{5995AA1C-4417-4C54-8913-1DBEA37A54ED}" dt="2023-10-24T16:19:08.519" v="1107" actId="478"/>
          <ac:grpSpMkLst>
            <pc:docMk/>
            <pc:sldMk cId="3739698343" sldId="302"/>
            <ac:grpSpMk id="39" creationId="{3F331350-1246-2268-9942-D698B2271FB9}"/>
          </ac:grpSpMkLst>
        </pc:grpChg>
        <pc:grpChg chg="add del">
          <ac:chgData name="Nazmul Hossain" userId="bb59a8d1d377a641" providerId="LiveId" clId="{5995AA1C-4417-4C54-8913-1DBEA37A54ED}" dt="2023-10-24T15:20:14.972" v="682" actId="21"/>
          <ac:grpSpMkLst>
            <pc:docMk/>
            <pc:sldMk cId="3739698343" sldId="302"/>
            <ac:grpSpMk id="43" creationId="{74DC9A18-8826-473A-91F7-80E256231DF3}"/>
          </ac:grpSpMkLst>
        </pc:grpChg>
        <pc:grpChg chg="add del mod">
          <ac:chgData name="Nazmul Hossain" userId="bb59a8d1d377a641" providerId="LiveId" clId="{5995AA1C-4417-4C54-8913-1DBEA37A54ED}" dt="2023-10-24T16:19:06.447" v="1105" actId="478"/>
          <ac:grpSpMkLst>
            <pc:docMk/>
            <pc:sldMk cId="3739698343" sldId="302"/>
            <ac:grpSpMk id="52" creationId="{7D868D10-72BB-B425-F8AA-CBC6F7E9A0FC}"/>
          </ac:grpSpMkLst>
        </pc:grpChg>
        <pc:grpChg chg="add mod">
          <ac:chgData name="Nazmul Hossain" userId="bb59a8d1d377a641" providerId="LiveId" clId="{5995AA1C-4417-4C54-8913-1DBEA37A54ED}" dt="2023-10-24T16:18:55.671" v="1102"/>
          <ac:grpSpMkLst>
            <pc:docMk/>
            <pc:sldMk cId="3739698343" sldId="302"/>
            <ac:grpSpMk id="61" creationId="{57A34C34-DBD3-E310-55ED-3323B6772F79}"/>
          </ac:grpSpMkLst>
        </pc:grpChg>
        <pc:grpChg chg="add mod">
          <ac:chgData name="Nazmul Hossain" userId="bb59a8d1d377a641" providerId="LiveId" clId="{5995AA1C-4417-4C54-8913-1DBEA37A54ED}" dt="2023-10-24T16:18:55.671" v="1102"/>
          <ac:grpSpMkLst>
            <pc:docMk/>
            <pc:sldMk cId="3739698343" sldId="302"/>
            <ac:grpSpMk id="1024" creationId="{6AAB3129-F32A-B475-979E-841242BA6E1D}"/>
          </ac:grpSpMkLst>
        </pc:grpChg>
        <pc:grpChg chg="add mod">
          <ac:chgData name="Nazmul Hossain" userId="bb59a8d1d377a641" providerId="LiveId" clId="{5995AA1C-4417-4C54-8913-1DBEA37A54ED}" dt="2023-10-24T16:18:55.671" v="1102"/>
          <ac:grpSpMkLst>
            <pc:docMk/>
            <pc:sldMk cId="3739698343" sldId="302"/>
            <ac:grpSpMk id="1029" creationId="{7960EE15-9A93-092A-3703-67DA3A470984}"/>
          </ac:grpSpMkLst>
        </pc:grpChg>
        <pc:picChg chg="add del mod">
          <ac:chgData name="Nazmul Hossain" userId="bb59a8d1d377a641" providerId="LiveId" clId="{5995AA1C-4417-4C54-8913-1DBEA37A54ED}" dt="2023-10-24T15:21:06.276" v="690" actId="21"/>
          <ac:picMkLst>
            <pc:docMk/>
            <pc:sldMk cId="3739698343" sldId="302"/>
            <ac:picMk id="35" creationId="{A0C903E9-6A58-EB3D-39CA-7F4F45E1F8BE}"/>
          </ac:picMkLst>
        </pc:picChg>
        <pc:picChg chg="add mod">
          <ac:chgData name="Nazmul Hossain" userId="bb59a8d1d377a641" providerId="LiveId" clId="{5995AA1C-4417-4C54-8913-1DBEA37A54ED}" dt="2023-10-24T16:18:55.671" v="1102"/>
          <ac:picMkLst>
            <pc:docMk/>
            <pc:sldMk cId="3739698343" sldId="302"/>
            <ac:picMk id="57" creationId="{DF0E5C31-CC17-8EDB-A174-D325653A49D4}"/>
          </ac:picMkLst>
        </pc:picChg>
        <pc:picChg chg="add del">
          <ac:chgData name="Nazmul Hossain" userId="bb59a8d1d377a641" providerId="LiveId" clId="{5995AA1C-4417-4C54-8913-1DBEA37A54ED}" dt="2023-10-24T15:29:45.156" v="730" actId="478"/>
          <ac:picMkLst>
            <pc:docMk/>
            <pc:sldMk cId="3739698343" sldId="302"/>
            <ac:picMk id="1026" creationId="{CDE41200-4FFF-B0D7-BBDE-D7377DD883BE}"/>
          </ac:picMkLst>
        </pc:picChg>
        <pc:picChg chg="add del">
          <ac:chgData name="Nazmul Hossain" userId="bb59a8d1d377a641" providerId="LiveId" clId="{5995AA1C-4417-4C54-8913-1DBEA37A54ED}" dt="2023-10-24T15:30:17.468" v="732" actId="478"/>
          <ac:picMkLst>
            <pc:docMk/>
            <pc:sldMk cId="3739698343" sldId="302"/>
            <ac:picMk id="1028" creationId="{CD037C1F-3A44-E0AE-D709-714D9F8FD263}"/>
          </ac:picMkLst>
        </pc:picChg>
        <pc:picChg chg="add del">
          <ac:chgData name="Nazmul Hossain" userId="bb59a8d1d377a641" providerId="LiveId" clId="{5995AA1C-4417-4C54-8913-1DBEA37A54ED}" dt="2023-10-24T15:31:01.639" v="734" actId="478"/>
          <ac:picMkLst>
            <pc:docMk/>
            <pc:sldMk cId="3739698343" sldId="302"/>
            <ac:picMk id="1030" creationId="{E8833D42-2B1F-FE3E-F119-B96E315ED414}"/>
          </ac:picMkLst>
        </pc:picChg>
        <pc:picChg chg="add del">
          <ac:chgData name="Nazmul Hossain" userId="bb59a8d1d377a641" providerId="LiveId" clId="{5995AA1C-4417-4C54-8913-1DBEA37A54ED}" dt="2023-10-24T15:33:14.250" v="736"/>
          <ac:picMkLst>
            <pc:docMk/>
            <pc:sldMk cId="3739698343" sldId="302"/>
            <ac:picMk id="1032" creationId="{5F1E0024-A7B5-34F4-4161-506698F2A792}"/>
          </ac:picMkLst>
        </pc:picChg>
      </pc:sldChg>
      <pc:sldChg chg="addSp delSp modSp add mod ord">
        <pc:chgData name="Nazmul Hossain" userId="bb59a8d1d377a641" providerId="LiveId" clId="{5995AA1C-4417-4C54-8913-1DBEA37A54ED}" dt="2023-10-24T16:50:49.613" v="1300" actId="20577"/>
        <pc:sldMkLst>
          <pc:docMk/>
          <pc:sldMk cId="2664890760" sldId="303"/>
        </pc:sldMkLst>
        <pc:spChg chg="add mod">
          <ac:chgData name="Nazmul Hossain" userId="bb59a8d1d377a641" providerId="LiveId" clId="{5995AA1C-4417-4C54-8913-1DBEA37A54ED}" dt="2023-10-24T14:25:27.677" v="551"/>
          <ac:spMkLst>
            <pc:docMk/>
            <pc:sldMk cId="2664890760" sldId="303"/>
            <ac:spMk id="2" creationId="{993CAABE-6EAC-2F32-9BA4-4083989D35C7}"/>
          </ac:spMkLst>
        </pc:spChg>
        <pc:spChg chg="add mod">
          <ac:chgData name="Nazmul Hossain" userId="bb59a8d1d377a641" providerId="LiveId" clId="{5995AA1C-4417-4C54-8913-1DBEA37A54ED}" dt="2023-10-24T15:24:18.589" v="722" actId="20577"/>
          <ac:spMkLst>
            <pc:docMk/>
            <pc:sldMk cId="2664890760" sldId="303"/>
            <ac:spMk id="3" creationId="{A19DDBE6-B0EF-3D47-1EF3-856872E974E2}"/>
          </ac:spMkLst>
        </pc:spChg>
        <pc:spChg chg="add mod">
          <ac:chgData name="Nazmul Hossain" userId="bb59a8d1d377a641" providerId="LiveId" clId="{5995AA1C-4417-4C54-8913-1DBEA37A54ED}" dt="2023-10-24T14:25:27.677" v="551"/>
          <ac:spMkLst>
            <pc:docMk/>
            <pc:sldMk cId="2664890760" sldId="303"/>
            <ac:spMk id="5" creationId="{6CF8D9A2-AC88-4F92-E457-1F637E0A3697}"/>
          </ac:spMkLst>
        </pc:spChg>
        <pc:spChg chg="del">
          <ac:chgData name="Nazmul Hossain" userId="bb59a8d1d377a641" providerId="LiveId" clId="{5995AA1C-4417-4C54-8913-1DBEA37A54ED}" dt="2023-10-24T14:25:26.961" v="550" actId="478"/>
          <ac:spMkLst>
            <pc:docMk/>
            <pc:sldMk cId="2664890760" sldId="303"/>
            <ac:spMk id="6" creationId="{CC59250D-037E-E628-F366-1DCA9A2F2097}"/>
          </ac:spMkLst>
        </pc:spChg>
        <pc:spChg chg="mod">
          <ac:chgData name="Nazmul Hossain" userId="bb59a8d1d377a641" providerId="LiveId" clId="{5995AA1C-4417-4C54-8913-1DBEA37A54ED}" dt="2023-10-24T14:25:27.677" v="551"/>
          <ac:spMkLst>
            <pc:docMk/>
            <pc:sldMk cId="2664890760" sldId="303"/>
            <ac:spMk id="8" creationId="{88138910-6C02-C910-D6F6-8E2DED7BB57C}"/>
          </ac:spMkLst>
        </pc:spChg>
        <pc:spChg chg="mod">
          <ac:chgData name="Nazmul Hossain" userId="bb59a8d1d377a641" providerId="LiveId" clId="{5995AA1C-4417-4C54-8913-1DBEA37A54ED}" dt="2023-10-24T14:25:27.677" v="551"/>
          <ac:spMkLst>
            <pc:docMk/>
            <pc:sldMk cId="2664890760" sldId="303"/>
            <ac:spMk id="9" creationId="{F349F475-EDDB-F011-2528-81B8EFBA46BB}"/>
          </ac:spMkLst>
        </pc:spChg>
        <pc:spChg chg="mod">
          <ac:chgData name="Nazmul Hossain" userId="bb59a8d1d377a641" providerId="LiveId" clId="{5995AA1C-4417-4C54-8913-1DBEA37A54ED}" dt="2023-10-24T14:25:27.677" v="551"/>
          <ac:spMkLst>
            <pc:docMk/>
            <pc:sldMk cId="2664890760" sldId="303"/>
            <ac:spMk id="10" creationId="{1E5F40B7-B99F-928B-4DBC-DD76400786C0}"/>
          </ac:spMkLst>
        </pc:spChg>
        <pc:spChg chg="mod">
          <ac:chgData name="Nazmul Hossain" userId="bb59a8d1d377a641" providerId="LiveId" clId="{5995AA1C-4417-4C54-8913-1DBEA37A54ED}" dt="2023-10-24T14:25:27.677" v="551"/>
          <ac:spMkLst>
            <pc:docMk/>
            <pc:sldMk cId="2664890760" sldId="303"/>
            <ac:spMk id="11" creationId="{C129937C-D77C-E5FC-1A55-9824F2F240DA}"/>
          </ac:spMkLst>
        </pc:spChg>
        <pc:spChg chg="add mod">
          <ac:chgData name="Nazmul Hossain" userId="bb59a8d1d377a641" providerId="LiveId" clId="{5995AA1C-4417-4C54-8913-1DBEA37A54ED}" dt="2023-10-24T14:26:57.885" v="555" actId="1076"/>
          <ac:spMkLst>
            <pc:docMk/>
            <pc:sldMk cId="2664890760" sldId="303"/>
            <ac:spMk id="12" creationId="{042AA78B-BC09-D782-5AE1-0BD7972268D9}"/>
          </ac:spMkLst>
        </pc:spChg>
        <pc:spChg chg="mod">
          <ac:chgData name="Nazmul Hossain" userId="bb59a8d1d377a641" providerId="LiveId" clId="{5995AA1C-4417-4C54-8913-1DBEA37A54ED}" dt="2023-10-24T14:26:51.402" v="554"/>
          <ac:spMkLst>
            <pc:docMk/>
            <pc:sldMk cId="2664890760" sldId="303"/>
            <ac:spMk id="14" creationId="{80496AE7-1899-28A2-3CA3-F874CDD72EC0}"/>
          </ac:spMkLst>
        </pc:spChg>
        <pc:spChg chg="mod">
          <ac:chgData name="Nazmul Hossain" userId="bb59a8d1d377a641" providerId="LiveId" clId="{5995AA1C-4417-4C54-8913-1DBEA37A54ED}" dt="2023-10-24T14:26:51.402" v="554"/>
          <ac:spMkLst>
            <pc:docMk/>
            <pc:sldMk cId="2664890760" sldId="303"/>
            <ac:spMk id="15" creationId="{FFF7589A-CE70-F00B-63F7-A549C2B8A6F4}"/>
          </ac:spMkLst>
        </pc:spChg>
        <pc:spChg chg="mod">
          <ac:chgData name="Nazmul Hossain" userId="bb59a8d1d377a641" providerId="LiveId" clId="{5995AA1C-4417-4C54-8913-1DBEA37A54ED}" dt="2023-10-24T14:26:51.402" v="554"/>
          <ac:spMkLst>
            <pc:docMk/>
            <pc:sldMk cId="2664890760" sldId="303"/>
            <ac:spMk id="16" creationId="{10601068-5371-ECB3-4D16-41DBCA2DB526}"/>
          </ac:spMkLst>
        </pc:spChg>
        <pc:spChg chg="mod">
          <ac:chgData name="Nazmul Hossain" userId="bb59a8d1d377a641" providerId="LiveId" clId="{5995AA1C-4417-4C54-8913-1DBEA37A54ED}" dt="2023-10-24T16:35:33.560" v="1122"/>
          <ac:spMkLst>
            <pc:docMk/>
            <pc:sldMk cId="2664890760" sldId="303"/>
            <ac:spMk id="17" creationId="{C4893E8B-447E-66AE-DFBD-34F130A95F02}"/>
          </ac:spMkLst>
        </pc:spChg>
        <pc:spChg chg="mod">
          <ac:chgData name="Nazmul Hossain" userId="bb59a8d1d377a641" providerId="LiveId" clId="{5995AA1C-4417-4C54-8913-1DBEA37A54ED}" dt="2023-10-24T16:35:33.560" v="1122"/>
          <ac:spMkLst>
            <pc:docMk/>
            <pc:sldMk cId="2664890760" sldId="303"/>
            <ac:spMk id="19" creationId="{A415535F-FBD6-2C3F-6396-34F79D12138D}"/>
          </ac:spMkLst>
        </pc:spChg>
        <pc:spChg chg="mod">
          <ac:chgData name="Nazmul Hossain" userId="bb59a8d1d377a641" providerId="LiveId" clId="{5995AA1C-4417-4C54-8913-1DBEA37A54ED}" dt="2023-10-24T16:35:37.664" v="1123"/>
          <ac:spMkLst>
            <pc:docMk/>
            <pc:sldMk cId="2664890760" sldId="303"/>
            <ac:spMk id="21" creationId="{4398BA49-D290-A7FA-309F-0484ECC8339B}"/>
          </ac:spMkLst>
        </pc:spChg>
        <pc:spChg chg="mod">
          <ac:chgData name="Nazmul Hossain" userId="bb59a8d1d377a641" providerId="LiveId" clId="{5995AA1C-4417-4C54-8913-1DBEA37A54ED}" dt="2023-10-24T16:35:37.664" v="1123"/>
          <ac:spMkLst>
            <pc:docMk/>
            <pc:sldMk cId="2664890760" sldId="303"/>
            <ac:spMk id="22" creationId="{8000ACE4-9BF8-7750-1511-AC8E8A2E18D6}"/>
          </ac:spMkLst>
        </pc:spChg>
        <pc:spChg chg="mod">
          <ac:chgData name="Nazmul Hossain" userId="bb59a8d1d377a641" providerId="LiveId" clId="{5995AA1C-4417-4C54-8913-1DBEA37A54ED}" dt="2023-10-24T16:35:40.993" v="1125"/>
          <ac:spMkLst>
            <pc:docMk/>
            <pc:sldMk cId="2664890760" sldId="303"/>
            <ac:spMk id="24" creationId="{1C6EBCBB-BCA7-E07F-F401-5E6A31A5CDFE}"/>
          </ac:spMkLst>
        </pc:spChg>
        <pc:spChg chg="mod">
          <ac:chgData name="Nazmul Hossain" userId="bb59a8d1d377a641" providerId="LiveId" clId="{5995AA1C-4417-4C54-8913-1DBEA37A54ED}" dt="2023-10-24T16:35:40.993" v="1125"/>
          <ac:spMkLst>
            <pc:docMk/>
            <pc:sldMk cId="2664890760" sldId="303"/>
            <ac:spMk id="25" creationId="{730F3032-141D-A06A-0FF3-8E832E020AD0}"/>
          </ac:spMkLst>
        </pc:spChg>
        <pc:spChg chg="mod">
          <ac:chgData name="Nazmul Hossain" userId="bb59a8d1d377a641" providerId="LiveId" clId="{5995AA1C-4417-4C54-8913-1DBEA37A54ED}" dt="2023-10-24T16:35:55.440" v="1127"/>
          <ac:spMkLst>
            <pc:docMk/>
            <pc:sldMk cId="2664890760" sldId="303"/>
            <ac:spMk id="27" creationId="{3D42CD1A-878E-AFDC-C1B6-C1A79698D287}"/>
          </ac:spMkLst>
        </pc:spChg>
        <pc:spChg chg="mod">
          <ac:chgData name="Nazmul Hossain" userId="bb59a8d1d377a641" providerId="LiveId" clId="{5995AA1C-4417-4C54-8913-1DBEA37A54ED}" dt="2023-10-24T16:35:55.440" v="1127"/>
          <ac:spMkLst>
            <pc:docMk/>
            <pc:sldMk cId="2664890760" sldId="303"/>
            <ac:spMk id="28" creationId="{3395BA73-A9F3-D802-8D47-FB8F497FDE3B}"/>
          </ac:spMkLst>
        </pc:spChg>
        <pc:spChg chg="mod">
          <ac:chgData name="Nazmul Hossain" userId="bb59a8d1d377a641" providerId="LiveId" clId="{5995AA1C-4417-4C54-8913-1DBEA37A54ED}" dt="2023-10-24T16:35:58.999" v="1129"/>
          <ac:spMkLst>
            <pc:docMk/>
            <pc:sldMk cId="2664890760" sldId="303"/>
            <ac:spMk id="30" creationId="{B530E4B4-44EC-3FB1-62F9-2B6C355F74B6}"/>
          </ac:spMkLst>
        </pc:spChg>
        <pc:spChg chg="mod">
          <ac:chgData name="Nazmul Hossain" userId="bb59a8d1d377a641" providerId="LiveId" clId="{5995AA1C-4417-4C54-8913-1DBEA37A54ED}" dt="2023-10-24T16:35:58.999" v="1129"/>
          <ac:spMkLst>
            <pc:docMk/>
            <pc:sldMk cId="2664890760" sldId="303"/>
            <ac:spMk id="31" creationId="{6A1C4F78-C012-D356-8D25-8608AD3C4EAB}"/>
          </ac:spMkLst>
        </pc:spChg>
        <pc:spChg chg="mod">
          <ac:chgData name="Nazmul Hossain" userId="bb59a8d1d377a641" providerId="LiveId" clId="{5995AA1C-4417-4C54-8913-1DBEA37A54ED}" dt="2023-10-24T16:35:58.999" v="1129"/>
          <ac:spMkLst>
            <pc:docMk/>
            <pc:sldMk cId="2664890760" sldId="303"/>
            <ac:spMk id="33" creationId="{1B46C64A-8AFD-48A2-2E15-317B13FF2343}"/>
          </ac:spMkLst>
        </pc:spChg>
        <pc:spChg chg="mod">
          <ac:chgData name="Nazmul Hossain" userId="bb59a8d1d377a641" providerId="LiveId" clId="{5995AA1C-4417-4C54-8913-1DBEA37A54ED}" dt="2023-10-24T16:35:58.999" v="1129"/>
          <ac:spMkLst>
            <pc:docMk/>
            <pc:sldMk cId="2664890760" sldId="303"/>
            <ac:spMk id="34" creationId="{453895E4-6F15-F359-9A98-C356365817B4}"/>
          </ac:spMkLst>
        </pc:spChg>
        <pc:spChg chg="mod">
          <ac:chgData name="Nazmul Hossain" userId="bb59a8d1d377a641" providerId="LiveId" clId="{5995AA1C-4417-4C54-8913-1DBEA37A54ED}" dt="2023-10-24T16:35:58.999" v="1129"/>
          <ac:spMkLst>
            <pc:docMk/>
            <pc:sldMk cId="2664890760" sldId="303"/>
            <ac:spMk id="36" creationId="{87A5588A-4B6E-DAB7-49E7-D5BDC9D675CD}"/>
          </ac:spMkLst>
        </pc:spChg>
        <pc:spChg chg="mod">
          <ac:chgData name="Nazmul Hossain" userId="bb59a8d1d377a641" providerId="LiveId" clId="{5995AA1C-4417-4C54-8913-1DBEA37A54ED}" dt="2023-10-24T16:35:58.999" v="1129"/>
          <ac:spMkLst>
            <pc:docMk/>
            <pc:sldMk cId="2664890760" sldId="303"/>
            <ac:spMk id="37" creationId="{719FB3B8-3191-32B4-CB71-F17F3E191D18}"/>
          </ac:spMkLst>
        </pc:spChg>
        <pc:spChg chg="mod">
          <ac:chgData name="Nazmul Hossain" userId="bb59a8d1d377a641" providerId="LiveId" clId="{5995AA1C-4417-4C54-8913-1DBEA37A54ED}" dt="2023-10-24T16:37:34.046" v="1133"/>
          <ac:spMkLst>
            <pc:docMk/>
            <pc:sldMk cId="2664890760" sldId="303"/>
            <ac:spMk id="39" creationId="{3052E991-B743-EE11-45F4-77D56EF33CD2}"/>
          </ac:spMkLst>
        </pc:spChg>
        <pc:spChg chg="mod">
          <ac:chgData name="Nazmul Hossain" userId="bb59a8d1d377a641" providerId="LiveId" clId="{5995AA1C-4417-4C54-8913-1DBEA37A54ED}" dt="2023-10-24T16:37:46.119" v="1157" actId="20577"/>
          <ac:spMkLst>
            <pc:docMk/>
            <pc:sldMk cId="2664890760" sldId="303"/>
            <ac:spMk id="40" creationId="{4653FA0C-2E68-3B1F-D51F-4324AA5D558C}"/>
          </ac:spMkLst>
        </pc:spChg>
        <pc:spChg chg="del">
          <ac:chgData name="Nazmul Hossain" userId="bb59a8d1d377a641" providerId="LiveId" clId="{5995AA1C-4417-4C54-8913-1DBEA37A54ED}" dt="2023-10-24T14:25:24.150" v="549" actId="478"/>
          <ac:spMkLst>
            <pc:docMk/>
            <pc:sldMk cId="2664890760" sldId="303"/>
            <ac:spMk id="41" creationId="{C0FAA428-378D-417A-AA82-56A0E8E1FBFB}"/>
          </ac:spMkLst>
        </pc:spChg>
        <pc:spChg chg="mod">
          <ac:chgData name="Nazmul Hossain" userId="bb59a8d1d377a641" providerId="LiveId" clId="{5995AA1C-4417-4C54-8913-1DBEA37A54ED}" dt="2023-10-24T16:37:34.046" v="1133"/>
          <ac:spMkLst>
            <pc:docMk/>
            <pc:sldMk cId="2664890760" sldId="303"/>
            <ac:spMk id="42" creationId="{2001E0A2-C7E9-CFE9-395F-80CB42DDEA84}"/>
          </ac:spMkLst>
        </pc:spChg>
        <pc:spChg chg="del">
          <ac:chgData name="Nazmul Hossain" userId="bb59a8d1d377a641" providerId="LiveId" clId="{5995AA1C-4417-4C54-8913-1DBEA37A54ED}" dt="2023-10-24T14:25:24.150" v="549" actId="478"/>
          <ac:spMkLst>
            <pc:docMk/>
            <pc:sldMk cId="2664890760" sldId="303"/>
            <ac:spMk id="42" creationId="{75FA8F47-573C-45D6-B4C6-7935EAC23D29}"/>
          </ac:spMkLst>
        </pc:spChg>
        <pc:spChg chg="mod">
          <ac:chgData name="Nazmul Hossain" userId="bb59a8d1d377a641" providerId="LiveId" clId="{5995AA1C-4417-4C54-8913-1DBEA37A54ED}" dt="2023-10-24T16:50:31.971" v="1259" actId="20577"/>
          <ac:spMkLst>
            <pc:docMk/>
            <pc:sldMk cId="2664890760" sldId="303"/>
            <ac:spMk id="43" creationId="{5399886F-0C3F-4B6F-F041-226411220F0A}"/>
          </ac:spMkLst>
        </pc:spChg>
        <pc:spChg chg="mod">
          <ac:chgData name="Nazmul Hossain" userId="bb59a8d1d377a641" providerId="LiveId" clId="{5995AA1C-4417-4C54-8913-1DBEA37A54ED}" dt="2023-10-24T16:37:34.046" v="1133"/>
          <ac:spMkLst>
            <pc:docMk/>
            <pc:sldMk cId="2664890760" sldId="303"/>
            <ac:spMk id="45" creationId="{0FC564D0-270C-5F91-B511-D817B6467485}"/>
          </ac:spMkLst>
        </pc:spChg>
        <pc:spChg chg="mod">
          <ac:chgData name="Nazmul Hossain" userId="bb59a8d1d377a641" providerId="LiveId" clId="{5995AA1C-4417-4C54-8913-1DBEA37A54ED}" dt="2023-10-24T16:50:42.335" v="1287" actId="20577"/>
          <ac:spMkLst>
            <pc:docMk/>
            <pc:sldMk cId="2664890760" sldId="303"/>
            <ac:spMk id="46" creationId="{452EBB0C-6484-88DF-E9E0-91244EAA74E0}"/>
          </ac:spMkLst>
        </pc:spChg>
        <pc:spChg chg="mod">
          <ac:chgData name="Nazmul Hossain" userId="bb59a8d1d377a641" providerId="LiveId" clId="{5995AA1C-4417-4C54-8913-1DBEA37A54ED}" dt="2023-10-24T16:37:34.046" v="1133"/>
          <ac:spMkLst>
            <pc:docMk/>
            <pc:sldMk cId="2664890760" sldId="303"/>
            <ac:spMk id="48" creationId="{682D2A0E-4E6F-CF3A-8547-3792076F7693}"/>
          </ac:spMkLst>
        </pc:spChg>
        <pc:spChg chg="mod">
          <ac:chgData name="Nazmul Hossain" userId="bb59a8d1d377a641" providerId="LiveId" clId="{5995AA1C-4417-4C54-8913-1DBEA37A54ED}" dt="2023-10-24T16:37:56.108" v="1170" actId="20577"/>
          <ac:spMkLst>
            <pc:docMk/>
            <pc:sldMk cId="2664890760" sldId="303"/>
            <ac:spMk id="49" creationId="{9195798C-32A3-60B8-5D3E-058ACDC640C0}"/>
          </ac:spMkLst>
        </pc:spChg>
        <pc:spChg chg="mod">
          <ac:chgData name="Nazmul Hossain" userId="bb59a8d1d377a641" providerId="LiveId" clId="{5995AA1C-4417-4C54-8913-1DBEA37A54ED}" dt="2023-10-24T16:37:34.046" v="1133"/>
          <ac:spMkLst>
            <pc:docMk/>
            <pc:sldMk cId="2664890760" sldId="303"/>
            <ac:spMk id="51" creationId="{F6305B19-3EAD-17ED-99DA-3009E262DC05}"/>
          </ac:spMkLst>
        </pc:spChg>
        <pc:spChg chg="mod">
          <ac:chgData name="Nazmul Hossain" userId="bb59a8d1d377a641" providerId="LiveId" clId="{5995AA1C-4417-4C54-8913-1DBEA37A54ED}" dt="2023-10-24T16:39:01.481" v="1207" actId="20577"/>
          <ac:spMkLst>
            <pc:docMk/>
            <pc:sldMk cId="2664890760" sldId="303"/>
            <ac:spMk id="52" creationId="{3CAC4423-D745-3BF3-59D1-8FD8E7337732}"/>
          </ac:spMkLst>
        </pc:spChg>
        <pc:spChg chg="mod">
          <ac:chgData name="Nazmul Hossain" userId="bb59a8d1d377a641" providerId="LiveId" clId="{5995AA1C-4417-4C54-8913-1DBEA37A54ED}" dt="2023-10-24T16:37:34.046" v="1133"/>
          <ac:spMkLst>
            <pc:docMk/>
            <pc:sldMk cId="2664890760" sldId="303"/>
            <ac:spMk id="54" creationId="{265B7703-3BD7-47DD-B801-FFB0EE9A1E35}"/>
          </ac:spMkLst>
        </pc:spChg>
        <pc:spChg chg="mod">
          <ac:chgData name="Nazmul Hossain" userId="bb59a8d1d377a641" providerId="LiveId" clId="{5995AA1C-4417-4C54-8913-1DBEA37A54ED}" dt="2023-10-24T16:50:49.613" v="1300" actId="20577"/>
          <ac:spMkLst>
            <pc:docMk/>
            <pc:sldMk cId="2664890760" sldId="303"/>
            <ac:spMk id="55" creationId="{23DC77B9-46EE-6152-CB3B-24843BB1085D}"/>
          </ac:spMkLst>
        </pc:spChg>
        <pc:spChg chg="add del">
          <ac:chgData name="Nazmul Hossain" userId="bb59a8d1d377a641" providerId="LiveId" clId="{5995AA1C-4417-4C54-8913-1DBEA37A54ED}" dt="2023-10-24T16:50:17.989" v="1249" actId="22"/>
          <ac:spMkLst>
            <pc:docMk/>
            <pc:sldMk cId="2664890760" sldId="303"/>
            <ac:spMk id="58" creationId="{85319950-A8CB-B507-8E51-8F2FBB38E95D}"/>
          </ac:spMkLst>
        </pc:spChg>
        <pc:spChg chg="add del">
          <ac:chgData name="Nazmul Hossain" userId="bb59a8d1d377a641" providerId="LiveId" clId="{5995AA1C-4417-4C54-8913-1DBEA37A54ED}" dt="2023-10-24T16:50:21.610" v="1251" actId="22"/>
          <ac:spMkLst>
            <pc:docMk/>
            <pc:sldMk cId="2664890760" sldId="303"/>
            <ac:spMk id="60" creationId="{A6155AE6-ADBA-256F-09DB-76E6CBE3026B}"/>
          </ac:spMkLst>
        </pc:spChg>
        <pc:spChg chg="add del">
          <ac:chgData name="Nazmul Hossain" userId="bb59a8d1d377a641" providerId="LiveId" clId="{5995AA1C-4417-4C54-8913-1DBEA37A54ED}" dt="2023-10-24T16:50:26.306" v="1253" actId="22"/>
          <ac:spMkLst>
            <pc:docMk/>
            <pc:sldMk cId="2664890760" sldId="303"/>
            <ac:spMk id="62" creationId="{670851F5-CB7B-1E9B-2697-26D1DAC12570}"/>
          </ac:spMkLst>
        </pc:spChg>
        <pc:grpChg chg="add del mod">
          <ac:chgData name="Nazmul Hossain" userId="bb59a8d1d377a641" providerId="LiveId" clId="{5995AA1C-4417-4C54-8913-1DBEA37A54ED}" dt="2023-10-24T16:37:32.447" v="1132" actId="478"/>
          <ac:grpSpMkLst>
            <pc:docMk/>
            <pc:sldMk cId="2664890760" sldId="303"/>
            <ac:grpSpMk id="6" creationId="{14ACB1E9-58C1-F938-9288-BEBF5808A5AF}"/>
          </ac:grpSpMkLst>
        </pc:grpChg>
        <pc:grpChg chg="add mod">
          <ac:chgData name="Nazmul Hossain" userId="bb59a8d1d377a641" providerId="LiveId" clId="{5995AA1C-4417-4C54-8913-1DBEA37A54ED}" dt="2023-10-24T14:25:27.677" v="551"/>
          <ac:grpSpMkLst>
            <pc:docMk/>
            <pc:sldMk cId="2664890760" sldId="303"/>
            <ac:grpSpMk id="7" creationId="{1ED116E7-A612-8A3D-A302-DE51167B5E59}"/>
          </ac:grpSpMkLst>
        </pc:grpChg>
        <pc:grpChg chg="add mod">
          <ac:chgData name="Nazmul Hossain" userId="bb59a8d1d377a641" providerId="LiveId" clId="{5995AA1C-4417-4C54-8913-1DBEA37A54ED}" dt="2023-10-24T14:26:57.885" v="555" actId="1076"/>
          <ac:grpSpMkLst>
            <pc:docMk/>
            <pc:sldMk cId="2664890760" sldId="303"/>
            <ac:grpSpMk id="13" creationId="{FBC3C1D9-99C2-259C-7C72-3265F9D09F31}"/>
          </ac:grpSpMkLst>
        </pc:grpChg>
        <pc:grpChg chg="add del mod">
          <ac:chgData name="Nazmul Hossain" userId="bb59a8d1d377a641" providerId="LiveId" clId="{5995AA1C-4417-4C54-8913-1DBEA37A54ED}" dt="2023-10-24T16:37:32.447" v="1132" actId="478"/>
          <ac:grpSpMkLst>
            <pc:docMk/>
            <pc:sldMk cId="2664890760" sldId="303"/>
            <ac:grpSpMk id="20" creationId="{1D10429D-7296-2AA7-79E1-3224C17FB4A1}"/>
          </ac:grpSpMkLst>
        </pc:grpChg>
        <pc:grpChg chg="add del mod">
          <ac:chgData name="Nazmul Hossain" userId="bb59a8d1d377a641" providerId="LiveId" clId="{5995AA1C-4417-4C54-8913-1DBEA37A54ED}" dt="2023-10-24T16:37:32.447" v="1132" actId="478"/>
          <ac:grpSpMkLst>
            <pc:docMk/>
            <pc:sldMk cId="2664890760" sldId="303"/>
            <ac:grpSpMk id="23" creationId="{8A49FF76-8904-014C-CD97-7D8BF72DA755}"/>
          </ac:grpSpMkLst>
        </pc:grpChg>
        <pc:grpChg chg="add del mod">
          <ac:chgData name="Nazmul Hossain" userId="bb59a8d1d377a641" providerId="LiveId" clId="{5995AA1C-4417-4C54-8913-1DBEA37A54ED}" dt="2023-10-24T16:35:57.003" v="1128"/>
          <ac:grpSpMkLst>
            <pc:docMk/>
            <pc:sldMk cId="2664890760" sldId="303"/>
            <ac:grpSpMk id="26" creationId="{1E352668-9007-CBAA-B620-DF2564C30F15}"/>
          </ac:grpSpMkLst>
        </pc:grpChg>
        <pc:grpChg chg="add del mod">
          <ac:chgData name="Nazmul Hossain" userId="bb59a8d1d377a641" providerId="LiveId" clId="{5995AA1C-4417-4C54-8913-1DBEA37A54ED}" dt="2023-10-24T16:37:32.447" v="1132" actId="478"/>
          <ac:grpSpMkLst>
            <pc:docMk/>
            <pc:sldMk cId="2664890760" sldId="303"/>
            <ac:grpSpMk id="29" creationId="{9E823E65-6DA2-7678-FD0A-2D42831C1520}"/>
          </ac:grpSpMkLst>
        </pc:grpChg>
        <pc:grpChg chg="add del mod">
          <ac:chgData name="Nazmul Hossain" userId="bb59a8d1d377a641" providerId="LiveId" clId="{5995AA1C-4417-4C54-8913-1DBEA37A54ED}" dt="2023-10-24T16:37:32.447" v="1132" actId="478"/>
          <ac:grpSpMkLst>
            <pc:docMk/>
            <pc:sldMk cId="2664890760" sldId="303"/>
            <ac:grpSpMk id="32" creationId="{98E087F6-A80D-682E-D8FC-78354D541FB3}"/>
          </ac:grpSpMkLst>
        </pc:grpChg>
        <pc:grpChg chg="add del mod">
          <ac:chgData name="Nazmul Hossain" userId="bb59a8d1d377a641" providerId="LiveId" clId="{5995AA1C-4417-4C54-8913-1DBEA37A54ED}" dt="2023-10-24T16:37:32.447" v="1132" actId="478"/>
          <ac:grpSpMkLst>
            <pc:docMk/>
            <pc:sldMk cId="2664890760" sldId="303"/>
            <ac:grpSpMk id="35" creationId="{5463AA24-781B-32DB-97A0-003ABC111A15}"/>
          </ac:grpSpMkLst>
        </pc:grpChg>
        <pc:grpChg chg="add mod">
          <ac:chgData name="Nazmul Hossain" userId="bb59a8d1d377a641" providerId="LiveId" clId="{5995AA1C-4417-4C54-8913-1DBEA37A54ED}" dt="2023-10-24T16:37:34.046" v="1133"/>
          <ac:grpSpMkLst>
            <pc:docMk/>
            <pc:sldMk cId="2664890760" sldId="303"/>
            <ac:grpSpMk id="38" creationId="{9B094242-5FB6-2A6B-DDF7-1C22FE90F94E}"/>
          </ac:grpSpMkLst>
        </pc:grpChg>
        <pc:grpChg chg="add mod">
          <ac:chgData name="Nazmul Hossain" userId="bb59a8d1d377a641" providerId="LiveId" clId="{5995AA1C-4417-4C54-8913-1DBEA37A54ED}" dt="2023-10-24T16:37:34.046" v="1133"/>
          <ac:grpSpMkLst>
            <pc:docMk/>
            <pc:sldMk cId="2664890760" sldId="303"/>
            <ac:grpSpMk id="41" creationId="{57A35494-E806-1F6F-A5EF-F0304468AB18}"/>
          </ac:grpSpMkLst>
        </pc:grpChg>
        <pc:grpChg chg="del">
          <ac:chgData name="Nazmul Hossain" userId="bb59a8d1d377a641" providerId="LiveId" clId="{5995AA1C-4417-4C54-8913-1DBEA37A54ED}" dt="2023-10-24T14:25:24.150" v="549" actId="478"/>
          <ac:grpSpMkLst>
            <pc:docMk/>
            <pc:sldMk cId="2664890760" sldId="303"/>
            <ac:grpSpMk id="43" creationId="{74DC9A18-8826-473A-91F7-80E256231DF3}"/>
          </ac:grpSpMkLst>
        </pc:grpChg>
        <pc:grpChg chg="add mod">
          <ac:chgData name="Nazmul Hossain" userId="bb59a8d1d377a641" providerId="LiveId" clId="{5995AA1C-4417-4C54-8913-1DBEA37A54ED}" dt="2023-10-24T16:37:34.046" v="1133"/>
          <ac:grpSpMkLst>
            <pc:docMk/>
            <pc:sldMk cId="2664890760" sldId="303"/>
            <ac:grpSpMk id="44" creationId="{C338F35C-B1FF-A149-4EF8-AB62EFC0899A}"/>
          </ac:grpSpMkLst>
        </pc:grpChg>
        <pc:grpChg chg="add mod">
          <ac:chgData name="Nazmul Hossain" userId="bb59a8d1d377a641" providerId="LiveId" clId="{5995AA1C-4417-4C54-8913-1DBEA37A54ED}" dt="2023-10-24T16:37:34.046" v="1133"/>
          <ac:grpSpMkLst>
            <pc:docMk/>
            <pc:sldMk cId="2664890760" sldId="303"/>
            <ac:grpSpMk id="47" creationId="{59A8F739-0077-93A5-B905-EA558A894432}"/>
          </ac:grpSpMkLst>
        </pc:grpChg>
        <pc:grpChg chg="add mod">
          <ac:chgData name="Nazmul Hossain" userId="bb59a8d1d377a641" providerId="LiveId" clId="{5995AA1C-4417-4C54-8913-1DBEA37A54ED}" dt="2023-10-24T16:37:34.046" v="1133"/>
          <ac:grpSpMkLst>
            <pc:docMk/>
            <pc:sldMk cId="2664890760" sldId="303"/>
            <ac:grpSpMk id="50" creationId="{6ADE1366-9359-4E73-7C99-3B039E83AD1A}"/>
          </ac:grpSpMkLst>
        </pc:grpChg>
        <pc:grpChg chg="add mod">
          <ac:chgData name="Nazmul Hossain" userId="bb59a8d1d377a641" providerId="LiveId" clId="{5995AA1C-4417-4C54-8913-1DBEA37A54ED}" dt="2023-10-24T16:37:34.046" v="1133"/>
          <ac:grpSpMkLst>
            <pc:docMk/>
            <pc:sldMk cId="2664890760" sldId="303"/>
            <ac:grpSpMk id="53" creationId="{167C5999-B567-7A45-ED35-C0AC90F024DC}"/>
          </ac:grpSpMkLst>
        </pc:grpChg>
        <pc:picChg chg="add del mod">
          <ac:chgData name="Nazmul Hossain" userId="bb59a8d1d377a641" providerId="LiveId" clId="{5995AA1C-4417-4C54-8913-1DBEA37A54ED}" dt="2023-10-24T16:40:26.118" v="1233" actId="478"/>
          <ac:picMkLst>
            <pc:docMk/>
            <pc:sldMk cId="2664890760" sldId="303"/>
            <ac:picMk id="56" creationId="{A54B4C8E-140B-89BB-908F-0871A91849E9}"/>
          </ac:picMkLst>
        </pc:picChg>
        <pc:picChg chg="add mod">
          <ac:chgData name="Nazmul Hossain" userId="bb59a8d1d377a641" providerId="LiveId" clId="{5995AA1C-4417-4C54-8913-1DBEA37A54ED}" dt="2023-10-24T16:40:47.950" v="1238" actId="1076"/>
          <ac:picMkLst>
            <pc:docMk/>
            <pc:sldMk cId="2664890760" sldId="303"/>
            <ac:picMk id="2050" creationId="{C06E4B54-9E03-568D-3D8D-22B56520BD9C}"/>
          </ac:picMkLst>
        </pc:picChg>
      </pc:sldChg>
      <pc:sldChg chg="addSp delSp modSp add del mod">
        <pc:chgData name="Nazmul Hossain" userId="bb59a8d1d377a641" providerId="LiveId" clId="{5995AA1C-4417-4C54-8913-1DBEA37A54ED}" dt="2023-10-24T16:36:59.595" v="1131" actId="47"/>
        <pc:sldMkLst>
          <pc:docMk/>
          <pc:sldMk cId="2035777723" sldId="304"/>
        </pc:sldMkLst>
        <pc:spChg chg="add mod">
          <ac:chgData name="Nazmul Hossain" userId="bb59a8d1d377a641" providerId="LiveId" clId="{5995AA1C-4417-4C54-8913-1DBEA37A54ED}" dt="2023-10-24T14:25:16.528" v="548"/>
          <ac:spMkLst>
            <pc:docMk/>
            <pc:sldMk cId="2035777723" sldId="304"/>
            <ac:spMk id="2" creationId="{AF54D79B-F147-9270-68E2-4AC4A372E475}"/>
          </ac:spMkLst>
        </pc:spChg>
        <pc:spChg chg="add mod">
          <ac:chgData name="Nazmul Hossain" userId="bb59a8d1d377a641" providerId="LiveId" clId="{5995AA1C-4417-4C54-8913-1DBEA37A54ED}" dt="2023-10-24T15:58:24.980" v="1089" actId="20577"/>
          <ac:spMkLst>
            <pc:docMk/>
            <pc:sldMk cId="2035777723" sldId="304"/>
            <ac:spMk id="3" creationId="{43AAAB39-06E4-C57E-8635-EEF1C6C73F6E}"/>
          </ac:spMkLst>
        </pc:spChg>
        <pc:spChg chg="mod">
          <ac:chgData name="Nazmul Hossain" userId="bb59a8d1d377a641" providerId="LiveId" clId="{5995AA1C-4417-4C54-8913-1DBEA37A54ED}" dt="2023-10-24T16:19:51.387" v="1117" actId="20577"/>
          <ac:spMkLst>
            <pc:docMk/>
            <pc:sldMk cId="2035777723" sldId="304"/>
            <ac:spMk id="4" creationId="{4E4A5B06-700E-4204-8768-C6B30394B6D0}"/>
          </ac:spMkLst>
        </pc:spChg>
        <pc:spChg chg="add mod">
          <ac:chgData name="Nazmul Hossain" userId="bb59a8d1d377a641" providerId="LiveId" clId="{5995AA1C-4417-4C54-8913-1DBEA37A54ED}" dt="2023-10-24T14:25:16.528" v="548"/>
          <ac:spMkLst>
            <pc:docMk/>
            <pc:sldMk cId="2035777723" sldId="304"/>
            <ac:spMk id="5" creationId="{1148C5D9-8C7F-EECF-84D7-1A82CBFE2985}"/>
          </ac:spMkLst>
        </pc:spChg>
        <pc:spChg chg="del">
          <ac:chgData name="Nazmul Hossain" userId="bb59a8d1d377a641" providerId="LiveId" clId="{5995AA1C-4417-4C54-8913-1DBEA37A54ED}" dt="2023-10-24T14:25:14.723" v="547" actId="478"/>
          <ac:spMkLst>
            <pc:docMk/>
            <pc:sldMk cId="2035777723" sldId="304"/>
            <ac:spMk id="6" creationId="{CC59250D-037E-E628-F366-1DCA9A2F2097}"/>
          </ac:spMkLst>
        </pc:spChg>
        <pc:spChg chg="mod">
          <ac:chgData name="Nazmul Hossain" userId="bb59a8d1d377a641" providerId="LiveId" clId="{5995AA1C-4417-4C54-8913-1DBEA37A54ED}" dt="2023-10-24T14:25:16.528" v="548"/>
          <ac:spMkLst>
            <pc:docMk/>
            <pc:sldMk cId="2035777723" sldId="304"/>
            <ac:spMk id="8" creationId="{6F7CDEDC-BD88-1204-FDF1-3D7B4C122C7C}"/>
          </ac:spMkLst>
        </pc:spChg>
        <pc:spChg chg="mod">
          <ac:chgData name="Nazmul Hossain" userId="bb59a8d1d377a641" providerId="LiveId" clId="{5995AA1C-4417-4C54-8913-1DBEA37A54ED}" dt="2023-10-24T14:25:16.528" v="548"/>
          <ac:spMkLst>
            <pc:docMk/>
            <pc:sldMk cId="2035777723" sldId="304"/>
            <ac:spMk id="9" creationId="{447724DC-0E00-8520-780E-73E85E4BEB26}"/>
          </ac:spMkLst>
        </pc:spChg>
        <pc:spChg chg="mod">
          <ac:chgData name="Nazmul Hossain" userId="bb59a8d1d377a641" providerId="LiveId" clId="{5995AA1C-4417-4C54-8913-1DBEA37A54ED}" dt="2023-10-24T14:25:16.528" v="548"/>
          <ac:spMkLst>
            <pc:docMk/>
            <pc:sldMk cId="2035777723" sldId="304"/>
            <ac:spMk id="10" creationId="{E2A20CFC-7DD7-7508-008B-44D9B014E742}"/>
          </ac:spMkLst>
        </pc:spChg>
        <pc:spChg chg="mod">
          <ac:chgData name="Nazmul Hossain" userId="bb59a8d1d377a641" providerId="LiveId" clId="{5995AA1C-4417-4C54-8913-1DBEA37A54ED}" dt="2023-10-24T14:25:16.528" v="548"/>
          <ac:spMkLst>
            <pc:docMk/>
            <pc:sldMk cId="2035777723" sldId="304"/>
            <ac:spMk id="11" creationId="{D851D8F1-48D4-197D-29A8-C8E9324BD5B5}"/>
          </ac:spMkLst>
        </pc:spChg>
        <pc:spChg chg="del">
          <ac:chgData name="Nazmul Hossain" userId="bb59a8d1d377a641" providerId="LiveId" clId="{5995AA1C-4417-4C54-8913-1DBEA37A54ED}" dt="2023-10-24T14:25:14.723" v="547" actId="478"/>
          <ac:spMkLst>
            <pc:docMk/>
            <pc:sldMk cId="2035777723" sldId="304"/>
            <ac:spMk id="41" creationId="{C0FAA428-378D-417A-AA82-56A0E8E1FBFB}"/>
          </ac:spMkLst>
        </pc:spChg>
        <pc:spChg chg="del">
          <ac:chgData name="Nazmul Hossain" userId="bb59a8d1d377a641" providerId="LiveId" clId="{5995AA1C-4417-4C54-8913-1DBEA37A54ED}" dt="2023-10-24T14:25:14.723" v="547" actId="478"/>
          <ac:spMkLst>
            <pc:docMk/>
            <pc:sldMk cId="2035777723" sldId="304"/>
            <ac:spMk id="42" creationId="{75FA8F47-573C-45D6-B4C6-7935EAC23D29}"/>
          </ac:spMkLst>
        </pc:spChg>
        <pc:grpChg chg="add mod">
          <ac:chgData name="Nazmul Hossain" userId="bb59a8d1d377a641" providerId="LiveId" clId="{5995AA1C-4417-4C54-8913-1DBEA37A54ED}" dt="2023-10-24T14:25:16.528" v="548"/>
          <ac:grpSpMkLst>
            <pc:docMk/>
            <pc:sldMk cId="2035777723" sldId="304"/>
            <ac:grpSpMk id="7" creationId="{12B5BD06-7BE1-EB69-BD6F-102A4F8ACACE}"/>
          </ac:grpSpMkLst>
        </pc:grpChg>
        <pc:grpChg chg="del">
          <ac:chgData name="Nazmul Hossain" userId="bb59a8d1d377a641" providerId="LiveId" clId="{5995AA1C-4417-4C54-8913-1DBEA37A54ED}" dt="2023-10-24T14:25:14.723" v="547" actId="478"/>
          <ac:grpSpMkLst>
            <pc:docMk/>
            <pc:sldMk cId="2035777723" sldId="304"/>
            <ac:grpSpMk id="43" creationId="{74DC9A18-8826-473A-91F7-80E256231DF3}"/>
          </ac:grpSpMkLst>
        </pc:grpChg>
      </pc:sldChg>
      <pc:sldChg chg="addSp delSp modSp add del mod ord">
        <pc:chgData name="Nazmul Hossain" userId="bb59a8d1d377a641" providerId="LiveId" clId="{5995AA1C-4417-4C54-8913-1DBEA37A54ED}" dt="2023-10-24T17:24:12.209" v="1869" actId="47"/>
        <pc:sldMkLst>
          <pc:docMk/>
          <pc:sldMk cId="2346748690" sldId="304"/>
        </pc:sldMkLst>
        <pc:spChg chg="mod">
          <ac:chgData name="Nazmul Hossain" userId="bb59a8d1d377a641" providerId="LiveId" clId="{5995AA1C-4417-4C54-8913-1DBEA37A54ED}" dt="2023-10-24T16:52:16.308" v="1305"/>
          <ac:spMkLst>
            <pc:docMk/>
            <pc:sldMk cId="2346748690" sldId="304"/>
            <ac:spMk id="3" creationId="{31986DBD-3F65-2076-A227-C2F36C3C4E49}"/>
          </ac:spMkLst>
        </pc:spChg>
        <pc:spChg chg="mod">
          <ac:chgData name="Nazmul Hossain" userId="bb59a8d1d377a641" providerId="LiveId" clId="{5995AA1C-4417-4C54-8913-1DBEA37A54ED}" dt="2023-10-24T16:51:33.633" v="1304" actId="20577"/>
          <ac:spMkLst>
            <pc:docMk/>
            <pc:sldMk cId="2346748690" sldId="304"/>
            <ac:spMk id="4" creationId="{4E4A5B06-700E-4204-8768-C6B30394B6D0}"/>
          </ac:spMkLst>
        </pc:spChg>
        <pc:spChg chg="mod">
          <ac:chgData name="Nazmul Hossain" userId="bb59a8d1d377a641" providerId="LiveId" clId="{5995AA1C-4417-4C54-8913-1DBEA37A54ED}" dt="2023-10-24T16:52:16.308" v="1305"/>
          <ac:spMkLst>
            <pc:docMk/>
            <pc:sldMk cId="2346748690" sldId="304"/>
            <ac:spMk id="5" creationId="{12ECE4CE-5B53-C02A-49E4-52FB61B9AF63}"/>
          </ac:spMkLst>
        </pc:spChg>
        <pc:spChg chg="mod">
          <ac:chgData name="Nazmul Hossain" userId="bb59a8d1d377a641" providerId="LiveId" clId="{5995AA1C-4417-4C54-8913-1DBEA37A54ED}" dt="2023-10-24T16:52:16.308" v="1305"/>
          <ac:spMkLst>
            <pc:docMk/>
            <pc:sldMk cId="2346748690" sldId="304"/>
            <ac:spMk id="7" creationId="{C9585DD3-9AA1-C2B7-074E-B79EDBD5E7D6}"/>
          </ac:spMkLst>
        </pc:spChg>
        <pc:spChg chg="mod">
          <ac:chgData name="Nazmul Hossain" userId="bb59a8d1d377a641" providerId="LiveId" clId="{5995AA1C-4417-4C54-8913-1DBEA37A54ED}" dt="2023-10-24T16:52:16.308" v="1305"/>
          <ac:spMkLst>
            <pc:docMk/>
            <pc:sldMk cId="2346748690" sldId="304"/>
            <ac:spMk id="8" creationId="{B3745B63-4A38-106D-9FD6-80D50F14ECBD}"/>
          </ac:spMkLst>
        </pc:spChg>
        <pc:spChg chg="mod">
          <ac:chgData name="Nazmul Hossain" userId="bb59a8d1d377a641" providerId="LiveId" clId="{5995AA1C-4417-4C54-8913-1DBEA37A54ED}" dt="2023-10-24T16:52:16.308" v="1305"/>
          <ac:spMkLst>
            <pc:docMk/>
            <pc:sldMk cId="2346748690" sldId="304"/>
            <ac:spMk id="10" creationId="{99EE52D5-AB28-4442-611D-CD970B6909C6}"/>
          </ac:spMkLst>
        </pc:spChg>
        <pc:spChg chg="mod">
          <ac:chgData name="Nazmul Hossain" userId="bb59a8d1d377a641" providerId="LiveId" clId="{5995AA1C-4417-4C54-8913-1DBEA37A54ED}" dt="2023-10-24T16:52:16.308" v="1305"/>
          <ac:spMkLst>
            <pc:docMk/>
            <pc:sldMk cId="2346748690" sldId="304"/>
            <ac:spMk id="11" creationId="{8DD95162-3FC9-9039-2827-00C8B444DBC4}"/>
          </ac:spMkLst>
        </pc:spChg>
        <pc:spChg chg="add del mod">
          <ac:chgData name="Nazmul Hossain" userId="bb59a8d1d377a641" providerId="LiveId" clId="{5995AA1C-4417-4C54-8913-1DBEA37A54ED}" dt="2023-10-24T17:02:47.210" v="1535" actId="478"/>
          <ac:spMkLst>
            <pc:docMk/>
            <pc:sldMk cId="2346748690" sldId="304"/>
            <ac:spMk id="23" creationId="{099285DA-4140-5196-7A32-54BE3EF1AF34}"/>
          </ac:spMkLst>
        </pc:spChg>
        <pc:spChg chg="add del mod">
          <ac:chgData name="Nazmul Hossain" userId="bb59a8d1d377a641" providerId="LiveId" clId="{5995AA1C-4417-4C54-8913-1DBEA37A54ED}" dt="2023-10-24T17:02:26.948" v="1529" actId="21"/>
          <ac:spMkLst>
            <pc:docMk/>
            <pc:sldMk cId="2346748690" sldId="304"/>
            <ac:spMk id="24" creationId="{4A911780-59AD-4BA0-A4F7-70C52EB110CE}"/>
          </ac:spMkLst>
        </pc:spChg>
        <pc:spChg chg="mod">
          <ac:chgData name="Nazmul Hossain" userId="bb59a8d1d377a641" providerId="LiveId" clId="{5995AA1C-4417-4C54-8913-1DBEA37A54ED}" dt="2023-10-24T16:55:00.364" v="1376"/>
          <ac:spMkLst>
            <pc:docMk/>
            <pc:sldMk cId="2346748690" sldId="304"/>
            <ac:spMk id="26" creationId="{00E831BB-B1EE-B2AC-33D7-E428258741C9}"/>
          </ac:spMkLst>
        </pc:spChg>
        <pc:spChg chg="mod">
          <ac:chgData name="Nazmul Hossain" userId="bb59a8d1d377a641" providerId="LiveId" clId="{5995AA1C-4417-4C54-8913-1DBEA37A54ED}" dt="2023-10-24T16:55:00.364" v="1376"/>
          <ac:spMkLst>
            <pc:docMk/>
            <pc:sldMk cId="2346748690" sldId="304"/>
            <ac:spMk id="27" creationId="{B53B8734-1201-41AE-8231-5214E555A02C}"/>
          </ac:spMkLst>
        </pc:spChg>
        <pc:spChg chg="add del mod">
          <ac:chgData name="Nazmul Hossain" userId="bb59a8d1d377a641" providerId="LiveId" clId="{5995AA1C-4417-4C54-8913-1DBEA37A54ED}" dt="2023-10-24T17:02:49.932" v="1536" actId="478"/>
          <ac:spMkLst>
            <pc:docMk/>
            <pc:sldMk cId="2346748690" sldId="304"/>
            <ac:spMk id="28" creationId="{7989CF84-6E45-5E97-28DF-92FDD4C2DEA6}"/>
          </ac:spMkLst>
        </pc:spChg>
        <pc:spChg chg="mod">
          <ac:chgData name="Nazmul Hossain" userId="bb59a8d1d377a641" providerId="LiveId" clId="{5995AA1C-4417-4C54-8913-1DBEA37A54ED}" dt="2023-10-24T17:02:40.111" v="1533"/>
          <ac:spMkLst>
            <pc:docMk/>
            <pc:sldMk cId="2346748690" sldId="304"/>
            <ac:spMk id="30" creationId="{FAF1CFDC-EAF8-5D9B-9440-F6EE178B279A}"/>
          </ac:spMkLst>
        </pc:spChg>
        <pc:spChg chg="mod">
          <ac:chgData name="Nazmul Hossain" userId="bb59a8d1d377a641" providerId="LiveId" clId="{5995AA1C-4417-4C54-8913-1DBEA37A54ED}" dt="2023-10-24T17:02:40.111" v="1533"/>
          <ac:spMkLst>
            <pc:docMk/>
            <pc:sldMk cId="2346748690" sldId="304"/>
            <ac:spMk id="31" creationId="{A77148A3-B844-5592-9475-E4498FF4B875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32" creationId="{93B2BF7B-7E2D-FB79-6521-881A568AC51F}"/>
          </ac:spMkLst>
        </pc:spChg>
        <pc:spChg chg="add del mod">
          <ac:chgData name="Nazmul Hossain" userId="bb59a8d1d377a641" providerId="LiveId" clId="{5995AA1C-4417-4C54-8913-1DBEA37A54ED}" dt="2023-10-24T17:03:19.796" v="1538"/>
          <ac:spMkLst>
            <pc:docMk/>
            <pc:sldMk cId="2346748690" sldId="304"/>
            <ac:spMk id="33" creationId="{1D440AC6-B83C-73A0-4D5D-32A19087A30E}"/>
          </ac:spMkLst>
        </pc:spChg>
        <pc:spChg chg="add del mod">
          <ac:chgData name="Nazmul Hossain" userId="bb59a8d1d377a641" providerId="LiveId" clId="{5995AA1C-4417-4C54-8913-1DBEA37A54ED}" dt="2023-10-24T17:03:19.796" v="1538"/>
          <ac:spMkLst>
            <pc:docMk/>
            <pc:sldMk cId="2346748690" sldId="304"/>
            <ac:spMk id="34" creationId="{E1C3892D-6A6C-DF52-B501-9B8CB4B39924}"/>
          </ac:spMkLst>
        </pc:spChg>
        <pc:spChg chg="add del mod">
          <ac:chgData name="Nazmul Hossain" userId="bb59a8d1d377a641" providerId="LiveId" clId="{5995AA1C-4417-4C54-8913-1DBEA37A54ED}" dt="2023-10-24T17:03:19.796" v="1538"/>
          <ac:spMkLst>
            <pc:docMk/>
            <pc:sldMk cId="2346748690" sldId="304"/>
            <ac:spMk id="35" creationId="{B7FCA79A-AF76-0797-88C6-1900D73205DA}"/>
          </ac:spMkLst>
        </pc:spChg>
        <pc:spChg chg="add del mod">
          <ac:chgData name="Nazmul Hossain" userId="bb59a8d1d377a641" providerId="LiveId" clId="{5995AA1C-4417-4C54-8913-1DBEA37A54ED}" dt="2023-10-24T17:03:19.796" v="1538"/>
          <ac:spMkLst>
            <pc:docMk/>
            <pc:sldMk cId="2346748690" sldId="304"/>
            <ac:spMk id="36" creationId="{F1DA9BA2-47D4-C640-C833-696C7FE4F905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38" creationId="{1941D927-2D14-303B-CB77-2DED0574F273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39" creationId="{B30070A3-D849-73BD-2F43-520104014993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40" creationId="{73110A41-2EAB-688B-05AF-161BA4707AF0}"/>
          </ac:spMkLst>
        </pc:spChg>
        <pc:spChg chg="add mod">
          <ac:chgData name="Nazmul Hossain" userId="bb59a8d1d377a641" providerId="LiveId" clId="{5995AA1C-4417-4C54-8913-1DBEA37A54ED}" dt="2023-10-24T17:04:07.664" v="1647" actId="20577"/>
          <ac:spMkLst>
            <pc:docMk/>
            <pc:sldMk cId="2346748690" sldId="304"/>
            <ac:spMk id="41" creationId="{138CED8A-54E3-3B4C-BCDB-C28B3BD2E7B2}"/>
          </ac:spMkLst>
        </pc:spChg>
        <pc:spChg chg="mod">
          <ac:chgData name="Nazmul Hossain" userId="bb59a8d1d377a641" providerId="LiveId" clId="{5995AA1C-4417-4C54-8913-1DBEA37A54ED}" dt="2023-10-24T17:18:35.156" v="1839"/>
          <ac:spMkLst>
            <pc:docMk/>
            <pc:sldMk cId="2346748690" sldId="304"/>
            <ac:spMk id="43" creationId="{DFBB0BF2-2BCF-E633-76C7-788E77D9FD6E}"/>
          </ac:spMkLst>
        </pc:spChg>
        <pc:spChg chg="mod">
          <ac:chgData name="Nazmul Hossain" userId="bb59a8d1d377a641" providerId="LiveId" clId="{5995AA1C-4417-4C54-8913-1DBEA37A54ED}" dt="2023-10-24T17:18:35.156" v="1839"/>
          <ac:spMkLst>
            <pc:docMk/>
            <pc:sldMk cId="2346748690" sldId="304"/>
            <ac:spMk id="44" creationId="{97758DA1-2869-F2DB-C070-39C609A710BF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45" creationId="{DED67CCB-E270-5341-1A60-785EFC9996A4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46" creationId="{71354CB6-576B-0B76-B701-DCE7AB73FD9F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47" creationId="{5FE689F7-D5FB-59E9-7FFE-6B5470B02359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48" creationId="{ABCB76D7-B28C-D963-32B9-3291C43CBE68}"/>
          </ac:spMkLst>
        </pc:spChg>
        <pc:spChg chg="add del mod">
          <ac:chgData name="Nazmul Hossain" userId="bb59a8d1d377a641" providerId="LiveId" clId="{5995AA1C-4417-4C54-8913-1DBEA37A54ED}" dt="2023-10-24T17:18:49.542" v="1841" actId="21"/>
          <ac:spMkLst>
            <pc:docMk/>
            <pc:sldMk cId="2346748690" sldId="304"/>
            <ac:spMk id="49" creationId="{56B7A85A-F0AC-F414-943F-D1FA57C97F14}"/>
          </ac:spMkLst>
        </pc:spChg>
        <pc:grpChg chg="add del mod">
          <ac:chgData name="Nazmul Hossain" userId="bb59a8d1d377a641" providerId="LiveId" clId="{5995AA1C-4417-4C54-8913-1DBEA37A54ED}" dt="2023-10-24T17:02:43.721" v="1534" actId="478"/>
          <ac:grpSpMkLst>
            <pc:docMk/>
            <pc:sldMk cId="2346748690" sldId="304"/>
            <ac:grpSpMk id="2" creationId="{5BC0AB46-41E5-99C8-2792-0F1F283998E3}"/>
          </ac:grpSpMkLst>
        </pc:grpChg>
        <pc:grpChg chg="add del mod">
          <ac:chgData name="Nazmul Hossain" userId="bb59a8d1d377a641" providerId="LiveId" clId="{5995AA1C-4417-4C54-8913-1DBEA37A54ED}" dt="2023-10-24T16:53:08.610" v="1350" actId="478"/>
          <ac:grpSpMkLst>
            <pc:docMk/>
            <pc:sldMk cId="2346748690" sldId="304"/>
            <ac:grpSpMk id="6" creationId="{BED563CD-C687-05E9-4BA4-48E489810E88}"/>
          </ac:grpSpMkLst>
        </pc:grpChg>
        <pc:grpChg chg="add del mod">
          <ac:chgData name="Nazmul Hossain" userId="bb59a8d1d377a641" providerId="LiveId" clId="{5995AA1C-4417-4C54-8913-1DBEA37A54ED}" dt="2023-10-24T17:02:26.948" v="1529" actId="21"/>
          <ac:grpSpMkLst>
            <pc:docMk/>
            <pc:sldMk cId="2346748690" sldId="304"/>
            <ac:grpSpMk id="9" creationId="{78C75A5B-AFA3-92D3-2516-CBEED9C8301C}"/>
          </ac:grpSpMkLst>
        </pc:grpChg>
        <pc:grpChg chg="add del mod">
          <ac:chgData name="Nazmul Hossain" userId="bb59a8d1d377a641" providerId="LiveId" clId="{5995AA1C-4417-4C54-8913-1DBEA37A54ED}" dt="2023-10-24T17:02:43.721" v="1534" actId="478"/>
          <ac:grpSpMkLst>
            <pc:docMk/>
            <pc:sldMk cId="2346748690" sldId="304"/>
            <ac:grpSpMk id="25" creationId="{345DE4C8-4F0A-C0C5-6A3D-AEAF91A04F16}"/>
          </ac:grpSpMkLst>
        </pc:grpChg>
        <pc:grpChg chg="add del mod">
          <ac:chgData name="Nazmul Hossain" userId="bb59a8d1d377a641" providerId="LiveId" clId="{5995AA1C-4417-4C54-8913-1DBEA37A54ED}" dt="2023-10-24T17:18:49.542" v="1841" actId="21"/>
          <ac:grpSpMkLst>
            <pc:docMk/>
            <pc:sldMk cId="2346748690" sldId="304"/>
            <ac:grpSpMk id="29" creationId="{2AF45E14-4B9D-D0E2-A4B4-D32ABD5FA883}"/>
          </ac:grpSpMkLst>
        </pc:grpChg>
        <pc:grpChg chg="add del mod">
          <ac:chgData name="Nazmul Hossain" userId="bb59a8d1d377a641" providerId="LiveId" clId="{5995AA1C-4417-4C54-8913-1DBEA37A54ED}" dt="2023-10-24T17:18:49.542" v="1841" actId="21"/>
          <ac:grpSpMkLst>
            <pc:docMk/>
            <pc:sldMk cId="2346748690" sldId="304"/>
            <ac:grpSpMk id="42" creationId="{2FF73DEF-6397-9F48-71DA-29FD40ABF768}"/>
          </ac:grpSpMkLst>
        </pc:grpChg>
        <pc:picChg chg="del">
          <ac:chgData name="Nazmul Hossain" userId="bb59a8d1d377a641" providerId="LiveId" clId="{5995AA1C-4417-4C54-8913-1DBEA37A54ED}" dt="2023-10-24T16:51:23.983" v="1302" actId="478"/>
          <ac:picMkLst>
            <pc:docMk/>
            <pc:sldMk cId="2346748690" sldId="304"/>
            <ac:picMk id="13" creationId="{4D32E6D1-18E7-0798-9EC3-39411B1F192D}"/>
          </ac:picMkLst>
        </pc:picChg>
        <pc:picChg chg="del">
          <ac:chgData name="Nazmul Hossain" userId="bb59a8d1d377a641" providerId="LiveId" clId="{5995AA1C-4417-4C54-8913-1DBEA37A54ED}" dt="2023-10-24T16:55:29.419" v="1388" actId="478"/>
          <ac:picMkLst>
            <pc:docMk/>
            <pc:sldMk cId="2346748690" sldId="304"/>
            <ac:picMk id="18" creationId="{76520E72-E95B-4ADA-9FF4-29DF1230E521}"/>
          </ac:picMkLst>
        </pc:picChg>
        <pc:picChg chg="add del">
          <ac:chgData name="Nazmul Hossain" userId="bb59a8d1d377a641" providerId="LiveId" clId="{5995AA1C-4417-4C54-8913-1DBEA37A54ED}" dt="2023-10-24T17:03:20.786" v="1540"/>
          <ac:picMkLst>
            <pc:docMk/>
            <pc:sldMk cId="2346748690" sldId="304"/>
            <ac:picMk id="37" creationId="{239A52C1-AA75-8461-11F7-931FE7350DB3}"/>
          </ac:picMkLst>
        </pc:picChg>
      </pc:sldChg>
      <pc:sldChg chg="addSp delSp modSp add mod">
        <pc:chgData name="Nazmul Hossain" userId="bb59a8d1d377a641" providerId="LiveId" clId="{5995AA1C-4417-4C54-8913-1DBEA37A54ED}" dt="2023-10-24T17:26:24.209" v="1885" actId="1076"/>
        <pc:sldMkLst>
          <pc:docMk/>
          <pc:sldMk cId="1570385170" sldId="305"/>
        </pc:sldMkLst>
        <pc:spChg chg="mod">
          <ac:chgData name="Nazmul Hossain" userId="bb59a8d1d377a641" providerId="LiveId" clId="{5995AA1C-4417-4C54-8913-1DBEA37A54ED}" dt="2023-10-24T17:22:34.219" v="1857" actId="255"/>
          <ac:spMkLst>
            <pc:docMk/>
            <pc:sldMk cId="1570385170" sldId="305"/>
            <ac:spMk id="3" creationId="{31986DBD-3F65-2076-A227-C2F36C3C4E49}"/>
          </ac:spMkLst>
        </pc:spChg>
        <pc:spChg chg="mod">
          <ac:chgData name="Nazmul Hossain" userId="bb59a8d1d377a641" providerId="LiveId" clId="{5995AA1C-4417-4C54-8913-1DBEA37A54ED}" dt="2023-10-24T17:26:07.927" v="1884" actId="1076"/>
          <ac:spMkLst>
            <pc:docMk/>
            <pc:sldMk cId="1570385170" sldId="305"/>
            <ac:spMk id="4" creationId="{4E4A5B06-700E-4204-8768-C6B30394B6D0}"/>
          </ac:spMkLst>
        </pc:spChg>
        <pc:spChg chg="mod">
          <ac:chgData name="Nazmul Hossain" userId="bb59a8d1d377a641" providerId="LiveId" clId="{5995AA1C-4417-4C54-8913-1DBEA37A54ED}" dt="2023-10-24T17:22:34.219" v="1857" actId="255"/>
          <ac:spMkLst>
            <pc:docMk/>
            <pc:sldMk cId="1570385170" sldId="305"/>
            <ac:spMk id="5" creationId="{12ECE4CE-5B53-C02A-49E4-52FB61B9AF63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6" creationId="{0E41DD01-C7E7-B106-6B81-803AA78EC25F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7" creationId="{F535AFE3-07AF-AB95-294C-EDC78D31DCB2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8" creationId="{F700D8C9-554E-00BE-1E8C-4E08A4A0285F}"/>
          </ac:spMkLst>
        </pc:spChg>
        <pc:spChg chg="add del mod">
          <ac:chgData name="Nazmul Hossain" userId="bb59a8d1d377a641" providerId="LiveId" clId="{5995AA1C-4417-4C54-8913-1DBEA37A54ED}" dt="2023-10-24T17:00:56.729" v="1506"/>
          <ac:spMkLst>
            <pc:docMk/>
            <pc:sldMk cId="1570385170" sldId="305"/>
            <ac:spMk id="12" creationId="{433F081E-15C0-94AE-AA98-B70BBC02315B}"/>
          </ac:spMkLst>
        </pc:spChg>
        <pc:spChg chg="add del mod">
          <ac:chgData name="Nazmul Hossain" userId="bb59a8d1d377a641" providerId="LiveId" clId="{5995AA1C-4417-4C54-8913-1DBEA37A54ED}" dt="2023-10-24T17:01:28.689" v="1511"/>
          <ac:spMkLst>
            <pc:docMk/>
            <pc:sldMk cId="1570385170" sldId="305"/>
            <ac:spMk id="13" creationId="{923F0695-913D-654D-70E4-3563E753543B}"/>
          </ac:spMkLst>
        </pc:spChg>
        <pc:spChg chg="mod">
          <ac:chgData name="Nazmul Hossain" userId="bb59a8d1d377a641" providerId="LiveId" clId="{5995AA1C-4417-4C54-8913-1DBEA37A54ED}" dt="2023-10-24T17:20:08.513" v="1852" actId="1076"/>
          <ac:spMkLst>
            <pc:docMk/>
            <pc:sldMk cId="1570385170" sldId="305"/>
            <ac:spMk id="15" creationId="{4B60C5D8-E109-7A41-EF2A-7DB648A61822}"/>
          </ac:spMkLst>
        </pc:spChg>
        <pc:spChg chg="add del mod">
          <ac:chgData name="Nazmul Hossain" userId="bb59a8d1d377a641" providerId="LiveId" clId="{5995AA1C-4417-4C54-8913-1DBEA37A54ED}" dt="2023-10-24T17:01:28.689" v="1511"/>
          <ac:spMkLst>
            <pc:docMk/>
            <pc:sldMk cId="1570385170" sldId="305"/>
            <ac:spMk id="18" creationId="{39C9F39E-3B01-21E4-DBC5-F4C640374E97}"/>
          </ac:spMkLst>
        </pc:spChg>
        <pc:spChg chg="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23" creationId="{099285DA-4140-5196-7A32-54BE3EF1AF34}"/>
          </ac:spMkLst>
        </pc:spChg>
        <pc:spChg chg="del mod">
          <ac:chgData name="Nazmul Hossain" userId="bb59a8d1d377a641" providerId="LiveId" clId="{5995AA1C-4417-4C54-8913-1DBEA37A54ED}" dt="2023-10-24T16:58:09.923" v="1396" actId="478"/>
          <ac:spMkLst>
            <pc:docMk/>
            <pc:sldMk cId="1570385170" sldId="305"/>
            <ac:spMk id="24" creationId="{4A911780-59AD-4BA0-A4F7-70C52EB110CE}"/>
          </ac:spMkLst>
        </pc:spChg>
        <pc:spChg chg="del">
          <ac:chgData name="Nazmul Hossain" userId="bb59a8d1d377a641" providerId="LiveId" clId="{5995AA1C-4417-4C54-8913-1DBEA37A54ED}" dt="2023-10-24T16:58:06.495" v="1394" actId="478"/>
          <ac:spMkLst>
            <pc:docMk/>
            <pc:sldMk cId="1570385170" sldId="305"/>
            <ac:spMk id="28" creationId="{7989CF84-6E45-5E97-28DF-92FDD4C2DEA6}"/>
          </ac:spMkLst>
        </pc:spChg>
        <pc:spChg chg="add del mod">
          <ac:chgData name="Nazmul Hossain" userId="bb59a8d1d377a641" providerId="LiveId" clId="{5995AA1C-4417-4C54-8913-1DBEA37A54ED}" dt="2023-10-24T17:01:28.689" v="1511"/>
          <ac:spMkLst>
            <pc:docMk/>
            <pc:sldMk cId="1570385170" sldId="305"/>
            <ac:spMk id="29" creationId="{A8EADCD6-316B-1534-706F-E8326BC274F3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30" creationId="{159CBB79-792D-621E-AA0B-4C0D8BF41778}"/>
          </ac:spMkLst>
        </pc:spChg>
        <pc:spChg chg="add del mod">
          <ac:chgData name="Nazmul Hossain" userId="bb59a8d1d377a641" providerId="LiveId" clId="{5995AA1C-4417-4C54-8913-1DBEA37A54ED}" dt="2023-10-24T17:06:48.710" v="1734" actId="478"/>
          <ac:spMkLst>
            <pc:docMk/>
            <pc:sldMk cId="1570385170" sldId="305"/>
            <ac:spMk id="31" creationId="{634E3427-E370-62A2-50F7-6B42B50A4B84}"/>
          </ac:spMkLst>
        </pc:spChg>
        <pc:spChg chg="mod">
          <ac:chgData name="Nazmul Hossain" userId="bb59a8d1d377a641" providerId="LiveId" clId="{5995AA1C-4417-4C54-8913-1DBEA37A54ED}" dt="2023-10-24T17:02:28.542" v="1530"/>
          <ac:spMkLst>
            <pc:docMk/>
            <pc:sldMk cId="1570385170" sldId="305"/>
            <ac:spMk id="33" creationId="{B24AFB40-2195-C2F5-03FF-FA1B10DC2E09}"/>
          </ac:spMkLst>
        </pc:spChg>
        <pc:spChg chg="mod">
          <ac:chgData name="Nazmul Hossain" userId="bb59a8d1d377a641" providerId="LiveId" clId="{5995AA1C-4417-4C54-8913-1DBEA37A54ED}" dt="2023-10-24T17:02:28.542" v="1530"/>
          <ac:spMkLst>
            <pc:docMk/>
            <pc:sldMk cId="1570385170" sldId="305"/>
            <ac:spMk id="34" creationId="{AA135E1D-4AF9-44D6-D918-C232F5F9C0DF}"/>
          </ac:spMkLst>
        </pc:spChg>
        <pc:spChg chg="add del mod">
          <ac:chgData name="Nazmul Hossain" userId="bb59a8d1d377a641" providerId="LiveId" clId="{5995AA1C-4417-4C54-8913-1DBEA37A54ED}" dt="2023-10-24T17:02:38.360" v="1532" actId="21"/>
          <ac:spMkLst>
            <pc:docMk/>
            <pc:sldMk cId="1570385170" sldId="305"/>
            <ac:spMk id="35" creationId="{3757B264-4ADF-96C4-DEB6-C41629582D5B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36" creationId="{D8A3A0C2-8A0A-39A3-4B2D-A6402BE7631D}"/>
          </ac:spMkLst>
        </pc:spChg>
        <pc:spChg chg="add del mod">
          <ac:chgData name="Nazmul Hossain" userId="bb59a8d1d377a641" providerId="LiveId" clId="{5995AA1C-4417-4C54-8913-1DBEA37A54ED}" dt="2023-10-24T17:14:01.874" v="1779" actId="478"/>
          <ac:spMkLst>
            <pc:docMk/>
            <pc:sldMk cId="1570385170" sldId="305"/>
            <ac:spMk id="37" creationId="{44FB789C-46B0-8CB6-E53D-418CAA419D46}"/>
          </ac:spMkLst>
        </pc:spChg>
        <pc:spChg chg="add del mod">
          <ac:chgData name="Nazmul Hossain" userId="bb59a8d1d377a641" providerId="LiveId" clId="{5995AA1C-4417-4C54-8913-1DBEA37A54ED}" dt="2023-10-24T17:15:05.961" v="1820" actId="21"/>
          <ac:spMkLst>
            <pc:docMk/>
            <pc:sldMk cId="1570385170" sldId="305"/>
            <ac:spMk id="38" creationId="{CE9AABB7-CACF-461F-85E9-CCB115D92AED}"/>
          </ac:spMkLst>
        </pc:spChg>
        <pc:spChg chg="mod">
          <ac:chgData name="Nazmul Hossain" userId="bb59a8d1d377a641" providerId="LiveId" clId="{5995AA1C-4417-4C54-8913-1DBEA37A54ED}" dt="2023-10-24T17:22:34.219" v="1857" actId="255"/>
          <ac:spMkLst>
            <pc:docMk/>
            <pc:sldMk cId="1570385170" sldId="305"/>
            <ac:spMk id="40" creationId="{4FC85C53-8306-B6F3-4CBF-90CEE354FC19}"/>
          </ac:spMkLst>
        </pc:spChg>
        <pc:spChg chg="mod">
          <ac:chgData name="Nazmul Hossain" userId="bb59a8d1d377a641" providerId="LiveId" clId="{5995AA1C-4417-4C54-8913-1DBEA37A54ED}" dt="2023-10-24T17:22:34.219" v="1857" actId="255"/>
          <ac:spMkLst>
            <pc:docMk/>
            <pc:sldMk cId="1570385170" sldId="305"/>
            <ac:spMk id="41" creationId="{45CEB8BC-3DBE-AFF3-1BB8-4AAF25835594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42" creationId="{2DFF3347-D0A9-4EE5-A997-A5DC2405A875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43" creationId="{676C3B4A-09FE-0BD2-2008-0111F9D2D482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44" creationId="{D01E9C58-97B2-F76C-1FE1-6F57BA6C1083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45" creationId="{25ADBC2C-FAD7-88D7-A14B-2638B09A151C}"/>
          </ac:spMkLst>
        </pc:spChg>
        <pc:spChg chg="mod">
          <ac:chgData name="Nazmul Hossain" userId="bb59a8d1d377a641" providerId="LiveId" clId="{5995AA1C-4417-4C54-8913-1DBEA37A54ED}" dt="2023-10-24T17:22:34.219" v="1857" actId="255"/>
          <ac:spMkLst>
            <pc:docMk/>
            <pc:sldMk cId="1570385170" sldId="305"/>
            <ac:spMk id="47" creationId="{A70F2410-1900-4C54-81AA-FBA172C06D9A}"/>
          </ac:spMkLst>
        </pc:spChg>
        <pc:spChg chg="mod">
          <ac:chgData name="Nazmul Hossain" userId="bb59a8d1d377a641" providerId="LiveId" clId="{5995AA1C-4417-4C54-8913-1DBEA37A54ED}" dt="2023-10-24T17:22:34.219" v="1857" actId="255"/>
          <ac:spMkLst>
            <pc:docMk/>
            <pc:sldMk cId="1570385170" sldId="305"/>
            <ac:spMk id="48" creationId="{69003871-CCF1-CE8A-20E9-B272E284A273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49" creationId="{E462C437-7C30-FFB6-125A-4EA9269BE982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50" creationId="{B90B42BD-0275-1CEF-BF22-52A671B28F6D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51" creationId="{61A4FB04-6D5C-5D2E-37B3-53F375DFE701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52" creationId="{90BB1D9B-BA74-C0A5-B848-C8FC63C30E9C}"/>
          </ac:spMkLst>
        </pc:spChg>
        <pc:spChg chg="add mod">
          <ac:chgData name="Nazmul Hossain" userId="bb59a8d1d377a641" providerId="LiveId" clId="{5995AA1C-4417-4C54-8913-1DBEA37A54ED}" dt="2023-10-24T17:26:24.209" v="1885" actId="1076"/>
          <ac:spMkLst>
            <pc:docMk/>
            <pc:sldMk cId="1570385170" sldId="305"/>
            <ac:spMk id="53" creationId="{6FB429E3-08F7-F5D3-C924-3CC61C63009E}"/>
          </ac:spMkLst>
        </pc:spChg>
        <pc:grpChg chg="mod">
          <ac:chgData name="Nazmul Hossain" userId="bb59a8d1d377a641" providerId="LiveId" clId="{5995AA1C-4417-4C54-8913-1DBEA37A54ED}" dt="2023-10-24T17:26:24.209" v="1885" actId="1076"/>
          <ac:grpSpMkLst>
            <pc:docMk/>
            <pc:sldMk cId="1570385170" sldId="305"/>
            <ac:grpSpMk id="2" creationId="{5BC0AB46-41E5-99C8-2792-0F1F283998E3}"/>
          </ac:grpSpMkLst>
        </pc:grpChg>
        <pc:grpChg chg="del">
          <ac:chgData name="Nazmul Hossain" userId="bb59a8d1d377a641" providerId="LiveId" clId="{5995AA1C-4417-4C54-8913-1DBEA37A54ED}" dt="2023-10-24T16:58:10.752" v="1397" actId="478"/>
          <ac:grpSpMkLst>
            <pc:docMk/>
            <pc:sldMk cId="1570385170" sldId="305"/>
            <ac:grpSpMk id="9" creationId="{78C75A5B-AFA3-92D3-2516-CBEED9C8301C}"/>
          </ac:grpSpMkLst>
        </pc:grpChg>
        <pc:grpChg chg="del">
          <ac:chgData name="Nazmul Hossain" userId="bb59a8d1d377a641" providerId="LiveId" clId="{5995AA1C-4417-4C54-8913-1DBEA37A54ED}" dt="2023-10-24T16:58:10.752" v="1397" actId="478"/>
          <ac:grpSpMkLst>
            <pc:docMk/>
            <pc:sldMk cId="1570385170" sldId="305"/>
            <ac:grpSpMk id="25" creationId="{345DE4C8-4F0A-C0C5-6A3D-AEAF91A04F16}"/>
          </ac:grpSpMkLst>
        </pc:grpChg>
        <pc:grpChg chg="add del mod">
          <ac:chgData name="Nazmul Hossain" userId="bb59a8d1d377a641" providerId="LiveId" clId="{5995AA1C-4417-4C54-8913-1DBEA37A54ED}" dt="2023-10-24T17:02:38.360" v="1532" actId="21"/>
          <ac:grpSpMkLst>
            <pc:docMk/>
            <pc:sldMk cId="1570385170" sldId="305"/>
            <ac:grpSpMk id="32" creationId="{CC2F8ECA-4F45-F018-4055-D6CFCE171A72}"/>
          </ac:grpSpMkLst>
        </pc:grpChg>
        <pc:grpChg chg="add mod">
          <ac:chgData name="Nazmul Hossain" userId="bb59a8d1d377a641" providerId="LiveId" clId="{5995AA1C-4417-4C54-8913-1DBEA37A54ED}" dt="2023-10-24T17:26:24.209" v="1885" actId="1076"/>
          <ac:grpSpMkLst>
            <pc:docMk/>
            <pc:sldMk cId="1570385170" sldId="305"/>
            <ac:grpSpMk id="39" creationId="{1656F64B-4BB6-610F-0B1C-247514313F06}"/>
          </ac:grpSpMkLst>
        </pc:grpChg>
        <pc:grpChg chg="add mod">
          <ac:chgData name="Nazmul Hossain" userId="bb59a8d1d377a641" providerId="LiveId" clId="{5995AA1C-4417-4C54-8913-1DBEA37A54ED}" dt="2023-10-24T17:26:24.209" v="1885" actId="1076"/>
          <ac:grpSpMkLst>
            <pc:docMk/>
            <pc:sldMk cId="1570385170" sldId="305"/>
            <ac:grpSpMk id="46" creationId="{CF0E123C-8CEC-8C69-E2F8-2C5B7540BFF0}"/>
          </ac:grpSpMkLst>
        </pc:grpChg>
      </pc:sldChg>
      <pc:sldChg chg="delSp modSp add del mod">
        <pc:chgData name="Nazmul Hossain" userId="bb59a8d1d377a641" providerId="LiveId" clId="{5995AA1C-4417-4C54-8913-1DBEA37A54ED}" dt="2023-10-24T17:24:13.166" v="1870" actId="47"/>
        <pc:sldMkLst>
          <pc:docMk/>
          <pc:sldMk cId="904532219" sldId="306"/>
        </pc:sldMkLst>
        <pc:spChg chg="del mod">
          <ac:chgData name="Nazmul Hossain" userId="bb59a8d1d377a641" providerId="LiveId" clId="{5995AA1C-4417-4C54-8913-1DBEA37A54ED}" dt="2023-10-24T17:18:33.043" v="1838" actId="21"/>
          <ac:spMkLst>
            <pc:docMk/>
            <pc:sldMk cId="904532219" sldId="306"/>
            <ac:spMk id="32" creationId="{93B2BF7B-7E2D-FB79-6521-881A568AC51F}"/>
          </ac:spMkLst>
        </pc:spChg>
        <pc:spChg chg="del mod">
          <ac:chgData name="Nazmul Hossain" userId="bb59a8d1d377a641" providerId="LiveId" clId="{5995AA1C-4417-4C54-8913-1DBEA37A54ED}" dt="2023-10-24T17:18:33.043" v="1838" actId="21"/>
          <ac:spMkLst>
            <pc:docMk/>
            <pc:sldMk cId="904532219" sldId="306"/>
            <ac:spMk id="38" creationId="{1941D927-2D14-303B-CB77-2DED0574F273}"/>
          </ac:spMkLst>
        </pc:spChg>
        <pc:spChg chg="del mod">
          <ac:chgData name="Nazmul Hossain" userId="bb59a8d1d377a641" providerId="LiveId" clId="{5995AA1C-4417-4C54-8913-1DBEA37A54ED}" dt="2023-10-24T17:18:33.043" v="1838" actId="21"/>
          <ac:spMkLst>
            <pc:docMk/>
            <pc:sldMk cId="904532219" sldId="306"/>
            <ac:spMk id="39" creationId="{B30070A3-D849-73BD-2F43-520104014993}"/>
          </ac:spMkLst>
        </pc:spChg>
        <pc:spChg chg="del mod">
          <ac:chgData name="Nazmul Hossain" userId="bb59a8d1d377a641" providerId="LiveId" clId="{5995AA1C-4417-4C54-8913-1DBEA37A54ED}" dt="2023-10-24T17:18:33.043" v="1838" actId="21"/>
          <ac:spMkLst>
            <pc:docMk/>
            <pc:sldMk cId="904532219" sldId="306"/>
            <ac:spMk id="40" creationId="{73110A41-2EAB-688B-05AF-161BA4707AF0}"/>
          </ac:spMkLst>
        </pc:spChg>
        <pc:spChg chg="del">
          <ac:chgData name="Nazmul Hossain" userId="bb59a8d1d377a641" providerId="LiveId" clId="{5995AA1C-4417-4C54-8913-1DBEA37A54ED}" dt="2023-10-24T17:18:33.043" v="1838" actId="21"/>
          <ac:spMkLst>
            <pc:docMk/>
            <pc:sldMk cId="904532219" sldId="306"/>
            <ac:spMk id="41" creationId="{138CED8A-54E3-3B4C-BCDB-C28B3BD2E7B2}"/>
          </ac:spMkLst>
        </pc:spChg>
        <pc:grpChg chg="del">
          <ac:chgData name="Nazmul Hossain" userId="bb59a8d1d377a641" providerId="LiveId" clId="{5995AA1C-4417-4C54-8913-1DBEA37A54ED}" dt="2023-10-24T17:18:33.043" v="1838" actId="21"/>
          <ac:grpSpMkLst>
            <pc:docMk/>
            <pc:sldMk cId="904532219" sldId="306"/>
            <ac:grpSpMk id="29" creationId="{2AF45E14-4B9D-D0E2-A4B4-D32ABD5FA88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5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10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80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31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AC22-6F5E-406A-A75C-59AF38487968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827-BBDC-4195-8DBD-0CF38BD3D05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4BE4-4B1B-4BC0-A667-51D44824745E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7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C211-FE2C-4A47-9B7E-99CA936EE59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75494BD8-8E0A-4F85-94B2-F93E706112A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5502-A168-4DA6-BB88-7236EA9A4D9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0DDB-4B08-4752-B337-732D7490005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822-57A1-45A2-BBB0-067A77B9473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E468-E87A-40A0-94B8-8E90209D1398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C7F-B01A-4C23-8143-3926BC2AED38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C75C-2439-43CD-ACDD-D1F7604C91FC}" type="datetime1">
              <a:rPr lang="en-US" smtClean="0"/>
              <a:t>10/24/2023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228B5BC-F6CE-4D3A-B6E1-BB8E5B14D25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9979" y="971106"/>
            <a:ext cx="7543800" cy="2661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200" cap="none" dirty="0" err="1">
                <a:latin typeface="+mj-lt"/>
              </a:rPr>
              <a:t>DataAnalytica</a:t>
            </a:r>
            <a:endParaRPr lang="en-US" sz="7200" cap="none" dirty="0">
              <a:latin typeface="+mj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612773" y="3230187"/>
            <a:ext cx="5918454" cy="805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place for all </a:t>
            </a:r>
            <a:r>
              <a:rPr lang="en-US" dirty="0" err="1"/>
              <a:t>IUTian</a:t>
            </a:r>
            <a:r>
              <a:rPr lang="en-US" dirty="0"/>
              <a:t> goods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C178-0FCD-400B-86E0-AE3B90DD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07" y="4150231"/>
            <a:ext cx="1138093" cy="99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CDA-0926-7966-82DD-0C4387C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86" y="401574"/>
            <a:ext cx="7543800" cy="1207008"/>
          </a:xfrm>
        </p:spPr>
        <p:txBody>
          <a:bodyPr/>
          <a:lstStyle/>
          <a:p>
            <a:r>
              <a:rPr lang="en-US" dirty="0"/>
              <a:t>Progress 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9D696-F92F-8F56-B808-C2DB60E5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7AA0-6377-E89D-6D3C-C56A0F2B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6" y="1682750"/>
            <a:ext cx="6177274" cy="2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12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2766C-E445-438A-9808-D360CF5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" name="Google Shape;1327;p40">
            <a:extLst>
              <a:ext uri="{FF2B5EF4-FFF2-40B4-BE49-F238E27FC236}">
                <a16:creationId xmlns:a16="http://schemas.microsoft.com/office/drawing/2014/main" id="{F6354055-C76D-7B43-36A4-1655C712EBA8}"/>
              </a:ext>
            </a:extLst>
          </p:cNvPr>
          <p:cNvSpPr txBox="1">
            <a:spLocks/>
          </p:cNvSpPr>
          <p:nvPr/>
        </p:nvSpPr>
        <p:spPr>
          <a:xfrm>
            <a:off x="748991" y="701006"/>
            <a:ext cx="5278040" cy="12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Thank you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For your Kind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6449F-0EAA-67AB-70EB-37AEEAA6CAA2}"/>
              </a:ext>
            </a:extLst>
          </p:cNvPr>
          <p:cNvSpPr txBox="1"/>
          <p:nvPr/>
        </p:nvSpPr>
        <p:spPr>
          <a:xfrm>
            <a:off x="1286612" y="18269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 ARE NOW OPEN FOR QUESTIONS</a:t>
            </a:r>
            <a:endParaRPr lang="en-ID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10214-0645-AA85-305B-64C64CE7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868" y="2293765"/>
            <a:ext cx="2807320" cy="280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3C3FFF-5F50-47C8-A045-6E8096D07D41}"/>
              </a:ext>
            </a:extLst>
          </p:cNvPr>
          <p:cNvSpPr txBox="1"/>
          <p:nvPr/>
        </p:nvSpPr>
        <p:spPr>
          <a:xfrm>
            <a:off x="2483965" y="474020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Team Members</a:t>
            </a:r>
          </a:p>
          <a:p>
            <a:pPr algn="ctr"/>
            <a:endParaRPr lang="en-ID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BAE5-824D-4808-8035-EAD3D8AAA2A8}"/>
              </a:ext>
            </a:extLst>
          </p:cNvPr>
          <p:cNvSpPr txBox="1"/>
          <p:nvPr/>
        </p:nvSpPr>
        <p:spPr>
          <a:xfrm>
            <a:off x="3169884" y="1786920"/>
            <a:ext cx="46787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Mirza </a:t>
            </a:r>
            <a:r>
              <a:rPr lang="en-US" sz="3200" dirty="0" err="1">
                <a:latin typeface="+mj-lt"/>
              </a:rPr>
              <a:t>Azwad</a:t>
            </a:r>
            <a:r>
              <a:rPr lang="en-US" sz="3200" dirty="0">
                <a:latin typeface="+mj-lt"/>
              </a:rPr>
              <a:t>   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21</a:t>
            </a:r>
            <a:br>
              <a:rPr lang="en-US" sz="3200" dirty="0">
                <a:latin typeface="+mj-lt"/>
              </a:rPr>
            </a:br>
            <a:r>
              <a:rPr lang="en-US" sz="3200" dirty="0" err="1">
                <a:latin typeface="+mj-lt"/>
              </a:rPr>
              <a:t>Rhidwan</a:t>
            </a:r>
            <a:r>
              <a:rPr lang="en-US" sz="3200" dirty="0">
                <a:latin typeface="+mj-lt"/>
              </a:rPr>
              <a:t> Rashid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49</a:t>
            </a:r>
          </a:p>
          <a:p>
            <a:pPr algn="ctr"/>
            <a:r>
              <a:rPr lang="en-US" sz="3200" dirty="0">
                <a:latin typeface="+mj-lt"/>
              </a:rPr>
              <a:t>Nazmul Hossain      2000421</a:t>
            </a:r>
            <a:r>
              <a:rPr lang="en-US" sz="3200" dirty="0">
                <a:solidFill>
                  <a:srgbClr val="FF6600"/>
                </a:solidFill>
                <a:latin typeface="+mj-lt"/>
              </a:rPr>
              <a:t>18</a:t>
            </a:r>
          </a:p>
        </p:txBody>
      </p:sp>
      <p:sp>
        <p:nvSpPr>
          <p:cNvPr id="11" name="Google Shape;169;p17">
            <a:extLst>
              <a:ext uri="{FF2B5EF4-FFF2-40B4-BE49-F238E27FC236}">
                <a16:creationId xmlns:a16="http://schemas.microsoft.com/office/drawing/2014/main" id="{B829339A-B44F-888C-37F1-83206BCD8F18}"/>
              </a:ext>
            </a:extLst>
          </p:cNvPr>
          <p:cNvSpPr/>
          <p:nvPr/>
        </p:nvSpPr>
        <p:spPr>
          <a:xfrm>
            <a:off x="3006647" y="550096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" name="Google Shape;577;p24">
            <a:extLst>
              <a:ext uri="{FF2B5EF4-FFF2-40B4-BE49-F238E27FC236}">
                <a16:creationId xmlns:a16="http://schemas.microsoft.com/office/drawing/2014/main" id="{2376152B-C633-7688-6D1B-8FF81DAC9774}"/>
              </a:ext>
            </a:extLst>
          </p:cNvPr>
          <p:cNvGrpSpPr/>
          <p:nvPr/>
        </p:nvGrpSpPr>
        <p:grpSpPr>
          <a:xfrm>
            <a:off x="3136403" y="681182"/>
            <a:ext cx="275387" cy="272727"/>
            <a:chOff x="5049725" y="1435050"/>
            <a:chExt cx="486550" cy="481850"/>
          </a:xfrm>
        </p:grpSpPr>
        <p:sp>
          <p:nvSpPr>
            <p:cNvPr id="13" name="Google Shape;578;p24">
              <a:extLst>
                <a:ext uri="{FF2B5EF4-FFF2-40B4-BE49-F238E27FC236}">
                  <a16:creationId xmlns:a16="http://schemas.microsoft.com/office/drawing/2014/main" id="{89A097AA-CF96-601D-3309-0AE3E6A5339D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79;p24">
              <a:extLst>
                <a:ext uri="{FF2B5EF4-FFF2-40B4-BE49-F238E27FC236}">
                  <a16:creationId xmlns:a16="http://schemas.microsoft.com/office/drawing/2014/main" id="{06A3D8B3-3262-CDEA-0C4D-47CD8290C371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80;p24">
              <a:extLst>
                <a:ext uri="{FF2B5EF4-FFF2-40B4-BE49-F238E27FC236}">
                  <a16:creationId xmlns:a16="http://schemas.microsoft.com/office/drawing/2014/main" id="{5087006A-1067-2DF2-6D88-F5B83EC78647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81;p24">
              <a:extLst>
                <a:ext uri="{FF2B5EF4-FFF2-40B4-BE49-F238E27FC236}">
                  <a16:creationId xmlns:a16="http://schemas.microsoft.com/office/drawing/2014/main" id="{045499B0-B1DD-291D-9B50-8E03667D4866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8637165-12DC-4F40-B4F8-CBE017EE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1468415"/>
            <a:ext cx="1606638" cy="22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28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B70AE-D59E-4C28-8222-443823088156}"/>
              </a:ext>
            </a:extLst>
          </p:cNvPr>
          <p:cNvSpPr txBox="1"/>
          <p:nvPr/>
        </p:nvSpPr>
        <p:spPr>
          <a:xfrm>
            <a:off x="2286000" y="52528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Contents of the Presentation</a:t>
            </a:r>
            <a:endParaRPr lang="en-ID" sz="3600" dirty="0">
              <a:latin typeface="+mj-lt"/>
            </a:endParaRPr>
          </a:p>
        </p:txBody>
      </p:sp>
      <p:grpSp>
        <p:nvGrpSpPr>
          <p:cNvPr id="5" name="Google Shape;1530;p45">
            <a:extLst>
              <a:ext uri="{FF2B5EF4-FFF2-40B4-BE49-F238E27FC236}">
                <a16:creationId xmlns:a16="http://schemas.microsoft.com/office/drawing/2014/main" id="{AFC86091-FB7C-46F1-8B39-A14B02AF4B0E}"/>
              </a:ext>
            </a:extLst>
          </p:cNvPr>
          <p:cNvGrpSpPr/>
          <p:nvPr/>
        </p:nvGrpSpPr>
        <p:grpSpPr>
          <a:xfrm>
            <a:off x="919207" y="2036212"/>
            <a:ext cx="2597760" cy="423935"/>
            <a:chOff x="833013" y="1511673"/>
            <a:chExt cx="2292026" cy="423935"/>
          </a:xfrm>
        </p:grpSpPr>
        <p:sp>
          <p:nvSpPr>
            <p:cNvPr id="7" name="Google Shape;1532;p45">
              <a:extLst>
                <a:ext uri="{FF2B5EF4-FFF2-40B4-BE49-F238E27FC236}">
                  <a16:creationId xmlns:a16="http://schemas.microsoft.com/office/drawing/2014/main" id="{A8CA73CB-70E7-4B5D-9D2D-B8E77E13EBAF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9" name="Google Shape;1534;p45">
              <a:extLst>
                <a:ext uri="{FF2B5EF4-FFF2-40B4-BE49-F238E27FC236}">
                  <a16:creationId xmlns:a16="http://schemas.microsoft.com/office/drawing/2014/main" id="{F87F4E2E-98CC-4422-9F59-EBF3366A84C2}"/>
                </a:ext>
              </a:extLst>
            </p:cNvPr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0" name="Google Shape;1535;p45">
            <a:extLst>
              <a:ext uri="{FF2B5EF4-FFF2-40B4-BE49-F238E27FC236}">
                <a16:creationId xmlns:a16="http://schemas.microsoft.com/office/drawing/2014/main" id="{909C8B40-14D0-4C79-8A48-82BEB2B097E7}"/>
              </a:ext>
            </a:extLst>
          </p:cNvPr>
          <p:cNvGrpSpPr/>
          <p:nvPr/>
        </p:nvGrpSpPr>
        <p:grpSpPr>
          <a:xfrm>
            <a:off x="919208" y="2776101"/>
            <a:ext cx="2597759" cy="423935"/>
            <a:chOff x="833013" y="2272827"/>
            <a:chExt cx="2292026" cy="423935"/>
          </a:xfrm>
        </p:grpSpPr>
        <p:sp>
          <p:nvSpPr>
            <p:cNvPr id="12" name="Google Shape;1537;p45">
              <a:extLst>
                <a:ext uri="{FF2B5EF4-FFF2-40B4-BE49-F238E27FC236}">
                  <a16:creationId xmlns:a16="http://schemas.microsoft.com/office/drawing/2014/main" id="{3E3AE01D-2B3E-46E6-A8F6-210E6B85F04B}"/>
                </a:ext>
              </a:extLst>
            </p:cNvPr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4" name="Google Shape;1539;p45">
              <a:extLst>
                <a:ext uri="{FF2B5EF4-FFF2-40B4-BE49-F238E27FC236}">
                  <a16:creationId xmlns:a16="http://schemas.microsoft.com/office/drawing/2014/main" id="{F72010AE-4739-4B53-8ADA-9DF3AB4D90CA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Motivation</a:t>
              </a:r>
              <a:endParaRPr lang="en-US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15" name="Google Shape;1540;p45">
            <a:extLst>
              <a:ext uri="{FF2B5EF4-FFF2-40B4-BE49-F238E27FC236}">
                <a16:creationId xmlns:a16="http://schemas.microsoft.com/office/drawing/2014/main" id="{34E1B35C-0247-4B0E-A6EE-170F182096BD}"/>
              </a:ext>
            </a:extLst>
          </p:cNvPr>
          <p:cNvGrpSpPr/>
          <p:nvPr/>
        </p:nvGrpSpPr>
        <p:grpSpPr>
          <a:xfrm>
            <a:off x="919209" y="3537255"/>
            <a:ext cx="2597758" cy="423935"/>
            <a:chOff x="833013" y="3033981"/>
            <a:chExt cx="2292026" cy="423935"/>
          </a:xfrm>
        </p:grpSpPr>
        <p:sp>
          <p:nvSpPr>
            <p:cNvPr id="17" name="Google Shape;1542;p45">
              <a:extLst>
                <a:ext uri="{FF2B5EF4-FFF2-40B4-BE49-F238E27FC236}">
                  <a16:creationId xmlns:a16="http://schemas.microsoft.com/office/drawing/2014/main" id="{CDDD4D9F-EA8F-4658-BA92-B2F65CAEF78D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19" name="Google Shape;1544;p45">
              <a:extLst>
                <a:ext uri="{FF2B5EF4-FFF2-40B4-BE49-F238E27FC236}">
                  <a16:creationId xmlns:a16="http://schemas.microsoft.com/office/drawing/2014/main" id="{F50446E8-E507-450D-8DAE-46A173DE6648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Key Features</a:t>
              </a:r>
              <a:endParaRPr lang="en-ID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3" name="Google Shape;1530;p45">
            <a:extLst>
              <a:ext uri="{FF2B5EF4-FFF2-40B4-BE49-F238E27FC236}">
                <a16:creationId xmlns:a16="http://schemas.microsoft.com/office/drawing/2014/main" id="{20923C28-7CD6-471E-93FF-F34E0B946CDC}"/>
              </a:ext>
            </a:extLst>
          </p:cNvPr>
          <p:cNvGrpSpPr/>
          <p:nvPr/>
        </p:nvGrpSpPr>
        <p:grpSpPr>
          <a:xfrm>
            <a:off x="5627035" y="2036212"/>
            <a:ext cx="2597759" cy="423935"/>
            <a:chOff x="833013" y="1511673"/>
            <a:chExt cx="2292025" cy="423935"/>
          </a:xfrm>
        </p:grpSpPr>
        <p:sp>
          <p:nvSpPr>
            <p:cNvPr id="54" name="Google Shape;1532;p45">
              <a:extLst>
                <a:ext uri="{FF2B5EF4-FFF2-40B4-BE49-F238E27FC236}">
                  <a16:creationId xmlns:a16="http://schemas.microsoft.com/office/drawing/2014/main" id="{4C8B6EC1-D6B9-4054-94B3-F44BECD507ED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5" name="Google Shape;1534;p45">
              <a:extLst>
                <a:ext uri="{FF2B5EF4-FFF2-40B4-BE49-F238E27FC236}">
                  <a16:creationId xmlns:a16="http://schemas.microsoft.com/office/drawing/2014/main" id="{81AE5DD2-447E-4595-82DE-34023E9DDDFF}"/>
                </a:ext>
              </a:extLst>
            </p:cNvPr>
            <p:cNvSpPr/>
            <p:nvPr/>
          </p:nvSpPr>
          <p:spPr>
            <a:xfrm>
              <a:off x="1378362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Technologies</a:t>
              </a:r>
              <a:endParaRPr lang="en-ID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6" name="Google Shape;1535;p45">
            <a:extLst>
              <a:ext uri="{FF2B5EF4-FFF2-40B4-BE49-F238E27FC236}">
                <a16:creationId xmlns:a16="http://schemas.microsoft.com/office/drawing/2014/main" id="{5B04D358-5C12-403A-8C0B-A8AFDFA4F997}"/>
              </a:ext>
            </a:extLst>
          </p:cNvPr>
          <p:cNvGrpSpPr/>
          <p:nvPr/>
        </p:nvGrpSpPr>
        <p:grpSpPr>
          <a:xfrm>
            <a:off x="5634124" y="2776101"/>
            <a:ext cx="2590671" cy="423935"/>
            <a:chOff x="839267" y="2272827"/>
            <a:chExt cx="2285772" cy="423935"/>
          </a:xfrm>
        </p:grpSpPr>
        <p:sp>
          <p:nvSpPr>
            <p:cNvPr id="57" name="Google Shape;1537;p45">
              <a:extLst>
                <a:ext uri="{FF2B5EF4-FFF2-40B4-BE49-F238E27FC236}">
                  <a16:creationId xmlns:a16="http://schemas.microsoft.com/office/drawing/2014/main" id="{CED2A6F7-20FC-4971-B3DA-579A3D966B5F}"/>
                </a:ext>
              </a:extLst>
            </p:cNvPr>
            <p:cNvSpPr/>
            <p:nvPr/>
          </p:nvSpPr>
          <p:spPr>
            <a:xfrm>
              <a:off x="839267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200" dirty="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8" name="Google Shape;1539;p45">
              <a:extLst>
                <a:ext uri="{FF2B5EF4-FFF2-40B4-BE49-F238E27FC236}">
                  <a16:creationId xmlns:a16="http://schemas.microsoft.com/office/drawing/2014/main" id="{3A88E680-8D5E-439E-9B6D-3F84FA58FCE3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Proposed Timeline</a:t>
              </a:r>
              <a:endParaRPr lang="en-US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9" name="Google Shape;1540;p45">
            <a:extLst>
              <a:ext uri="{FF2B5EF4-FFF2-40B4-BE49-F238E27FC236}">
                <a16:creationId xmlns:a16="http://schemas.microsoft.com/office/drawing/2014/main" id="{0277164E-45A9-4317-B981-7BF6E2498242}"/>
              </a:ext>
            </a:extLst>
          </p:cNvPr>
          <p:cNvGrpSpPr/>
          <p:nvPr/>
        </p:nvGrpSpPr>
        <p:grpSpPr>
          <a:xfrm>
            <a:off x="5627037" y="3537255"/>
            <a:ext cx="2597758" cy="423935"/>
            <a:chOff x="833013" y="3033981"/>
            <a:chExt cx="2292026" cy="423935"/>
          </a:xfrm>
        </p:grpSpPr>
        <p:sp>
          <p:nvSpPr>
            <p:cNvPr id="60" name="Google Shape;1542;p45">
              <a:extLst>
                <a:ext uri="{FF2B5EF4-FFF2-40B4-BE49-F238E27FC236}">
                  <a16:creationId xmlns:a16="http://schemas.microsoft.com/office/drawing/2014/main" id="{EB0497F2-5F23-43D3-8D22-FFAF48454FBC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61" name="Google Shape;1544;p45">
              <a:extLst>
                <a:ext uri="{FF2B5EF4-FFF2-40B4-BE49-F238E27FC236}">
                  <a16:creationId xmlns:a16="http://schemas.microsoft.com/office/drawing/2014/main" id="{5165B1E7-FF92-4963-B106-5D25F44AC409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Current Timeline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sp>
        <p:nvSpPr>
          <p:cNvPr id="3" name="Google Shape;175;p17">
            <a:extLst>
              <a:ext uri="{FF2B5EF4-FFF2-40B4-BE49-F238E27FC236}">
                <a16:creationId xmlns:a16="http://schemas.microsoft.com/office/drawing/2014/main" id="{7702F250-BBEF-BF28-5419-E57CA45AE934}"/>
              </a:ext>
            </a:extLst>
          </p:cNvPr>
          <p:cNvSpPr/>
          <p:nvPr/>
        </p:nvSpPr>
        <p:spPr>
          <a:xfrm>
            <a:off x="1783899" y="60080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" name="Google Shape;196;p17">
            <a:extLst>
              <a:ext uri="{FF2B5EF4-FFF2-40B4-BE49-F238E27FC236}">
                <a16:creationId xmlns:a16="http://schemas.microsoft.com/office/drawing/2014/main" id="{3866BB51-CD9F-9776-C05F-F5BB1A5CE729}"/>
              </a:ext>
            </a:extLst>
          </p:cNvPr>
          <p:cNvGrpSpPr/>
          <p:nvPr/>
        </p:nvGrpSpPr>
        <p:grpSpPr>
          <a:xfrm>
            <a:off x="1953130" y="716795"/>
            <a:ext cx="196437" cy="302926"/>
            <a:chOff x="5726350" y="2028150"/>
            <a:chExt cx="312300" cy="481600"/>
          </a:xfrm>
        </p:grpSpPr>
        <p:sp>
          <p:nvSpPr>
            <p:cNvPr id="11" name="Google Shape;197;p17">
              <a:extLst>
                <a:ext uri="{FF2B5EF4-FFF2-40B4-BE49-F238E27FC236}">
                  <a16:creationId xmlns:a16="http://schemas.microsoft.com/office/drawing/2014/main" id="{97FC4D70-DBD5-3CDC-C7A7-B9EF28C7375E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98;p17">
              <a:extLst>
                <a:ext uri="{FF2B5EF4-FFF2-40B4-BE49-F238E27FC236}">
                  <a16:creationId xmlns:a16="http://schemas.microsoft.com/office/drawing/2014/main" id="{1B8B8EC5-838D-2689-8835-AD754638211A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99;p17">
              <a:extLst>
                <a:ext uri="{FF2B5EF4-FFF2-40B4-BE49-F238E27FC236}">
                  <a16:creationId xmlns:a16="http://schemas.microsoft.com/office/drawing/2014/main" id="{1E652383-AB4B-55FA-79E4-E65359799F5D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2CCAEB5-809D-F98A-EF18-33DFE75A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6" y="2264315"/>
            <a:ext cx="1510788" cy="14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4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5B06-700E-4204-8768-C6B30394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520E72-E95B-4ADA-9FF4-29DF1230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67" y="13737"/>
            <a:ext cx="1603341" cy="1185808"/>
          </a:xfrm>
          <a:prstGeom prst="rect">
            <a:avLst/>
          </a:prstGeom>
        </p:spPr>
      </p:pic>
      <p:sp>
        <p:nvSpPr>
          <p:cNvPr id="10" name="Google Shape;492;p23">
            <a:extLst>
              <a:ext uri="{FF2B5EF4-FFF2-40B4-BE49-F238E27FC236}">
                <a16:creationId xmlns:a16="http://schemas.microsoft.com/office/drawing/2014/main" id="{C168C717-6F9C-90EB-E68D-20B71A3D96B5}"/>
              </a:ext>
            </a:extLst>
          </p:cNvPr>
          <p:cNvSpPr/>
          <p:nvPr/>
        </p:nvSpPr>
        <p:spPr>
          <a:xfrm>
            <a:off x="2813044" y="577074"/>
            <a:ext cx="529045" cy="496179"/>
          </a:xfrm>
          <a:prstGeom prst="ellipse">
            <a:avLst/>
          </a:prstGeom>
          <a:solidFill>
            <a:srgbClr val="FBB831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88527-B581-8976-848F-562AB4578B17}"/>
              </a:ext>
            </a:extLst>
          </p:cNvPr>
          <p:cNvSpPr txBox="1"/>
          <p:nvPr/>
        </p:nvSpPr>
        <p:spPr>
          <a:xfrm>
            <a:off x="3138760" y="474424"/>
            <a:ext cx="310636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Introduction</a:t>
            </a:r>
            <a:endParaRPr lang="en-ID" sz="4000" dirty="0">
              <a:latin typeface="+mj-lt"/>
            </a:endParaRPr>
          </a:p>
        </p:txBody>
      </p:sp>
      <p:sp>
        <p:nvSpPr>
          <p:cNvPr id="12" name="Google Shape;494;p23">
            <a:extLst>
              <a:ext uri="{FF2B5EF4-FFF2-40B4-BE49-F238E27FC236}">
                <a16:creationId xmlns:a16="http://schemas.microsoft.com/office/drawing/2014/main" id="{19229025-9B4C-0A74-DE77-2436D1552A7F}"/>
              </a:ext>
            </a:extLst>
          </p:cNvPr>
          <p:cNvSpPr/>
          <p:nvPr/>
        </p:nvSpPr>
        <p:spPr>
          <a:xfrm>
            <a:off x="2856271" y="616487"/>
            <a:ext cx="437788" cy="414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5;p23">
            <a:extLst>
              <a:ext uri="{FF2B5EF4-FFF2-40B4-BE49-F238E27FC236}">
                <a16:creationId xmlns:a16="http://schemas.microsoft.com/office/drawing/2014/main" id="{37019B58-2631-66E4-0461-1E4C8D4064CF}"/>
              </a:ext>
            </a:extLst>
          </p:cNvPr>
          <p:cNvGrpSpPr/>
          <p:nvPr/>
        </p:nvGrpSpPr>
        <p:grpSpPr>
          <a:xfrm>
            <a:off x="2932609" y="681214"/>
            <a:ext cx="282841" cy="292145"/>
            <a:chOff x="2280029" y="1970604"/>
            <a:chExt cx="353631" cy="354395"/>
          </a:xfrm>
        </p:grpSpPr>
        <p:sp>
          <p:nvSpPr>
            <p:cNvPr id="14" name="Google Shape;496;p23">
              <a:extLst>
                <a:ext uri="{FF2B5EF4-FFF2-40B4-BE49-F238E27FC236}">
                  <a16:creationId xmlns:a16="http://schemas.microsoft.com/office/drawing/2014/main" id="{B4FD0D83-4B02-8938-32FC-D72E1FEF6F15}"/>
                </a:ext>
              </a:extLst>
            </p:cNvPr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3">
              <a:extLst>
                <a:ext uri="{FF2B5EF4-FFF2-40B4-BE49-F238E27FC236}">
                  <a16:creationId xmlns:a16="http://schemas.microsoft.com/office/drawing/2014/main" id="{B43C936D-6C72-FE03-C5E5-B1D57CBF6A6D}"/>
                </a:ext>
              </a:extLst>
            </p:cNvPr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8;p23">
              <a:extLst>
                <a:ext uri="{FF2B5EF4-FFF2-40B4-BE49-F238E27FC236}">
                  <a16:creationId xmlns:a16="http://schemas.microsoft.com/office/drawing/2014/main" id="{914C53A0-8C24-3667-6065-589C19F1E10C}"/>
                </a:ext>
              </a:extLst>
            </p:cNvPr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9;p23">
              <a:extLst>
                <a:ext uri="{FF2B5EF4-FFF2-40B4-BE49-F238E27FC236}">
                  <a16:creationId xmlns:a16="http://schemas.microsoft.com/office/drawing/2014/main" id="{8D76BEC7-8DB0-0B1F-A710-7A3224666BDF}"/>
                </a:ext>
              </a:extLst>
            </p:cNvPr>
            <p:cNvSpPr/>
            <p:nvPr/>
          </p:nvSpPr>
          <p:spPr>
            <a:xfrm>
              <a:off x="2323256" y="2017456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69;p17">
            <a:extLst>
              <a:ext uri="{FF2B5EF4-FFF2-40B4-BE49-F238E27FC236}">
                <a16:creationId xmlns:a16="http://schemas.microsoft.com/office/drawing/2014/main" id="{FE5FEC4C-1B60-790E-F0EC-CCC1A7669A80}"/>
              </a:ext>
            </a:extLst>
          </p:cNvPr>
          <p:cNvSpPr/>
          <p:nvPr/>
        </p:nvSpPr>
        <p:spPr>
          <a:xfrm>
            <a:off x="2806852" y="577074"/>
            <a:ext cx="534900" cy="53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0" name="Google Shape;577;p24">
            <a:extLst>
              <a:ext uri="{FF2B5EF4-FFF2-40B4-BE49-F238E27FC236}">
                <a16:creationId xmlns:a16="http://schemas.microsoft.com/office/drawing/2014/main" id="{C95315E5-99E0-026F-7ED0-88F1B56F9913}"/>
              </a:ext>
            </a:extLst>
          </p:cNvPr>
          <p:cNvGrpSpPr/>
          <p:nvPr/>
        </p:nvGrpSpPr>
        <p:grpSpPr>
          <a:xfrm>
            <a:off x="2936608" y="708160"/>
            <a:ext cx="275387" cy="272727"/>
            <a:chOff x="5049725" y="1435050"/>
            <a:chExt cx="486550" cy="481850"/>
          </a:xfrm>
        </p:grpSpPr>
        <p:sp>
          <p:nvSpPr>
            <p:cNvPr id="21" name="Google Shape;578;p24">
              <a:extLst>
                <a:ext uri="{FF2B5EF4-FFF2-40B4-BE49-F238E27FC236}">
                  <a16:creationId xmlns:a16="http://schemas.microsoft.com/office/drawing/2014/main" id="{23B828F2-EC88-9BF5-FC42-5F190112E862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79;p24">
              <a:extLst>
                <a:ext uri="{FF2B5EF4-FFF2-40B4-BE49-F238E27FC236}">
                  <a16:creationId xmlns:a16="http://schemas.microsoft.com/office/drawing/2014/main" id="{DF21B2AA-5890-371F-90CC-2E4DC64B7EA3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80;p24">
              <a:extLst>
                <a:ext uri="{FF2B5EF4-FFF2-40B4-BE49-F238E27FC236}">
                  <a16:creationId xmlns:a16="http://schemas.microsoft.com/office/drawing/2014/main" id="{E57BC2A1-CC94-C385-A061-819FE5F9E1A9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81;p24">
              <a:extLst>
                <a:ext uri="{FF2B5EF4-FFF2-40B4-BE49-F238E27FC236}">
                  <a16:creationId xmlns:a16="http://schemas.microsoft.com/office/drawing/2014/main" id="{5DDF0FD7-E0B4-C651-FF1D-EFE24A22FBAB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7" name="Picture 56" descr="A person sitting at a computer">
            <a:extLst>
              <a:ext uri="{FF2B5EF4-FFF2-40B4-BE49-F238E27FC236}">
                <a16:creationId xmlns:a16="http://schemas.microsoft.com/office/drawing/2014/main" id="{DF0E5C31-CC17-8EDB-A174-D325653A4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952" y="1103056"/>
            <a:ext cx="4408303" cy="3674929"/>
          </a:xfrm>
          <a:prstGeom prst="rect">
            <a:avLst/>
          </a:prstGeom>
        </p:spPr>
      </p:pic>
      <p:sp>
        <p:nvSpPr>
          <p:cNvPr id="58" name="Google Shape;1029;p34">
            <a:extLst>
              <a:ext uri="{FF2B5EF4-FFF2-40B4-BE49-F238E27FC236}">
                <a16:creationId xmlns:a16="http://schemas.microsoft.com/office/drawing/2014/main" id="{AE4579A1-BCF5-D8B9-9328-53E43382BD5E}"/>
              </a:ext>
            </a:extLst>
          </p:cNvPr>
          <p:cNvSpPr txBox="1"/>
          <p:nvPr/>
        </p:nvSpPr>
        <p:spPr>
          <a:xfrm>
            <a:off x="987096" y="1807233"/>
            <a:ext cx="3203229" cy="6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Roboto"/>
                <a:cs typeface="Roboto"/>
                <a:sym typeface="Roboto"/>
              </a:rPr>
              <a:t>Data Analysis tool for technical and non-technical users alike</a:t>
            </a:r>
            <a:endParaRPr sz="20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1029;p34">
            <a:extLst>
              <a:ext uri="{FF2B5EF4-FFF2-40B4-BE49-F238E27FC236}">
                <a16:creationId xmlns:a16="http://schemas.microsoft.com/office/drawing/2014/main" id="{256DC41C-4F72-B117-C5F6-19032A2E2039}"/>
              </a:ext>
            </a:extLst>
          </p:cNvPr>
          <p:cNvSpPr txBox="1"/>
          <p:nvPr/>
        </p:nvSpPr>
        <p:spPr>
          <a:xfrm>
            <a:off x="964084" y="2591018"/>
            <a:ext cx="3203229" cy="6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Roboto"/>
                <a:cs typeface="Roboto"/>
                <a:sym typeface="Roboto"/>
              </a:rPr>
              <a:t>Get access to various preprocessing</a:t>
            </a:r>
            <a:endParaRPr sz="2000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1029;p34">
            <a:extLst>
              <a:ext uri="{FF2B5EF4-FFF2-40B4-BE49-F238E27FC236}">
                <a16:creationId xmlns:a16="http://schemas.microsoft.com/office/drawing/2014/main" id="{9A43BFF7-CFE3-734D-DD81-9D529992A227}"/>
              </a:ext>
            </a:extLst>
          </p:cNvPr>
          <p:cNvSpPr txBox="1"/>
          <p:nvPr/>
        </p:nvSpPr>
        <p:spPr>
          <a:xfrm>
            <a:off x="941145" y="3418763"/>
            <a:ext cx="3630855" cy="6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Roboto"/>
                <a:cs typeface="Roboto"/>
                <a:sym typeface="Roboto"/>
              </a:rPr>
              <a:t>Know your data well through visualization</a:t>
            </a:r>
            <a:endParaRPr sz="2000" dirty="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61" name="Google Shape;830;p30">
            <a:extLst>
              <a:ext uri="{FF2B5EF4-FFF2-40B4-BE49-F238E27FC236}">
                <a16:creationId xmlns:a16="http://schemas.microsoft.com/office/drawing/2014/main" id="{57A34C34-DBD3-E310-55ED-3323B6772F79}"/>
              </a:ext>
            </a:extLst>
          </p:cNvPr>
          <p:cNvGrpSpPr/>
          <p:nvPr/>
        </p:nvGrpSpPr>
        <p:grpSpPr>
          <a:xfrm>
            <a:off x="678486" y="1836082"/>
            <a:ext cx="231066" cy="229153"/>
            <a:chOff x="1039575" y="1301750"/>
            <a:chExt cx="891900" cy="891900"/>
          </a:xfrm>
        </p:grpSpPr>
        <p:sp>
          <p:nvSpPr>
            <p:cNvPr id="62" name="Google Shape;832;p30">
              <a:extLst>
                <a:ext uri="{FF2B5EF4-FFF2-40B4-BE49-F238E27FC236}">
                  <a16:creationId xmlns:a16="http://schemas.microsoft.com/office/drawing/2014/main" id="{923B4886-5876-5CA8-4E69-C2666046FDE5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33;p30">
              <a:extLst>
                <a:ext uri="{FF2B5EF4-FFF2-40B4-BE49-F238E27FC236}">
                  <a16:creationId xmlns:a16="http://schemas.microsoft.com/office/drawing/2014/main" id="{2A84029F-0FCF-12E3-C5FE-83B3F6E01175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24" name="Google Shape;830;p30">
            <a:extLst>
              <a:ext uri="{FF2B5EF4-FFF2-40B4-BE49-F238E27FC236}">
                <a16:creationId xmlns:a16="http://schemas.microsoft.com/office/drawing/2014/main" id="{6AAB3129-F32A-B475-979E-841242BA6E1D}"/>
              </a:ext>
            </a:extLst>
          </p:cNvPr>
          <p:cNvGrpSpPr/>
          <p:nvPr/>
        </p:nvGrpSpPr>
        <p:grpSpPr>
          <a:xfrm>
            <a:off x="678486" y="2763292"/>
            <a:ext cx="231066" cy="229153"/>
            <a:chOff x="1039575" y="1301750"/>
            <a:chExt cx="891900" cy="891900"/>
          </a:xfrm>
        </p:grpSpPr>
        <p:sp>
          <p:nvSpPr>
            <p:cNvPr id="1025" name="Google Shape;832;p30">
              <a:extLst>
                <a:ext uri="{FF2B5EF4-FFF2-40B4-BE49-F238E27FC236}">
                  <a16:creationId xmlns:a16="http://schemas.microsoft.com/office/drawing/2014/main" id="{A2EF487A-787E-49FC-A6FA-A75546FB032D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833;p30">
              <a:extLst>
                <a:ext uri="{FF2B5EF4-FFF2-40B4-BE49-F238E27FC236}">
                  <a16:creationId xmlns:a16="http://schemas.microsoft.com/office/drawing/2014/main" id="{5FCD3C06-CD4E-BFD9-C42D-84FAE5012A3D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29" name="Google Shape;830;p30">
            <a:extLst>
              <a:ext uri="{FF2B5EF4-FFF2-40B4-BE49-F238E27FC236}">
                <a16:creationId xmlns:a16="http://schemas.microsoft.com/office/drawing/2014/main" id="{7960EE15-9A93-092A-3703-67DA3A470984}"/>
              </a:ext>
            </a:extLst>
          </p:cNvPr>
          <p:cNvGrpSpPr/>
          <p:nvPr/>
        </p:nvGrpSpPr>
        <p:grpSpPr>
          <a:xfrm>
            <a:off x="678486" y="3594262"/>
            <a:ext cx="231066" cy="229153"/>
            <a:chOff x="1039575" y="1301750"/>
            <a:chExt cx="891900" cy="891900"/>
          </a:xfrm>
        </p:grpSpPr>
        <p:sp>
          <p:nvSpPr>
            <p:cNvPr id="1031" name="Google Shape;832;p30">
              <a:extLst>
                <a:ext uri="{FF2B5EF4-FFF2-40B4-BE49-F238E27FC236}">
                  <a16:creationId xmlns:a16="http://schemas.microsoft.com/office/drawing/2014/main" id="{86A1B2EB-1DD3-3BB1-0949-E19A5A508BAF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833;p30">
              <a:extLst>
                <a:ext uri="{FF2B5EF4-FFF2-40B4-BE49-F238E27FC236}">
                  <a16:creationId xmlns:a16="http://schemas.microsoft.com/office/drawing/2014/main" id="{7834D501-A557-9942-C1C3-9D9631A1BC23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6983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29119-8DB8-41CA-BF4B-F844604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1" name="Google Shape;996;p34">
            <a:extLst>
              <a:ext uri="{FF2B5EF4-FFF2-40B4-BE49-F238E27FC236}">
                <a16:creationId xmlns:a16="http://schemas.microsoft.com/office/drawing/2014/main" id="{9A65D9D8-597E-4C30-BD42-B2837B509A65}"/>
              </a:ext>
            </a:extLst>
          </p:cNvPr>
          <p:cNvSpPr/>
          <p:nvPr/>
        </p:nvSpPr>
        <p:spPr>
          <a:xfrm>
            <a:off x="3251896" y="1358305"/>
            <a:ext cx="1320104" cy="1052793"/>
          </a:xfrm>
          <a:custGeom>
            <a:avLst/>
            <a:gdLst/>
            <a:ahLst/>
            <a:cxnLst/>
            <a:rect l="l" t="t" r="r" b="b"/>
            <a:pathLst>
              <a:path w="60032" h="47876" extrusionOk="0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997;p34">
            <a:extLst>
              <a:ext uri="{FF2B5EF4-FFF2-40B4-BE49-F238E27FC236}">
                <a16:creationId xmlns:a16="http://schemas.microsoft.com/office/drawing/2014/main" id="{F0A6A55D-1780-4AD9-AB0E-0C4267B13A8C}"/>
              </a:ext>
            </a:extLst>
          </p:cNvPr>
          <p:cNvSpPr/>
          <p:nvPr/>
        </p:nvSpPr>
        <p:spPr>
          <a:xfrm>
            <a:off x="3082498" y="2178121"/>
            <a:ext cx="995465" cy="1419476"/>
          </a:xfrm>
          <a:custGeom>
            <a:avLst/>
            <a:gdLst/>
            <a:ahLst/>
            <a:cxnLst/>
            <a:rect l="l" t="t" r="r" b="b"/>
            <a:pathLst>
              <a:path w="45269" h="64551" extrusionOk="0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998;p34">
            <a:extLst>
              <a:ext uri="{FF2B5EF4-FFF2-40B4-BE49-F238E27FC236}">
                <a16:creationId xmlns:a16="http://schemas.microsoft.com/office/drawing/2014/main" id="{5B2BBB9F-B6B1-4CDA-B081-A027A948BED4}"/>
              </a:ext>
            </a:extLst>
          </p:cNvPr>
          <p:cNvSpPr/>
          <p:nvPr/>
        </p:nvSpPr>
        <p:spPr>
          <a:xfrm>
            <a:off x="3702174" y="3079625"/>
            <a:ext cx="1455474" cy="753575"/>
          </a:xfrm>
          <a:custGeom>
            <a:avLst/>
            <a:gdLst/>
            <a:ahLst/>
            <a:cxnLst/>
            <a:rect l="l" t="t" r="r" b="b"/>
            <a:pathLst>
              <a:path w="66188" h="34269" extrusionOk="0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999;p34">
            <a:extLst>
              <a:ext uri="{FF2B5EF4-FFF2-40B4-BE49-F238E27FC236}">
                <a16:creationId xmlns:a16="http://schemas.microsoft.com/office/drawing/2014/main" id="{701F450E-6621-46C0-B4A1-2A589805822B}"/>
              </a:ext>
            </a:extLst>
          </p:cNvPr>
          <p:cNvSpPr/>
          <p:nvPr/>
        </p:nvSpPr>
        <p:spPr>
          <a:xfrm>
            <a:off x="4781057" y="2212555"/>
            <a:ext cx="987087" cy="1384249"/>
          </a:xfrm>
          <a:custGeom>
            <a:avLst/>
            <a:gdLst/>
            <a:ahLst/>
            <a:cxnLst/>
            <a:rect l="l" t="t" r="r" b="b"/>
            <a:pathLst>
              <a:path w="44888" h="62949" extrusionOk="0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01;p34">
            <a:extLst>
              <a:ext uri="{FF2B5EF4-FFF2-40B4-BE49-F238E27FC236}">
                <a16:creationId xmlns:a16="http://schemas.microsoft.com/office/drawing/2014/main" id="{CADD0EEF-20FD-4FA4-90A7-F5B992CA6F38}"/>
              </a:ext>
            </a:extLst>
          </p:cNvPr>
          <p:cNvSpPr/>
          <p:nvPr/>
        </p:nvSpPr>
        <p:spPr>
          <a:xfrm>
            <a:off x="4428671" y="1357777"/>
            <a:ext cx="1177674" cy="1088197"/>
          </a:xfrm>
          <a:custGeom>
            <a:avLst/>
            <a:gdLst/>
            <a:ahLst/>
            <a:cxnLst/>
            <a:rect l="l" t="t" r="r" b="b"/>
            <a:pathLst>
              <a:path w="53555" h="49486" extrusionOk="0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" name="Google Shape;1002;p34">
            <a:extLst>
              <a:ext uri="{FF2B5EF4-FFF2-40B4-BE49-F238E27FC236}">
                <a16:creationId xmlns:a16="http://schemas.microsoft.com/office/drawing/2014/main" id="{20F111D0-44E4-4216-80F7-223EABC750FA}"/>
              </a:ext>
            </a:extLst>
          </p:cNvPr>
          <p:cNvGrpSpPr/>
          <p:nvPr/>
        </p:nvGrpSpPr>
        <p:grpSpPr>
          <a:xfrm>
            <a:off x="5111317" y="2747442"/>
            <a:ext cx="286152" cy="346438"/>
            <a:chOff x="1836637" y="2891510"/>
            <a:chExt cx="286152" cy="346438"/>
          </a:xfrm>
        </p:grpSpPr>
        <p:sp>
          <p:nvSpPr>
            <p:cNvPr id="67" name="Google Shape;1003;p34">
              <a:extLst>
                <a:ext uri="{FF2B5EF4-FFF2-40B4-BE49-F238E27FC236}">
                  <a16:creationId xmlns:a16="http://schemas.microsoft.com/office/drawing/2014/main" id="{FDB0F78F-AE97-472E-9A9A-9FF41A16C8CF}"/>
                </a:ext>
              </a:extLst>
            </p:cNvPr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04;p34">
              <a:extLst>
                <a:ext uri="{FF2B5EF4-FFF2-40B4-BE49-F238E27FC236}">
                  <a16:creationId xmlns:a16="http://schemas.microsoft.com/office/drawing/2014/main" id="{4532CB1F-3469-4E8A-8A5B-091FE5272042}"/>
                </a:ext>
              </a:extLst>
            </p:cNvPr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05;p34">
              <a:extLst>
                <a:ext uri="{FF2B5EF4-FFF2-40B4-BE49-F238E27FC236}">
                  <a16:creationId xmlns:a16="http://schemas.microsoft.com/office/drawing/2014/main" id="{7E9A1175-58DF-4276-8EBA-98EC26E04F6C}"/>
                </a:ext>
              </a:extLst>
            </p:cNvPr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006;p34">
            <a:extLst>
              <a:ext uri="{FF2B5EF4-FFF2-40B4-BE49-F238E27FC236}">
                <a16:creationId xmlns:a16="http://schemas.microsoft.com/office/drawing/2014/main" id="{C75CF116-3FEA-4A97-9810-1FAFAB9533DB}"/>
              </a:ext>
            </a:extLst>
          </p:cNvPr>
          <p:cNvGrpSpPr/>
          <p:nvPr/>
        </p:nvGrpSpPr>
        <p:grpSpPr>
          <a:xfrm>
            <a:off x="4864602" y="1742179"/>
            <a:ext cx="347934" cy="310024"/>
            <a:chOff x="1327676" y="2910480"/>
            <a:chExt cx="347934" cy="310024"/>
          </a:xfrm>
        </p:grpSpPr>
        <p:sp>
          <p:nvSpPr>
            <p:cNvPr id="71" name="Google Shape;1007;p34">
              <a:extLst>
                <a:ext uri="{FF2B5EF4-FFF2-40B4-BE49-F238E27FC236}">
                  <a16:creationId xmlns:a16="http://schemas.microsoft.com/office/drawing/2014/main" id="{8207DF53-F0EA-46E3-9C34-69283C368D59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08;p34">
              <a:extLst>
                <a:ext uri="{FF2B5EF4-FFF2-40B4-BE49-F238E27FC236}">
                  <a16:creationId xmlns:a16="http://schemas.microsoft.com/office/drawing/2014/main" id="{3D81B49D-2D67-4F74-811D-313AF932C29C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09;p34">
              <a:extLst>
                <a:ext uri="{FF2B5EF4-FFF2-40B4-BE49-F238E27FC236}">
                  <a16:creationId xmlns:a16="http://schemas.microsoft.com/office/drawing/2014/main" id="{59AAB6EB-DC83-4F7A-881A-B07E5B58CFA0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0;p34">
              <a:extLst>
                <a:ext uri="{FF2B5EF4-FFF2-40B4-BE49-F238E27FC236}">
                  <a16:creationId xmlns:a16="http://schemas.microsoft.com/office/drawing/2014/main" id="{0FE167F1-2D7E-48C5-B9EF-4B8298D91586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1;p34">
              <a:extLst>
                <a:ext uri="{FF2B5EF4-FFF2-40B4-BE49-F238E27FC236}">
                  <a16:creationId xmlns:a16="http://schemas.microsoft.com/office/drawing/2014/main" id="{735B8237-8B07-4BD9-9B14-377D4102062C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012;p34">
            <a:extLst>
              <a:ext uri="{FF2B5EF4-FFF2-40B4-BE49-F238E27FC236}">
                <a16:creationId xmlns:a16="http://schemas.microsoft.com/office/drawing/2014/main" id="{8C0E0366-A134-4101-8F85-981F600D6435}"/>
              </a:ext>
            </a:extLst>
          </p:cNvPr>
          <p:cNvGrpSpPr/>
          <p:nvPr/>
        </p:nvGrpSpPr>
        <p:grpSpPr>
          <a:xfrm>
            <a:off x="3437356" y="2688612"/>
            <a:ext cx="255086" cy="301685"/>
            <a:chOff x="8065100" y="2000174"/>
            <a:chExt cx="255086" cy="301685"/>
          </a:xfrm>
        </p:grpSpPr>
        <p:sp>
          <p:nvSpPr>
            <p:cNvPr id="77" name="Google Shape;1013;p34">
              <a:extLst>
                <a:ext uri="{FF2B5EF4-FFF2-40B4-BE49-F238E27FC236}">
                  <a16:creationId xmlns:a16="http://schemas.microsoft.com/office/drawing/2014/main" id="{561244AD-B8E5-4404-A1DB-B1E51E1C0CDC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14;p34">
              <a:extLst>
                <a:ext uri="{FF2B5EF4-FFF2-40B4-BE49-F238E27FC236}">
                  <a16:creationId xmlns:a16="http://schemas.microsoft.com/office/drawing/2014/main" id="{017D115F-637C-47E3-A060-691B26FDB188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5;p34">
              <a:extLst>
                <a:ext uri="{FF2B5EF4-FFF2-40B4-BE49-F238E27FC236}">
                  <a16:creationId xmlns:a16="http://schemas.microsoft.com/office/drawing/2014/main" id="{44693480-18D5-44DE-8972-8A1F91BBB01B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016;p34">
              <a:extLst>
                <a:ext uri="{FF2B5EF4-FFF2-40B4-BE49-F238E27FC236}">
                  <a16:creationId xmlns:a16="http://schemas.microsoft.com/office/drawing/2014/main" id="{4B6A4B78-B50B-44B4-BD0F-641FDD41C02F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017;p34">
            <a:extLst>
              <a:ext uri="{FF2B5EF4-FFF2-40B4-BE49-F238E27FC236}">
                <a16:creationId xmlns:a16="http://schemas.microsoft.com/office/drawing/2014/main" id="{9F4D80CD-5C25-4759-95AD-434630C4574B}"/>
              </a:ext>
            </a:extLst>
          </p:cNvPr>
          <p:cNvGrpSpPr/>
          <p:nvPr/>
        </p:nvGrpSpPr>
        <p:grpSpPr>
          <a:xfrm>
            <a:off x="3704158" y="1677702"/>
            <a:ext cx="341472" cy="335074"/>
            <a:chOff x="1329585" y="1989925"/>
            <a:chExt cx="341472" cy="335074"/>
          </a:xfrm>
        </p:grpSpPr>
        <p:sp>
          <p:nvSpPr>
            <p:cNvPr id="82" name="Google Shape;1018;p34">
              <a:extLst>
                <a:ext uri="{FF2B5EF4-FFF2-40B4-BE49-F238E27FC236}">
                  <a16:creationId xmlns:a16="http://schemas.microsoft.com/office/drawing/2014/main" id="{C0FA4DB7-D15B-4F7D-8620-5D0FCA94AC11}"/>
                </a:ext>
              </a:extLst>
            </p:cNvPr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9;p34">
              <a:extLst>
                <a:ext uri="{FF2B5EF4-FFF2-40B4-BE49-F238E27FC236}">
                  <a16:creationId xmlns:a16="http://schemas.microsoft.com/office/drawing/2014/main" id="{3903EE25-07FC-417B-BBE5-EF2EE635E2E7}"/>
                </a:ext>
              </a:extLst>
            </p:cNvPr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020;p34">
              <a:extLst>
                <a:ext uri="{FF2B5EF4-FFF2-40B4-BE49-F238E27FC236}">
                  <a16:creationId xmlns:a16="http://schemas.microsoft.com/office/drawing/2014/main" id="{BD5209AB-642D-470F-9296-8E45D2BDD46A}"/>
                </a:ext>
              </a:extLst>
            </p:cNvPr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21;p34">
            <a:extLst>
              <a:ext uri="{FF2B5EF4-FFF2-40B4-BE49-F238E27FC236}">
                <a16:creationId xmlns:a16="http://schemas.microsoft.com/office/drawing/2014/main" id="{4263BBB8-4DBA-4420-9369-AA7C5B7A55BA}"/>
              </a:ext>
            </a:extLst>
          </p:cNvPr>
          <p:cNvGrpSpPr/>
          <p:nvPr/>
        </p:nvGrpSpPr>
        <p:grpSpPr>
          <a:xfrm>
            <a:off x="4253408" y="3326419"/>
            <a:ext cx="259605" cy="346024"/>
            <a:chOff x="5194002" y="1511297"/>
            <a:chExt cx="259605" cy="346024"/>
          </a:xfrm>
        </p:grpSpPr>
        <p:sp>
          <p:nvSpPr>
            <p:cNvPr id="86" name="Google Shape;1022;p34">
              <a:extLst>
                <a:ext uri="{FF2B5EF4-FFF2-40B4-BE49-F238E27FC236}">
                  <a16:creationId xmlns:a16="http://schemas.microsoft.com/office/drawing/2014/main" id="{7A29823F-9A28-4F2E-B62D-D0ADD490C144}"/>
                </a:ext>
              </a:extLst>
            </p:cNvPr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23;p34">
              <a:extLst>
                <a:ext uri="{FF2B5EF4-FFF2-40B4-BE49-F238E27FC236}">
                  <a16:creationId xmlns:a16="http://schemas.microsoft.com/office/drawing/2014/main" id="{831030E4-4605-476A-9FB9-4EF730C46850}"/>
                </a:ext>
              </a:extLst>
            </p:cNvPr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24;p34">
              <a:extLst>
                <a:ext uri="{FF2B5EF4-FFF2-40B4-BE49-F238E27FC236}">
                  <a16:creationId xmlns:a16="http://schemas.microsoft.com/office/drawing/2014/main" id="{57367AB2-B30E-4140-BC9D-762534E0F352}"/>
                </a:ext>
              </a:extLst>
            </p:cNvPr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25;p34">
              <a:extLst>
                <a:ext uri="{FF2B5EF4-FFF2-40B4-BE49-F238E27FC236}">
                  <a16:creationId xmlns:a16="http://schemas.microsoft.com/office/drawing/2014/main" id="{DE357A00-E383-4E28-BBF3-E8FD3C603858}"/>
                </a:ext>
              </a:extLst>
            </p:cNvPr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1026;p34">
            <a:extLst>
              <a:ext uri="{FF2B5EF4-FFF2-40B4-BE49-F238E27FC236}">
                <a16:creationId xmlns:a16="http://schemas.microsoft.com/office/drawing/2014/main" id="{8C407080-136E-4508-BC90-9580391CF7A7}"/>
              </a:ext>
            </a:extLst>
          </p:cNvPr>
          <p:cNvSpPr/>
          <p:nvPr/>
        </p:nvSpPr>
        <p:spPr>
          <a:xfrm>
            <a:off x="4317146" y="1358305"/>
            <a:ext cx="254776" cy="649585"/>
          </a:xfrm>
          <a:custGeom>
            <a:avLst/>
            <a:gdLst/>
            <a:ahLst/>
            <a:cxnLst/>
            <a:rect l="l" t="t" r="r" b="b"/>
            <a:pathLst>
              <a:path w="11586" h="29540" extrusionOk="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1027;p34">
            <a:extLst>
              <a:ext uri="{FF2B5EF4-FFF2-40B4-BE49-F238E27FC236}">
                <a16:creationId xmlns:a16="http://schemas.microsoft.com/office/drawing/2014/main" id="{9E9E861C-4BD4-4C29-A364-7FCF28E31984}"/>
              </a:ext>
            </a:extLst>
          </p:cNvPr>
          <p:cNvGrpSpPr/>
          <p:nvPr/>
        </p:nvGrpSpPr>
        <p:grpSpPr>
          <a:xfrm>
            <a:off x="533634" y="1380118"/>
            <a:ext cx="2917114" cy="958242"/>
            <a:chOff x="680361" y="1295184"/>
            <a:chExt cx="2917114" cy="958242"/>
          </a:xfrm>
        </p:grpSpPr>
        <p:sp>
          <p:nvSpPr>
            <p:cNvPr id="92" name="Google Shape;1028;p34">
              <a:extLst>
                <a:ext uri="{FF2B5EF4-FFF2-40B4-BE49-F238E27FC236}">
                  <a16:creationId xmlns:a16="http://schemas.microsoft.com/office/drawing/2014/main" id="{753BF111-D3E1-461B-AE71-85519F2ADF0C}"/>
                </a:ext>
              </a:extLst>
            </p:cNvPr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Power to the User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" name="Google Shape;1029;p34">
              <a:extLst>
                <a:ext uri="{FF2B5EF4-FFF2-40B4-BE49-F238E27FC236}">
                  <a16:creationId xmlns:a16="http://schemas.microsoft.com/office/drawing/2014/main" id="{E8557D2C-1958-4D9A-9715-4CD0C7CE96F6}"/>
                </a:ext>
              </a:extLst>
            </p:cNvPr>
            <p:cNvSpPr txBox="1"/>
            <p:nvPr/>
          </p:nvSpPr>
          <p:spPr>
            <a:xfrm>
              <a:off x="680361" y="1718526"/>
              <a:ext cx="254206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Analyze data independently, without depending on data analysts.</a:t>
              </a:r>
            </a:p>
          </p:txBody>
        </p:sp>
        <p:cxnSp>
          <p:nvCxnSpPr>
            <p:cNvPr id="94" name="Google Shape;1030;p34">
              <a:extLst>
                <a:ext uri="{FF2B5EF4-FFF2-40B4-BE49-F238E27FC236}">
                  <a16:creationId xmlns:a16="http://schemas.microsoft.com/office/drawing/2014/main" id="{2D94A797-1765-426B-B6B4-5CFC1D6D2C38}"/>
                </a:ext>
              </a:extLst>
            </p:cNvPr>
            <p:cNvCxnSpPr>
              <a:cxnSpLocks/>
            </p:cNvCxnSpPr>
            <p:nvPr/>
          </p:nvCxnSpPr>
          <p:spPr>
            <a:xfrm>
              <a:off x="2680377" y="1521950"/>
              <a:ext cx="91709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" name="Google Shape;1031;p34">
            <a:extLst>
              <a:ext uri="{FF2B5EF4-FFF2-40B4-BE49-F238E27FC236}">
                <a16:creationId xmlns:a16="http://schemas.microsoft.com/office/drawing/2014/main" id="{4FC942C2-B4AC-4E74-A90C-9C450B006045}"/>
              </a:ext>
            </a:extLst>
          </p:cNvPr>
          <p:cNvGrpSpPr/>
          <p:nvPr/>
        </p:nvGrpSpPr>
        <p:grpSpPr>
          <a:xfrm>
            <a:off x="585706" y="2764006"/>
            <a:ext cx="2591834" cy="1021638"/>
            <a:chOff x="732433" y="2679072"/>
            <a:chExt cx="2591834" cy="1021638"/>
          </a:xfrm>
        </p:grpSpPr>
        <p:sp>
          <p:nvSpPr>
            <p:cNvPr id="96" name="Google Shape;1032;p34">
              <a:extLst>
                <a:ext uri="{FF2B5EF4-FFF2-40B4-BE49-F238E27FC236}">
                  <a16:creationId xmlns:a16="http://schemas.microsoft.com/office/drawing/2014/main" id="{108C167B-169B-4275-A177-9666600D41E9}"/>
                </a:ext>
              </a:extLst>
            </p:cNvPr>
            <p:cNvSpPr txBox="1"/>
            <p:nvPr/>
          </p:nvSpPr>
          <p:spPr>
            <a:xfrm>
              <a:off x="732433" y="267907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No-Code Machine Learning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1033;p34">
              <a:extLst>
                <a:ext uri="{FF2B5EF4-FFF2-40B4-BE49-F238E27FC236}">
                  <a16:creationId xmlns:a16="http://schemas.microsoft.com/office/drawing/2014/main" id="{AD093C4F-A8F0-4E24-BE24-6A31683C9AFF}"/>
                </a:ext>
              </a:extLst>
            </p:cNvPr>
            <p:cNvSpPr txBox="1"/>
            <p:nvPr/>
          </p:nvSpPr>
          <p:spPr>
            <a:xfrm>
              <a:off x="732433" y="3165810"/>
              <a:ext cx="259183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Users can apply machine learning without having technical expertise.</a:t>
              </a:r>
              <a:endParaRPr lang="en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1034;p34">
              <a:extLst>
                <a:ext uri="{FF2B5EF4-FFF2-40B4-BE49-F238E27FC236}">
                  <a16:creationId xmlns:a16="http://schemas.microsoft.com/office/drawing/2014/main" id="{C74088D2-40D8-4E56-A019-E887248662C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769" y="2872100"/>
              <a:ext cx="891406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" name="Google Shape;1035;p34">
            <a:extLst>
              <a:ext uri="{FF2B5EF4-FFF2-40B4-BE49-F238E27FC236}">
                <a16:creationId xmlns:a16="http://schemas.microsoft.com/office/drawing/2014/main" id="{6F8812F6-088E-4A5E-A852-924179F3B6CE}"/>
              </a:ext>
            </a:extLst>
          </p:cNvPr>
          <p:cNvGrpSpPr/>
          <p:nvPr/>
        </p:nvGrpSpPr>
        <p:grpSpPr>
          <a:xfrm>
            <a:off x="5407998" y="1380118"/>
            <a:ext cx="2878988" cy="881737"/>
            <a:chOff x="5554725" y="1295184"/>
            <a:chExt cx="2878988" cy="881737"/>
          </a:xfrm>
        </p:grpSpPr>
        <p:sp>
          <p:nvSpPr>
            <p:cNvPr id="100" name="Google Shape;1036;p34">
              <a:extLst>
                <a:ext uri="{FF2B5EF4-FFF2-40B4-BE49-F238E27FC236}">
                  <a16:creationId xmlns:a16="http://schemas.microsoft.com/office/drawing/2014/main" id="{5C289AC3-7BB7-4CB0-B541-147D1C6781D6}"/>
                </a:ext>
              </a:extLst>
            </p:cNvPr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Help users gain a clear perspective on complex data.</a:t>
              </a:r>
            </a:p>
          </p:txBody>
        </p:sp>
        <p:sp>
          <p:nvSpPr>
            <p:cNvPr id="101" name="Google Shape;1037;p34">
              <a:extLst>
                <a:ext uri="{FF2B5EF4-FFF2-40B4-BE49-F238E27FC236}">
                  <a16:creationId xmlns:a16="http://schemas.microsoft.com/office/drawing/2014/main" id="{787C9449-09C9-4062-97A9-E284FF6EE378}"/>
                </a:ext>
              </a:extLst>
            </p:cNvPr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Insight on Data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2" name="Google Shape;1038;p34">
              <a:extLst>
                <a:ext uri="{FF2B5EF4-FFF2-40B4-BE49-F238E27FC236}">
                  <a16:creationId xmlns:a16="http://schemas.microsoft.com/office/drawing/2014/main" id="{D5272A64-48BA-48C1-8298-9794977AE8A4}"/>
                </a:ext>
              </a:extLst>
            </p:cNvPr>
            <p:cNvCxnSpPr>
              <a:cxnSpLocks/>
            </p:cNvCxnSpPr>
            <p:nvPr/>
          </p:nvCxnSpPr>
          <p:spPr>
            <a:xfrm>
              <a:off x="5554725" y="1521950"/>
              <a:ext cx="1430063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" name="Google Shape;1039;p34">
            <a:extLst>
              <a:ext uri="{FF2B5EF4-FFF2-40B4-BE49-F238E27FC236}">
                <a16:creationId xmlns:a16="http://schemas.microsoft.com/office/drawing/2014/main" id="{6AE773A4-8EC6-4557-B080-C04C04E67A50}"/>
              </a:ext>
            </a:extLst>
          </p:cNvPr>
          <p:cNvGrpSpPr/>
          <p:nvPr/>
        </p:nvGrpSpPr>
        <p:grpSpPr>
          <a:xfrm>
            <a:off x="5798298" y="2742239"/>
            <a:ext cx="2488688" cy="881743"/>
            <a:chOff x="5945025" y="2657305"/>
            <a:chExt cx="2488688" cy="881743"/>
          </a:xfrm>
        </p:grpSpPr>
        <p:sp>
          <p:nvSpPr>
            <p:cNvPr id="104" name="Google Shape;1040;p34">
              <a:extLst>
                <a:ext uri="{FF2B5EF4-FFF2-40B4-BE49-F238E27FC236}">
                  <a16:creationId xmlns:a16="http://schemas.microsoft.com/office/drawing/2014/main" id="{EBFBD85C-2427-4AA3-A9C8-F3AE73FD383B}"/>
                </a:ext>
              </a:extLst>
            </p:cNvPr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Accessibility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41;p34">
              <a:extLst>
                <a:ext uri="{FF2B5EF4-FFF2-40B4-BE49-F238E27FC236}">
                  <a16:creationId xmlns:a16="http://schemas.microsoft.com/office/drawing/2014/main" id="{98E186E6-DD6A-4F14-8314-A676375798CA}"/>
                </a:ext>
              </a:extLst>
            </p:cNvPr>
            <p:cNvSpPr txBox="1"/>
            <p:nvPr/>
          </p:nvSpPr>
          <p:spPr>
            <a:xfrm>
              <a:off x="5945025" y="3004148"/>
              <a:ext cx="248868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Enabling users to utilize it without requiring technical expertise.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" name="Google Shape;1042;p34">
              <a:extLst>
                <a:ext uri="{FF2B5EF4-FFF2-40B4-BE49-F238E27FC236}">
                  <a16:creationId xmlns:a16="http://schemas.microsoft.com/office/drawing/2014/main" id="{35980588-45DF-4E43-BC4F-4FB77D290C11}"/>
                </a:ext>
              </a:extLst>
            </p:cNvPr>
            <p:cNvCxnSpPr>
              <a:cxnSpLocks/>
            </p:cNvCxnSpPr>
            <p:nvPr/>
          </p:nvCxnSpPr>
          <p:spPr>
            <a:xfrm>
              <a:off x="5945025" y="2872100"/>
              <a:ext cx="1269252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" name="Google Shape;1043;p34">
            <a:extLst>
              <a:ext uri="{FF2B5EF4-FFF2-40B4-BE49-F238E27FC236}">
                <a16:creationId xmlns:a16="http://schemas.microsoft.com/office/drawing/2014/main" id="{7A3ACBBB-B251-4573-A088-DD2F53850070}"/>
              </a:ext>
            </a:extLst>
          </p:cNvPr>
          <p:cNvGrpSpPr/>
          <p:nvPr/>
        </p:nvGrpSpPr>
        <p:grpSpPr>
          <a:xfrm>
            <a:off x="4425273" y="3931726"/>
            <a:ext cx="3223079" cy="881743"/>
            <a:chOff x="4572000" y="3846792"/>
            <a:chExt cx="3223079" cy="881743"/>
          </a:xfrm>
        </p:grpSpPr>
        <p:sp>
          <p:nvSpPr>
            <p:cNvPr id="108" name="Google Shape;1044;p34">
              <a:extLst>
                <a:ext uri="{FF2B5EF4-FFF2-40B4-BE49-F238E27FC236}">
                  <a16:creationId xmlns:a16="http://schemas.microsoft.com/office/drawing/2014/main" id="{F65F6C40-116D-47D3-AE01-9C9B608C1382}"/>
                </a:ext>
              </a:extLst>
            </p:cNvPr>
            <p:cNvSpPr txBox="1"/>
            <p:nvPr/>
          </p:nvSpPr>
          <p:spPr>
            <a:xfrm>
              <a:off x="4719787" y="3846792"/>
              <a:ext cx="3075292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Visualization</a:t>
              </a:r>
            </a:p>
          </p:txBody>
        </p:sp>
        <p:sp>
          <p:nvSpPr>
            <p:cNvPr id="109" name="Google Shape;1045;p34">
              <a:extLst>
                <a:ext uri="{FF2B5EF4-FFF2-40B4-BE49-F238E27FC236}">
                  <a16:creationId xmlns:a16="http://schemas.microsoft.com/office/drawing/2014/main" id="{8F480795-59DD-4FAB-ACE9-BC4674179853}"/>
                </a:ext>
              </a:extLst>
            </p:cNvPr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Visualize Data to enhance comprehension </a:t>
              </a:r>
            </a:p>
          </p:txBody>
        </p:sp>
        <p:cxnSp>
          <p:nvCxnSpPr>
            <p:cNvPr id="110" name="Google Shape;1046;p34">
              <a:extLst>
                <a:ext uri="{FF2B5EF4-FFF2-40B4-BE49-F238E27FC236}">
                  <a16:creationId xmlns:a16="http://schemas.microsoft.com/office/drawing/2014/main" id="{E648BF72-176A-4E44-8A3C-139011439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852575"/>
              <a:ext cx="0" cy="818789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161BC7C-29C5-46E5-8B0C-A9C4A2A635CE}"/>
              </a:ext>
            </a:extLst>
          </p:cNvPr>
          <p:cNvSpPr txBox="1"/>
          <p:nvPr/>
        </p:nvSpPr>
        <p:spPr>
          <a:xfrm>
            <a:off x="3886779" y="2342560"/>
            <a:ext cx="106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Extra Condensed" panose="020B0604020202020204" charset="0"/>
              </a:rPr>
              <a:t>Data</a:t>
            </a:r>
          </a:p>
          <a:p>
            <a:pPr algn="ctr"/>
            <a:r>
              <a:rPr lang="en-US" sz="1400" dirty="0">
                <a:latin typeface="Fira Sans Extra Condensed" panose="020B0604020202020204" charset="0"/>
              </a:rPr>
              <a:t>Analytica</a:t>
            </a:r>
            <a:endParaRPr lang="en-ID" sz="1400" dirty="0">
              <a:latin typeface="Fira Sans Extra Condensed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EE99A-2253-52C3-177B-DE4053455723}"/>
              </a:ext>
            </a:extLst>
          </p:cNvPr>
          <p:cNvSpPr txBox="1"/>
          <p:nvPr/>
        </p:nvSpPr>
        <p:spPr>
          <a:xfrm>
            <a:off x="2286000" y="54459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Motivation</a:t>
            </a:r>
            <a:endParaRPr lang="en-ID" sz="3600" dirty="0">
              <a:latin typeface="+mj-lt"/>
            </a:endParaRPr>
          </a:p>
        </p:txBody>
      </p:sp>
      <p:grpSp>
        <p:nvGrpSpPr>
          <p:cNvPr id="4" name="Google Shape;452;p22">
            <a:extLst>
              <a:ext uri="{FF2B5EF4-FFF2-40B4-BE49-F238E27FC236}">
                <a16:creationId xmlns:a16="http://schemas.microsoft.com/office/drawing/2014/main" id="{167ABED2-2FCA-CE05-73E9-F1B8441F7F18}"/>
              </a:ext>
            </a:extLst>
          </p:cNvPr>
          <p:cNvGrpSpPr/>
          <p:nvPr/>
        </p:nvGrpSpPr>
        <p:grpSpPr>
          <a:xfrm>
            <a:off x="2694504" y="962602"/>
            <a:ext cx="176752" cy="202698"/>
            <a:chOff x="898875" y="4399275"/>
            <a:chExt cx="483700" cy="481850"/>
          </a:xfrm>
        </p:grpSpPr>
        <p:sp>
          <p:nvSpPr>
            <p:cNvPr id="12" name="Google Shape;453;p22">
              <a:extLst>
                <a:ext uri="{FF2B5EF4-FFF2-40B4-BE49-F238E27FC236}">
                  <a16:creationId xmlns:a16="http://schemas.microsoft.com/office/drawing/2014/main" id="{FF275E4B-1671-2E6F-398F-DD683E5EFED5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454;p22">
              <a:extLst>
                <a:ext uri="{FF2B5EF4-FFF2-40B4-BE49-F238E27FC236}">
                  <a16:creationId xmlns:a16="http://schemas.microsoft.com/office/drawing/2014/main" id="{A4772108-D66B-E490-4C68-E8CA8EC65C9E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455;p22">
              <a:extLst>
                <a:ext uri="{FF2B5EF4-FFF2-40B4-BE49-F238E27FC236}">
                  <a16:creationId xmlns:a16="http://schemas.microsoft.com/office/drawing/2014/main" id="{E0D86F9B-E861-2036-DB45-9C017270E7DC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456;p22">
              <a:extLst>
                <a:ext uri="{FF2B5EF4-FFF2-40B4-BE49-F238E27FC236}">
                  <a16:creationId xmlns:a16="http://schemas.microsoft.com/office/drawing/2014/main" id="{15DAD72E-B46F-A8A7-EA95-42ABE21FB0CC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457;p22">
              <a:extLst>
                <a:ext uri="{FF2B5EF4-FFF2-40B4-BE49-F238E27FC236}">
                  <a16:creationId xmlns:a16="http://schemas.microsoft.com/office/drawing/2014/main" id="{AB101B61-74AA-F011-BFF4-FF89CFCA87D7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458;p22">
              <a:extLst>
                <a:ext uri="{FF2B5EF4-FFF2-40B4-BE49-F238E27FC236}">
                  <a16:creationId xmlns:a16="http://schemas.microsoft.com/office/drawing/2014/main" id="{DE1DAD67-EE8F-73ED-8E62-15EADC6D69FE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459;p22">
              <a:extLst>
                <a:ext uri="{FF2B5EF4-FFF2-40B4-BE49-F238E27FC236}">
                  <a16:creationId xmlns:a16="http://schemas.microsoft.com/office/drawing/2014/main" id="{CA4ECA72-67A9-A656-378F-66836967FE2C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460;p22">
              <a:extLst>
                <a:ext uri="{FF2B5EF4-FFF2-40B4-BE49-F238E27FC236}">
                  <a16:creationId xmlns:a16="http://schemas.microsoft.com/office/drawing/2014/main" id="{C00DC990-19A0-3FEA-337A-FDD48324FBF0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1456C0A-349B-0CAA-BC07-A81B5958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73" y="578198"/>
            <a:ext cx="550784" cy="5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63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5B06-700E-4204-8768-C6B30394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520E72-E95B-4ADA-9FF4-29DF1230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67" y="13737"/>
            <a:ext cx="1603341" cy="1185808"/>
          </a:xfrm>
          <a:prstGeom prst="rect">
            <a:avLst/>
          </a:prstGeom>
        </p:spPr>
      </p:pic>
      <p:sp>
        <p:nvSpPr>
          <p:cNvPr id="2" name="Google Shape;492;p23">
            <a:extLst>
              <a:ext uri="{FF2B5EF4-FFF2-40B4-BE49-F238E27FC236}">
                <a16:creationId xmlns:a16="http://schemas.microsoft.com/office/drawing/2014/main" id="{993CAABE-6EAC-2F32-9BA4-4083989D35C7}"/>
              </a:ext>
            </a:extLst>
          </p:cNvPr>
          <p:cNvSpPr/>
          <p:nvPr/>
        </p:nvSpPr>
        <p:spPr>
          <a:xfrm>
            <a:off x="2708910" y="551029"/>
            <a:ext cx="529045" cy="496179"/>
          </a:xfrm>
          <a:prstGeom prst="ellipse">
            <a:avLst/>
          </a:prstGeom>
          <a:solidFill>
            <a:srgbClr val="FBB831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DDBE6-B0EF-3D47-1EF3-856872E974E2}"/>
              </a:ext>
            </a:extLst>
          </p:cNvPr>
          <p:cNvSpPr txBox="1"/>
          <p:nvPr/>
        </p:nvSpPr>
        <p:spPr>
          <a:xfrm>
            <a:off x="3034626" y="448379"/>
            <a:ext cx="310636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Key Features</a:t>
            </a:r>
            <a:endParaRPr lang="en-ID" sz="4000" dirty="0">
              <a:latin typeface="+mj-lt"/>
            </a:endParaRPr>
          </a:p>
        </p:txBody>
      </p:sp>
      <p:sp>
        <p:nvSpPr>
          <p:cNvPr id="5" name="Google Shape;494;p23">
            <a:extLst>
              <a:ext uri="{FF2B5EF4-FFF2-40B4-BE49-F238E27FC236}">
                <a16:creationId xmlns:a16="http://schemas.microsoft.com/office/drawing/2014/main" id="{6CF8D9A2-AC88-4F92-E457-1F637E0A3697}"/>
              </a:ext>
            </a:extLst>
          </p:cNvPr>
          <p:cNvSpPr/>
          <p:nvPr/>
        </p:nvSpPr>
        <p:spPr>
          <a:xfrm>
            <a:off x="2752137" y="590442"/>
            <a:ext cx="437788" cy="414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495;p23">
            <a:extLst>
              <a:ext uri="{FF2B5EF4-FFF2-40B4-BE49-F238E27FC236}">
                <a16:creationId xmlns:a16="http://schemas.microsoft.com/office/drawing/2014/main" id="{1ED116E7-A612-8A3D-A302-DE51167B5E59}"/>
              </a:ext>
            </a:extLst>
          </p:cNvPr>
          <p:cNvGrpSpPr/>
          <p:nvPr/>
        </p:nvGrpSpPr>
        <p:grpSpPr>
          <a:xfrm>
            <a:off x="2828475" y="655169"/>
            <a:ext cx="282841" cy="292145"/>
            <a:chOff x="2280029" y="1970604"/>
            <a:chExt cx="353631" cy="354395"/>
          </a:xfrm>
        </p:grpSpPr>
        <p:sp>
          <p:nvSpPr>
            <p:cNvPr id="8" name="Google Shape;496;p23">
              <a:extLst>
                <a:ext uri="{FF2B5EF4-FFF2-40B4-BE49-F238E27FC236}">
                  <a16:creationId xmlns:a16="http://schemas.microsoft.com/office/drawing/2014/main" id="{88138910-6C02-C910-D6F6-8E2DED7BB57C}"/>
                </a:ext>
              </a:extLst>
            </p:cNvPr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7;p23">
              <a:extLst>
                <a:ext uri="{FF2B5EF4-FFF2-40B4-BE49-F238E27FC236}">
                  <a16:creationId xmlns:a16="http://schemas.microsoft.com/office/drawing/2014/main" id="{F349F475-EDDB-F011-2528-81B8EFBA46BB}"/>
                </a:ext>
              </a:extLst>
            </p:cNvPr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8;p23">
              <a:extLst>
                <a:ext uri="{FF2B5EF4-FFF2-40B4-BE49-F238E27FC236}">
                  <a16:creationId xmlns:a16="http://schemas.microsoft.com/office/drawing/2014/main" id="{1E5F40B7-B99F-928B-4DBC-DD76400786C0}"/>
                </a:ext>
              </a:extLst>
            </p:cNvPr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9;p23">
              <a:extLst>
                <a:ext uri="{FF2B5EF4-FFF2-40B4-BE49-F238E27FC236}">
                  <a16:creationId xmlns:a16="http://schemas.microsoft.com/office/drawing/2014/main" id="{C129937C-D77C-E5FC-1A55-9824F2F240DA}"/>
                </a:ext>
              </a:extLst>
            </p:cNvPr>
            <p:cNvSpPr/>
            <p:nvPr/>
          </p:nvSpPr>
          <p:spPr>
            <a:xfrm>
              <a:off x="2323256" y="2017456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75;p17">
            <a:extLst>
              <a:ext uri="{FF2B5EF4-FFF2-40B4-BE49-F238E27FC236}">
                <a16:creationId xmlns:a16="http://schemas.microsoft.com/office/drawing/2014/main" id="{042AA78B-BC09-D782-5AE1-0BD7972268D9}"/>
              </a:ext>
            </a:extLst>
          </p:cNvPr>
          <p:cNvSpPr/>
          <p:nvPr/>
        </p:nvSpPr>
        <p:spPr>
          <a:xfrm>
            <a:off x="2723380" y="544542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3" name="Google Shape;196;p17">
            <a:extLst>
              <a:ext uri="{FF2B5EF4-FFF2-40B4-BE49-F238E27FC236}">
                <a16:creationId xmlns:a16="http://schemas.microsoft.com/office/drawing/2014/main" id="{FBC3C1D9-99C2-259C-7C72-3265F9D09F31}"/>
              </a:ext>
            </a:extLst>
          </p:cNvPr>
          <p:cNvGrpSpPr/>
          <p:nvPr/>
        </p:nvGrpSpPr>
        <p:grpSpPr>
          <a:xfrm>
            <a:off x="2892611" y="660529"/>
            <a:ext cx="196437" cy="302926"/>
            <a:chOff x="5726350" y="2028150"/>
            <a:chExt cx="312300" cy="481600"/>
          </a:xfrm>
        </p:grpSpPr>
        <p:sp>
          <p:nvSpPr>
            <p:cNvPr id="14" name="Google Shape;197;p17">
              <a:extLst>
                <a:ext uri="{FF2B5EF4-FFF2-40B4-BE49-F238E27FC236}">
                  <a16:creationId xmlns:a16="http://schemas.microsoft.com/office/drawing/2014/main" id="{80496AE7-1899-28A2-3CA3-F874CDD72EC0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98;p17">
              <a:extLst>
                <a:ext uri="{FF2B5EF4-FFF2-40B4-BE49-F238E27FC236}">
                  <a16:creationId xmlns:a16="http://schemas.microsoft.com/office/drawing/2014/main" id="{FFF7589A-CE70-F00B-63F7-A549C2B8A6F4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99;p17">
              <a:extLst>
                <a:ext uri="{FF2B5EF4-FFF2-40B4-BE49-F238E27FC236}">
                  <a16:creationId xmlns:a16="http://schemas.microsoft.com/office/drawing/2014/main" id="{10601068-5371-ECB3-4D16-41DBCA2DB526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1530;p45">
            <a:extLst>
              <a:ext uri="{FF2B5EF4-FFF2-40B4-BE49-F238E27FC236}">
                <a16:creationId xmlns:a16="http://schemas.microsoft.com/office/drawing/2014/main" id="{9B094242-5FB6-2A6B-DDF7-1C22FE90F94E}"/>
              </a:ext>
            </a:extLst>
          </p:cNvPr>
          <p:cNvGrpSpPr/>
          <p:nvPr/>
        </p:nvGrpSpPr>
        <p:grpSpPr>
          <a:xfrm>
            <a:off x="919207" y="2036212"/>
            <a:ext cx="2597760" cy="423935"/>
            <a:chOff x="833013" y="1511673"/>
            <a:chExt cx="2292026" cy="423935"/>
          </a:xfrm>
        </p:grpSpPr>
        <p:sp>
          <p:nvSpPr>
            <p:cNvPr id="39" name="Google Shape;1532;p45">
              <a:extLst>
                <a:ext uri="{FF2B5EF4-FFF2-40B4-BE49-F238E27FC236}">
                  <a16:creationId xmlns:a16="http://schemas.microsoft.com/office/drawing/2014/main" id="{3052E991-B743-EE11-45F4-77D56EF33CD2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40" name="Google Shape;1534;p45">
              <a:extLst>
                <a:ext uri="{FF2B5EF4-FFF2-40B4-BE49-F238E27FC236}">
                  <a16:creationId xmlns:a16="http://schemas.microsoft.com/office/drawing/2014/main" id="{4653FA0C-2E68-3B1F-D51F-4324AA5D558C}"/>
                </a:ext>
              </a:extLst>
            </p:cNvPr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Data Preprocessing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41" name="Google Shape;1535;p45">
            <a:extLst>
              <a:ext uri="{FF2B5EF4-FFF2-40B4-BE49-F238E27FC236}">
                <a16:creationId xmlns:a16="http://schemas.microsoft.com/office/drawing/2014/main" id="{57A35494-E806-1F6F-A5EF-F0304468AB18}"/>
              </a:ext>
            </a:extLst>
          </p:cNvPr>
          <p:cNvGrpSpPr/>
          <p:nvPr/>
        </p:nvGrpSpPr>
        <p:grpSpPr>
          <a:xfrm>
            <a:off x="919208" y="2776101"/>
            <a:ext cx="2597759" cy="423935"/>
            <a:chOff x="833013" y="2272827"/>
            <a:chExt cx="2292026" cy="423935"/>
          </a:xfrm>
        </p:grpSpPr>
        <p:sp>
          <p:nvSpPr>
            <p:cNvPr id="42" name="Google Shape;1537;p45">
              <a:extLst>
                <a:ext uri="{FF2B5EF4-FFF2-40B4-BE49-F238E27FC236}">
                  <a16:creationId xmlns:a16="http://schemas.microsoft.com/office/drawing/2014/main" id="{2001E0A2-C7E9-CFE9-395F-80CB42DDEA84}"/>
                </a:ext>
              </a:extLst>
            </p:cNvPr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43" name="Google Shape;1539;p45">
              <a:extLst>
                <a:ext uri="{FF2B5EF4-FFF2-40B4-BE49-F238E27FC236}">
                  <a16:creationId xmlns:a16="http://schemas.microsoft.com/office/drawing/2014/main" id="{5399886F-0C3F-4B6F-F041-226411220F0A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Data Analysis Model</a:t>
              </a:r>
              <a:endParaRPr lang="en-US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44" name="Google Shape;1540;p45">
            <a:extLst>
              <a:ext uri="{FF2B5EF4-FFF2-40B4-BE49-F238E27FC236}">
                <a16:creationId xmlns:a16="http://schemas.microsoft.com/office/drawing/2014/main" id="{C338F35C-B1FF-A149-4EF8-AB62EFC0899A}"/>
              </a:ext>
            </a:extLst>
          </p:cNvPr>
          <p:cNvGrpSpPr/>
          <p:nvPr/>
        </p:nvGrpSpPr>
        <p:grpSpPr>
          <a:xfrm>
            <a:off x="919209" y="3537255"/>
            <a:ext cx="2597758" cy="423935"/>
            <a:chOff x="833013" y="3033981"/>
            <a:chExt cx="2292026" cy="423935"/>
          </a:xfrm>
        </p:grpSpPr>
        <p:sp>
          <p:nvSpPr>
            <p:cNvPr id="45" name="Google Shape;1542;p45">
              <a:extLst>
                <a:ext uri="{FF2B5EF4-FFF2-40B4-BE49-F238E27FC236}">
                  <a16:creationId xmlns:a16="http://schemas.microsoft.com/office/drawing/2014/main" id="{0FC564D0-270C-5F91-B511-D817B6467485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46" name="Google Shape;1544;p45">
              <a:extLst>
                <a:ext uri="{FF2B5EF4-FFF2-40B4-BE49-F238E27FC236}">
                  <a16:creationId xmlns:a16="http://schemas.microsoft.com/office/drawing/2014/main" id="{452EBB0C-6484-88DF-E9E0-91244EAA74E0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Customization</a:t>
              </a:r>
              <a:endParaRPr lang="en-ID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47" name="Google Shape;1530;p45">
            <a:extLst>
              <a:ext uri="{FF2B5EF4-FFF2-40B4-BE49-F238E27FC236}">
                <a16:creationId xmlns:a16="http://schemas.microsoft.com/office/drawing/2014/main" id="{59A8F739-0077-93A5-B905-EA558A894432}"/>
              </a:ext>
            </a:extLst>
          </p:cNvPr>
          <p:cNvGrpSpPr/>
          <p:nvPr/>
        </p:nvGrpSpPr>
        <p:grpSpPr>
          <a:xfrm>
            <a:off x="5627035" y="2036212"/>
            <a:ext cx="2597759" cy="423935"/>
            <a:chOff x="833013" y="1511673"/>
            <a:chExt cx="2292025" cy="423935"/>
          </a:xfrm>
        </p:grpSpPr>
        <p:sp>
          <p:nvSpPr>
            <p:cNvPr id="48" name="Google Shape;1532;p45">
              <a:extLst>
                <a:ext uri="{FF2B5EF4-FFF2-40B4-BE49-F238E27FC236}">
                  <a16:creationId xmlns:a16="http://schemas.microsoft.com/office/drawing/2014/main" id="{682D2A0E-4E6F-CF3A-8547-3792076F7693}"/>
                </a:ext>
              </a:extLst>
            </p:cNvPr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 dirty="0">
                <a:solidFill>
                  <a:schemeClr val="accent1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49" name="Google Shape;1534;p45">
              <a:extLst>
                <a:ext uri="{FF2B5EF4-FFF2-40B4-BE49-F238E27FC236}">
                  <a16:creationId xmlns:a16="http://schemas.microsoft.com/office/drawing/2014/main" id="{9195798C-32A3-60B8-5D3E-058ACDC640C0}"/>
                </a:ext>
              </a:extLst>
            </p:cNvPr>
            <p:cNvSpPr/>
            <p:nvPr/>
          </p:nvSpPr>
          <p:spPr>
            <a:xfrm>
              <a:off x="1378362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Simplistic UI</a:t>
              </a:r>
              <a:endParaRPr lang="en-ID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0" name="Google Shape;1535;p45">
            <a:extLst>
              <a:ext uri="{FF2B5EF4-FFF2-40B4-BE49-F238E27FC236}">
                <a16:creationId xmlns:a16="http://schemas.microsoft.com/office/drawing/2014/main" id="{6ADE1366-9359-4E73-7C99-3B039E83AD1A}"/>
              </a:ext>
            </a:extLst>
          </p:cNvPr>
          <p:cNvGrpSpPr/>
          <p:nvPr/>
        </p:nvGrpSpPr>
        <p:grpSpPr>
          <a:xfrm>
            <a:off x="5634124" y="2776101"/>
            <a:ext cx="2590671" cy="423935"/>
            <a:chOff x="839267" y="2272827"/>
            <a:chExt cx="2285772" cy="423935"/>
          </a:xfrm>
        </p:grpSpPr>
        <p:sp>
          <p:nvSpPr>
            <p:cNvPr id="51" name="Google Shape;1537;p45">
              <a:extLst>
                <a:ext uri="{FF2B5EF4-FFF2-40B4-BE49-F238E27FC236}">
                  <a16:creationId xmlns:a16="http://schemas.microsoft.com/office/drawing/2014/main" id="{F6305B19-3EAD-17ED-99DA-3009E262DC05}"/>
                </a:ext>
              </a:extLst>
            </p:cNvPr>
            <p:cNvSpPr/>
            <p:nvPr/>
          </p:nvSpPr>
          <p:spPr>
            <a:xfrm>
              <a:off x="839267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200" dirty="0">
                <a:solidFill>
                  <a:schemeClr val="accent2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2" name="Google Shape;1539;p45">
              <a:extLst>
                <a:ext uri="{FF2B5EF4-FFF2-40B4-BE49-F238E27FC236}">
                  <a16:creationId xmlns:a16="http://schemas.microsoft.com/office/drawing/2014/main" id="{3CAC4423-D745-3BF3-59D1-8FD8E7337732}"/>
                </a:ext>
              </a:extLst>
            </p:cNvPr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Data Visualization</a:t>
              </a:r>
              <a:endParaRPr lang="en-US"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grpSp>
        <p:nvGrpSpPr>
          <p:cNvPr id="53" name="Google Shape;1540;p45">
            <a:extLst>
              <a:ext uri="{FF2B5EF4-FFF2-40B4-BE49-F238E27FC236}">
                <a16:creationId xmlns:a16="http://schemas.microsoft.com/office/drawing/2014/main" id="{167C5999-B567-7A45-ED35-C0AC90F024DC}"/>
              </a:ext>
            </a:extLst>
          </p:cNvPr>
          <p:cNvGrpSpPr/>
          <p:nvPr/>
        </p:nvGrpSpPr>
        <p:grpSpPr>
          <a:xfrm>
            <a:off x="5627037" y="3537255"/>
            <a:ext cx="2597758" cy="423935"/>
            <a:chOff x="833013" y="3033981"/>
            <a:chExt cx="2292026" cy="423935"/>
          </a:xfrm>
        </p:grpSpPr>
        <p:sp>
          <p:nvSpPr>
            <p:cNvPr id="54" name="Google Shape;1542;p45">
              <a:extLst>
                <a:ext uri="{FF2B5EF4-FFF2-40B4-BE49-F238E27FC236}">
                  <a16:creationId xmlns:a16="http://schemas.microsoft.com/office/drawing/2014/main" id="{265B7703-3BD7-47DD-B801-FFB0EE9A1E35}"/>
                </a:ext>
              </a:extLst>
            </p:cNvPr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" panose="020B05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200" dirty="0">
                <a:solidFill>
                  <a:schemeClr val="accent3"/>
                </a:solidFill>
                <a:latin typeface="Fira Sans Extra Condensed" panose="020B0503050000020004" pitchFamily="34" charset="0"/>
              </a:endParaRPr>
            </a:p>
          </p:txBody>
        </p:sp>
        <p:sp>
          <p:nvSpPr>
            <p:cNvPr id="55" name="Google Shape;1544;p45">
              <a:extLst>
                <a:ext uri="{FF2B5EF4-FFF2-40B4-BE49-F238E27FC236}">
                  <a16:creationId xmlns:a16="http://schemas.microsoft.com/office/drawing/2014/main" id="{23DC77B9-46EE-6152-CB3B-24843BB1085D}"/>
                </a:ext>
              </a:extLst>
            </p:cNvPr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" panose="020B0503050000020004" pitchFamily="34" charset="0"/>
                  <a:sym typeface="Fira Sans Extra Condensed Medium"/>
                </a:rPr>
                <a:t>Data Security</a:t>
              </a:r>
              <a:endParaRPr sz="1200" dirty="0">
                <a:solidFill>
                  <a:srgbClr val="FFFFFF"/>
                </a:solidFill>
                <a:latin typeface="Fira Sans Extra Condensed" panose="020B0503050000020004" pitchFamily="34" charset="0"/>
              </a:endParaRPr>
            </a:p>
          </p:txBody>
        </p:sp>
      </p:grp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C06E4B54-9E03-568D-3D8D-22B56520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78" y="2437693"/>
            <a:ext cx="1770663" cy="13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907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5B06-700E-4204-8768-C6B30394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96743E-47BD-DE67-366F-58422EE3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-139384"/>
            <a:ext cx="7696200" cy="57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492;p23">
            <a:extLst>
              <a:ext uri="{FF2B5EF4-FFF2-40B4-BE49-F238E27FC236}">
                <a16:creationId xmlns:a16="http://schemas.microsoft.com/office/drawing/2014/main" id="{45E338EF-BCDE-82D1-5C4A-EA7A3C5D2E2E}"/>
              </a:ext>
            </a:extLst>
          </p:cNvPr>
          <p:cNvSpPr/>
          <p:nvPr/>
        </p:nvSpPr>
        <p:spPr>
          <a:xfrm>
            <a:off x="2708910" y="534922"/>
            <a:ext cx="529045" cy="496179"/>
          </a:xfrm>
          <a:prstGeom prst="ellipse">
            <a:avLst/>
          </a:prstGeom>
          <a:solidFill>
            <a:srgbClr val="FBB831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9D4D0F-46E4-FA50-0BB2-CE1FDC2A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67" y="13737"/>
            <a:ext cx="1603341" cy="11858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0C6997-F50D-DD55-EAA4-713440AD5DB0}"/>
              </a:ext>
            </a:extLst>
          </p:cNvPr>
          <p:cNvSpPr txBox="1"/>
          <p:nvPr/>
        </p:nvSpPr>
        <p:spPr>
          <a:xfrm>
            <a:off x="3211610" y="405098"/>
            <a:ext cx="310636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Proposal Timeline</a:t>
            </a:r>
            <a:endParaRPr lang="en-ID" sz="4000" dirty="0">
              <a:latin typeface="+mj-lt"/>
            </a:endParaRPr>
          </a:p>
        </p:txBody>
      </p:sp>
      <p:sp>
        <p:nvSpPr>
          <p:cNvPr id="24" name="Google Shape;494;p23">
            <a:extLst>
              <a:ext uri="{FF2B5EF4-FFF2-40B4-BE49-F238E27FC236}">
                <a16:creationId xmlns:a16="http://schemas.microsoft.com/office/drawing/2014/main" id="{01204045-849C-5409-2D56-C450AD1056B7}"/>
              </a:ext>
            </a:extLst>
          </p:cNvPr>
          <p:cNvSpPr/>
          <p:nvPr/>
        </p:nvSpPr>
        <p:spPr>
          <a:xfrm>
            <a:off x="2752137" y="574335"/>
            <a:ext cx="437788" cy="414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495;p23">
            <a:extLst>
              <a:ext uri="{FF2B5EF4-FFF2-40B4-BE49-F238E27FC236}">
                <a16:creationId xmlns:a16="http://schemas.microsoft.com/office/drawing/2014/main" id="{37E76DC7-66C4-FD6C-C39A-8474D0E1A9D3}"/>
              </a:ext>
            </a:extLst>
          </p:cNvPr>
          <p:cNvGrpSpPr/>
          <p:nvPr/>
        </p:nvGrpSpPr>
        <p:grpSpPr>
          <a:xfrm>
            <a:off x="2828475" y="639062"/>
            <a:ext cx="282841" cy="292145"/>
            <a:chOff x="2280029" y="1970604"/>
            <a:chExt cx="353631" cy="354395"/>
          </a:xfrm>
        </p:grpSpPr>
        <p:sp>
          <p:nvSpPr>
            <p:cNvPr id="26" name="Google Shape;496;p23">
              <a:extLst>
                <a:ext uri="{FF2B5EF4-FFF2-40B4-BE49-F238E27FC236}">
                  <a16:creationId xmlns:a16="http://schemas.microsoft.com/office/drawing/2014/main" id="{609805D9-7C3D-CAEB-74D6-766873325C99}"/>
                </a:ext>
              </a:extLst>
            </p:cNvPr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7;p23">
              <a:extLst>
                <a:ext uri="{FF2B5EF4-FFF2-40B4-BE49-F238E27FC236}">
                  <a16:creationId xmlns:a16="http://schemas.microsoft.com/office/drawing/2014/main" id="{FE1E1D8C-3AB2-DBF0-6D54-5A836B796411}"/>
                </a:ext>
              </a:extLst>
            </p:cNvPr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8;p23">
              <a:extLst>
                <a:ext uri="{FF2B5EF4-FFF2-40B4-BE49-F238E27FC236}">
                  <a16:creationId xmlns:a16="http://schemas.microsoft.com/office/drawing/2014/main" id="{977A1471-AA3C-D808-6A01-47908C27FAFA}"/>
                </a:ext>
              </a:extLst>
            </p:cNvPr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9;p23">
              <a:extLst>
                <a:ext uri="{FF2B5EF4-FFF2-40B4-BE49-F238E27FC236}">
                  <a16:creationId xmlns:a16="http://schemas.microsoft.com/office/drawing/2014/main" id="{CE01F1E0-E75C-1D3E-9EC8-996C8E82B799}"/>
                </a:ext>
              </a:extLst>
            </p:cNvPr>
            <p:cNvSpPr/>
            <p:nvPr/>
          </p:nvSpPr>
          <p:spPr>
            <a:xfrm>
              <a:off x="2323256" y="2017456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32E6D1-18E7-0798-9EC3-39411B1F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170969"/>
            <a:ext cx="7696200" cy="5772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5B06-700E-4204-8768-C6B30394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520E72-E95B-4ADA-9FF4-29DF1230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182" y="-170969"/>
            <a:ext cx="1603341" cy="1185808"/>
          </a:xfrm>
          <a:prstGeom prst="rect">
            <a:avLst/>
          </a:prstGeom>
        </p:spPr>
      </p:pic>
      <p:sp>
        <p:nvSpPr>
          <p:cNvPr id="14" name="Google Shape;492;p23">
            <a:extLst>
              <a:ext uri="{FF2B5EF4-FFF2-40B4-BE49-F238E27FC236}">
                <a16:creationId xmlns:a16="http://schemas.microsoft.com/office/drawing/2014/main" id="{E08C52EA-BE68-4B15-4C29-50DCD1CCA714}"/>
              </a:ext>
            </a:extLst>
          </p:cNvPr>
          <p:cNvSpPr/>
          <p:nvPr/>
        </p:nvSpPr>
        <p:spPr>
          <a:xfrm>
            <a:off x="2708910" y="551029"/>
            <a:ext cx="529045" cy="496179"/>
          </a:xfrm>
          <a:prstGeom prst="ellipse">
            <a:avLst/>
          </a:prstGeom>
          <a:solidFill>
            <a:srgbClr val="FBB831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C5D8-E109-7A41-EF2A-7DB648A61822}"/>
              </a:ext>
            </a:extLst>
          </p:cNvPr>
          <p:cNvSpPr txBox="1"/>
          <p:nvPr/>
        </p:nvSpPr>
        <p:spPr>
          <a:xfrm>
            <a:off x="3034626" y="448379"/>
            <a:ext cx="338903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Current Timeline</a:t>
            </a:r>
            <a:endParaRPr lang="en-ID" sz="4000" dirty="0">
              <a:latin typeface="+mj-lt"/>
            </a:endParaRPr>
          </a:p>
        </p:txBody>
      </p:sp>
      <p:sp>
        <p:nvSpPr>
          <p:cNvPr id="16" name="Google Shape;494;p23">
            <a:extLst>
              <a:ext uri="{FF2B5EF4-FFF2-40B4-BE49-F238E27FC236}">
                <a16:creationId xmlns:a16="http://schemas.microsoft.com/office/drawing/2014/main" id="{3C28BAE4-C2C2-5357-07E8-866AB656C70A}"/>
              </a:ext>
            </a:extLst>
          </p:cNvPr>
          <p:cNvSpPr/>
          <p:nvPr/>
        </p:nvSpPr>
        <p:spPr>
          <a:xfrm>
            <a:off x="2752137" y="590442"/>
            <a:ext cx="437788" cy="414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495;p23">
            <a:extLst>
              <a:ext uri="{FF2B5EF4-FFF2-40B4-BE49-F238E27FC236}">
                <a16:creationId xmlns:a16="http://schemas.microsoft.com/office/drawing/2014/main" id="{8EF0C5E3-5C9D-78B0-31E5-97179E63C21F}"/>
              </a:ext>
            </a:extLst>
          </p:cNvPr>
          <p:cNvGrpSpPr/>
          <p:nvPr/>
        </p:nvGrpSpPr>
        <p:grpSpPr>
          <a:xfrm>
            <a:off x="2828475" y="655169"/>
            <a:ext cx="282841" cy="292145"/>
            <a:chOff x="2280029" y="1970604"/>
            <a:chExt cx="353631" cy="354395"/>
          </a:xfrm>
        </p:grpSpPr>
        <p:sp>
          <p:nvSpPr>
            <p:cNvPr id="19" name="Google Shape;496;p23">
              <a:extLst>
                <a:ext uri="{FF2B5EF4-FFF2-40B4-BE49-F238E27FC236}">
                  <a16:creationId xmlns:a16="http://schemas.microsoft.com/office/drawing/2014/main" id="{7A31B964-C552-69DF-9A3D-FEF2DF86CB8B}"/>
                </a:ext>
              </a:extLst>
            </p:cNvPr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7;p23">
              <a:extLst>
                <a:ext uri="{FF2B5EF4-FFF2-40B4-BE49-F238E27FC236}">
                  <a16:creationId xmlns:a16="http://schemas.microsoft.com/office/drawing/2014/main" id="{89082431-6E15-97B8-25D6-74076CC7068A}"/>
                </a:ext>
              </a:extLst>
            </p:cNvPr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8;p23">
              <a:extLst>
                <a:ext uri="{FF2B5EF4-FFF2-40B4-BE49-F238E27FC236}">
                  <a16:creationId xmlns:a16="http://schemas.microsoft.com/office/drawing/2014/main" id="{274DF4B5-0BB9-BE6A-5F3E-6405D9EDDFAC}"/>
                </a:ext>
              </a:extLst>
            </p:cNvPr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9;p23">
              <a:extLst>
                <a:ext uri="{FF2B5EF4-FFF2-40B4-BE49-F238E27FC236}">
                  <a16:creationId xmlns:a16="http://schemas.microsoft.com/office/drawing/2014/main" id="{69372037-3EAB-EB18-332D-5DFAACCF3166}"/>
                </a:ext>
              </a:extLst>
            </p:cNvPr>
            <p:cNvSpPr/>
            <p:nvPr/>
          </p:nvSpPr>
          <p:spPr>
            <a:xfrm>
              <a:off x="2323256" y="2017456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822544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5B06-700E-4204-8768-C6B30394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latin typeface="Fira Sans Extra Condensed" panose="020B0503050000020004" pitchFamily="34" charset="0"/>
              </a:rPr>
              <a:t>6</a:t>
            </a:r>
          </a:p>
        </p:txBody>
      </p:sp>
      <p:sp>
        <p:nvSpPr>
          <p:cNvPr id="14" name="Google Shape;492;p23">
            <a:extLst>
              <a:ext uri="{FF2B5EF4-FFF2-40B4-BE49-F238E27FC236}">
                <a16:creationId xmlns:a16="http://schemas.microsoft.com/office/drawing/2014/main" id="{E08C52EA-BE68-4B15-4C29-50DCD1CCA714}"/>
              </a:ext>
            </a:extLst>
          </p:cNvPr>
          <p:cNvSpPr/>
          <p:nvPr/>
        </p:nvSpPr>
        <p:spPr>
          <a:xfrm>
            <a:off x="2708910" y="551029"/>
            <a:ext cx="529045" cy="496179"/>
          </a:xfrm>
          <a:prstGeom prst="ellipse">
            <a:avLst/>
          </a:prstGeom>
          <a:solidFill>
            <a:srgbClr val="FBB831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C5D8-E109-7A41-EF2A-7DB648A61822}"/>
              </a:ext>
            </a:extLst>
          </p:cNvPr>
          <p:cNvSpPr txBox="1"/>
          <p:nvPr/>
        </p:nvSpPr>
        <p:spPr>
          <a:xfrm>
            <a:off x="3034626" y="448379"/>
            <a:ext cx="338903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Current Timeline</a:t>
            </a:r>
            <a:endParaRPr lang="en-ID" sz="4000" dirty="0">
              <a:latin typeface="+mj-lt"/>
            </a:endParaRPr>
          </a:p>
        </p:txBody>
      </p:sp>
      <p:sp>
        <p:nvSpPr>
          <p:cNvPr id="16" name="Google Shape;494;p23">
            <a:extLst>
              <a:ext uri="{FF2B5EF4-FFF2-40B4-BE49-F238E27FC236}">
                <a16:creationId xmlns:a16="http://schemas.microsoft.com/office/drawing/2014/main" id="{3C28BAE4-C2C2-5357-07E8-866AB656C70A}"/>
              </a:ext>
            </a:extLst>
          </p:cNvPr>
          <p:cNvSpPr/>
          <p:nvPr/>
        </p:nvSpPr>
        <p:spPr>
          <a:xfrm>
            <a:off x="2752137" y="590442"/>
            <a:ext cx="437788" cy="414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495;p23">
            <a:extLst>
              <a:ext uri="{FF2B5EF4-FFF2-40B4-BE49-F238E27FC236}">
                <a16:creationId xmlns:a16="http://schemas.microsoft.com/office/drawing/2014/main" id="{8EF0C5E3-5C9D-78B0-31E5-97179E63C21F}"/>
              </a:ext>
            </a:extLst>
          </p:cNvPr>
          <p:cNvGrpSpPr/>
          <p:nvPr/>
        </p:nvGrpSpPr>
        <p:grpSpPr>
          <a:xfrm>
            <a:off x="2828475" y="655169"/>
            <a:ext cx="282841" cy="292145"/>
            <a:chOff x="2280029" y="1970604"/>
            <a:chExt cx="353631" cy="354395"/>
          </a:xfrm>
        </p:grpSpPr>
        <p:sp>
          <p:nvSpPr>
            <p:cNvPr id="19" name="Google Shape;496;p23">
              <a:extLst>
                <a:ext uri="{FF2B5EF4-FFF2-40B4-BE49-F238E27FC236}">
                  <a16:creationId xmlns:a16="http://schemas.microsoft.com/office/drawing/2014/main" id="{7A31B964-C552-69DF-9A3D-FEF2DF86CB8B}"/>
                </a:ext>
              </a:extLst>
            </p:cNvPr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7;p23">
              <a:extLst>
                <a:ext uri="{FF2B5EF4-FFF2-40B4-BE49-F238E27FC236}">
                  <a16:creationId xmlns:a16="http://schemas.microsoft.com/office/drawing/2014/main" id="{89082431-6E15-97B8-25D6-74076CC7068A}"/>
                </a:ext>
              </a:extLst>
            </p:cNvPr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8;p23">
              <a:extLst>
                <a:ext uri="{FF2B5EF4-FFF2-40B4-BE49-F238E27FC236}">
                  <a16:creationId xmlns:a16="http://schemas.microsoft.com/office/drawing/2014/main" id="{274DF4B5-0BB9-BE6A-5F3E-6405D9EDDFAC}"/>
                </a:ext>
              </a:extLst>
            </p:cNvPr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9;p23">
              <a:extLst>
                <a:ext uri="{FF2B5EF4-FFF2-40B4-BE49-F238E27FC236}">
                  <a16:creationId xmlns:a16="http://schemas.microsoft.com/office/drawing/2014/main" id="{69372037-3EAB-EB18-332D-5DFAACCF3166}"/>
                </a:ext>
              </a:extLst>
            </p:cNvPr>
            <p:cNvSpPr/>
            <p:nvPr/>
          </p:nvSpPr>
          <p:spPr>
            <a:xfrm>
              <a:off x="2323256" y="2017456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830;p30">
            <a:extLst>
              <a:ext uri="{FF2B5EF4-FFF2-40B4-BE49-F238E27FC236}">
                <a16:creationId xmlns:a16="http://schemas.microsoft.com/office/drawing/2014/main" id="{5BC0AB46-41E5-99C8-2792-0F1F283998E3}"/>
              </a:ext>
            </a:extLst>
          </p:cNvPr>
          <p:cNvGrpSpPr/>
          <p:nvPr/>
        </p:nvGrpSpPr>
        <p:grpSpPr>
          <a:xfrm>
            <a:off x="1967616" y="1559719"/>
            <a:ext cx="231066" cy="229153"/>
            <a:chOff x="1039575" y="1301750"/>
            <a:chExt cx="891900" cy="891900"/>
          </a:xfrm>
        </p:grpSpPr>
        <p:sp>
          <p:nvSpPr>
            <p:cNvPr id="3" name="Google Shape;832;p30">
              <a:extLst>
                <a:ext uri="{FF2B5EF4-FFF2-40B4-BE49-F238E27FC236}">
                  <a16:creationId xmlns:a16="http://schemas.microsoft.com/office/drawing/2014/main" id="{31986DBD-3F65-2076-A227-C2F36C3C4E49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" name="Google Shape;833;p30">
              <a:extLst>
                <a:ext uri="{FF2B5EF4-FFF2-40B4-BE49-F238E27FC236}">
                  <a16:creationId xmlns:a16="http://schemas.microsoft.com/office/drawing/2014/main" id="{12ECE4CE-5B53-C02A-49E4-52FB61B9AF63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9285DA-4140-5196-7A32-54BE3EF1AF34}"/>
              </a:ext>
            </a:extLst>
          </p:cNvPr>
          <p:cNvSpPr txBox="1"/>
          <p:nvPr/>
        </p:nvSpPr>
        <p:spPr>
          <a:xfrm>
            <a:off x="2198643" y="14896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ea typeface="Fira Sans Extra Condensed Medium"/>
                <a:cs typeface="Fira Sans Extra Condensed Medium"/>
                <a:sym typeface="Fira Sans Extra Condensed Medium"/>
              </a:rPr>
              <a:t>Completed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1DD01-C7E7-B106-6B81-803AA78EC25F}"/>
              </a:ext>
            </a:extLst>
          </p:cNvPr>
          <p:cNvSpPr txBox="1"/>
          <p:nvPr/>
        </p:nvSpPr>
        <p:spPr>
          <a:xfrm>
            <a:off x="2331020" y="178333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Imputation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5AFE3-07AF-AB95-294C-EDC78D31DCB2}"/>
              </a:ext>
            </a:extLst>
          </p:cNvPr>
          <p:cNvSpPr txBox="1"/>
          <p:nvPr/>
        </p:nvSpPr>
        <p:spPr>
          <a:xfrm>
            <a:off x="2331020" y="202997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Normalization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0D8C9-554E-00BE-1E8C-4E08A4A0285F}"/>
              </a:ext>
            </a:extLst>
          </p:cNvPr>
          <p:cNvSpPr txBox="1"/>
          <p:nvPr/>
        </p:nvSpPr>
        <p:spPr>
          <a:xfrm>
            <a:off x="2331020" y="22863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One-hot encoding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BB79-792D-621E-AA0B-4C0D8BF41778}"/>
              </a:ext>
            </a:extLst>
          </p:cNvPr>
          <p:cNvSpPr txBox="1"/>
          <p:nvPr/>
        </p:nvSpPr>
        <p:spPr>
          <a:xfrm>
            <a:off x="2331020" y="25329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File Input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3A0C2-8A0A-39A3-4B2D-A6402BE7631D}"/>
              </a:ext>
            </a:extLst>
          </p:cNvPr>
          <p:cNvSpPr txBox="1"/>
          <p:nvPr/>
        </p:nvSpPr>
        <p:spPr>
          <a:xfrm>
            <a:off x="2284298" y="27852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 Authentication &amp; Authorization</a:t>
            </a:r>
            <a:endParaRPr lang="en-US" sz="1400" dirty="0"/>
          </a:p>
        </p:txBody>
      </p:sp>
      <p:grpSp>
        <p:nvGrpSpPr>
          <p:cNvPr id="39" name="Google Shape;830;p30">
            <a:extLst>
              <a:ext uri="{FF2B5EF4-FFF2-40B4-BE49-F238E27FC236}">
                <a16:creationId xmlns:a16="http://schemas.microsoft.com/office/drawing/2014/main" id="{1656F64B-4BB6-610F-0B1C-247514313F06}"/>
              </a:ext>
            </a:extLst>
          </p:cNvPr>
          <p:cNvGrpSpPr/>
          <p:nvPr/>
        </p:nvGrpSpPr>
        <p:grpSpPr>
          <a:xfrm>
            <a:off x="1986172" y="3415326"/>
            <a:ext cx="231066" cy="229153"/>
            <a:chOff x="1039575" y="1301750"/>
            <a:chExt cx="891900" cy="891900"/>
          </a:xfrm>
        </p:grpSpPr>
        <p:sp>
          <p:nvSpPr>
            <p:cNvPr id="40" name="Google Shape;832;p30">
              <a:extLst>
                <a:ext uri="{FF2B5EF4-FFF2-40B4-BE49-F238E27FC236}">
                  <a16:creationId xmlns:a16="http://schemas.microsoft.com/office/drawing/2014/main" id="{4FC85C53-8306-B6F3-4CBF-90CEE354FC19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833;p30">
              <a:extLst>
                <a:ext uri="{FF2B5EF4-FFF2-40B4-BE49-F238E27FC236}">
                  <a16:creationId xmlns:a16="http://schemas.microsoft.com/office/drawing/2014/main" id="{45CEB8BC-3DBE-AFF3-1BB8-4AAF25835594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DFF3347-D0A9-4EE5-A997-A5DC2405A875}"/>
              </a:ext>
            </a:extLst>
          </p:cNvPr>
          <p:cNvSpPr txBox="1"/>
          <p:nvPr/>
        </p:nvSpPr>
        <p:spPr>
          <a:xfrm>
            <a:off x="2259641" y="33452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In Progress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6C3B4A-09FE-0BD2-2008-0111F9D2D482}"/>
              </a:ext>
            </a:extLst>
          </p:cNvPr>
          <p:cNvSpPr txBox="1"/>
          <p:nvPr/>
        </p:nvSpPr>
        <p:spPr>
          <a:xfrm>
            <a:off x="2331020" y="36389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User Sheets Interface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1E9C58-97B2-F76C-1FE1-6F57BA6C1083}"/>
              </a:ext>
            </a:extLst>
          </p:cNvPr>
          <p:cNvSpPr txBox="1"/>
          <p:nvPr/>
        </p:nvSpPr>
        <p:spPr>
          <a:xfrm>
            <a:off x="2331020" y="38855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Data Analysis Model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ADBC2C-FAD7-88D7-A14B-2638B09A151C}"/>
              </a:ext>
            </a:extLst>
          </p:cNvPr>
          <p:cNvSpPr txBox="1"/>
          <p:nvPr/>
        </p:nvSpPr>
        <p:spPr>
          <a:xfrm>
            <a:off x="2331020" y="41419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Data Visualization</a:t>
            </a:r>
            <a:endParaRPr lang="en-US" sz="1400" dirty="0"/>
          </a:p>
        </p:txBody>
      </p:sp>
      <p:grpSp>
        <p:nvGrpSpPr>
          <p:cNvPr id="46" name="Google Shape;830;p30">
            <a:extLst>
              <a:ext uri="{FF2B5EF4-FFF2-40B4-BE49-F238E27FC236}">
                <a16:creationId xmlns:a16="http://schemas.microsoft.com/office/drawing/2014/main" id="{CF0E123C-8CEC-8C69-E2F8-2C5B7540BFF0}"/>
              </a:ext>
            </a:extLst>
          </p:cNvPr>
          <p:cNvGrpSpPr/>
          <p:nvPr/>
        </p:nvGrpSpPr>
        <p:grpSpPr>
          <a:xfrm>
            <a:off x="5070459" y="1545665"/>
            <a:ext cx="231066" cy="229153"/>
            <a:chOff x="1039575" y="1301750"/>
            <a:chExt cx="891900" cy="891900"/>
          </a:xfrm>
        </p:grpSpPr>
        <p:sp>
          <p:nvSpPr>
            <p:cNvPr id="47" name="Google Shape;832;p30">
              <a:extLst>
                <a:ext uri="{FF2B5EF4-FFF2-40B4-BE49-F238E27FC236}">
                  <a16:creationId xmlns:a16="http://schemas.microsoft.com/office/drawing/2014/main" id="{A70F2410-1900-4C54-81AA-FBA172C06D9A}"/>
                </a:ext>
              </a:extLst>
            </p:cNvPr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833;p30">
              <a:extLst>
                <a:ext uri="{FF2B5EF4-FFF2-40B4-BE49-F238E27FC236}">
                  <a16:creationId xmlns:a16="http://schemas.microsoft.com/office/drawing/2014/main" id="{69003871-CCF1-CE8A-20E9-B272E284A273}"/>
                </a:ext>
              </a:extLst>
            </p:cNvPr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462C437-7C30-FFB6-125A-4EA9269BE982}"/>
              </a:ext>
            </a:extLst>
          </p:cNvPr>
          <p:cNvSpPr txBox="1"/>
          <p:nvPr/>
        </p:nvSpPr>
        <p:spPr>
          <a:xfrm>
            <a:off x="5343928" y="14755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Future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0B42BD-0275-1CEF-BF22-52A671B28F6D}"/>
              </a:ext>
            </a:extLst>
          </p:cNvPr>
          <p:cNvSpPr txBox="1"/>
          <p:nvPr/>
        </p:nvSpPr>
        <p:spPr>
          <a:xfrm>
            <a:off x="5415307" y="17692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Regularization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4FB04-6D5C-5D2E-37B3-53F375DFE701}"/>
              </a:ext>
            </a:extLst>
          </p:cNvPr>
          <p:cNvSpPr txBox="1"/>
          <p:nvPr/>
        </p:nvSpPr>
        <p:spPr>
          <a:xfrm>
            <a:off x="5415307" y="20159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Binning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BB1D9B-BA74-C0A5-B848-C8FC63C30E9C}"/>
              </a:ext>
            </a:extLst>
          </p:cNvPr>
          <p:cNvSpPr txBox="1"/>
          <p:nvPr/>
        </p:nvSpPr>
        <p:spPr>
          <a:xfrm>
            <a:off x="5415307" y="227227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Dataset Imbalance Handling</a:t>
            </a:r>
          </a:p>
          <a:p>
            <a:r>
              <a:rPr lang="en-US" sz="1400" dirty="0">
                <a:latin typeface="Fira Sans Extra Condensed" panose="020B0503050000020004" pitchFamily="34" charset="0"/>
                <a:sym typeface="Fira Sans Extra Condensed Medium"/>
              </a:rPr>
              <a:t>…a</a:t>
            </a:r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nd more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B429E3-08F7-F5D3-C924-3CC61C63009E}"/>
              </a:ext>
            </a:extLst>
          </p:cNvPr>
          <p:cNvSpPr txBox="1"/>
          <p:nvPr/>
        </p:nvSpPr>
        <p:spPr>
          <a:xfrm>
            <a:off x="5415307" y="25189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latin typeface="Fira Sans Extra Condensed" panose="020B0503050000020004" pitchFamily="34" charset="0"/>
                <a:sym typeface="Fira Sans Extra Condensed Medium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038517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1221</TotalTime>
  <Words>201</Words>
  <Application>Microsoft Office PowerPoint</Application>
  <PresentationFormat>On-screen Show (16:9)</PresentationFormat>
  <Paragraphs>79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Rockwell</vt:lpstr>
      <vt:lpstr>Rockwell Condensed</vt:lpstr>
      <vt:lpstr>Fira Sans Extra Condensed Medium</vt:lpstr>
      <vt:lpstr>Fira Sans Extra Condensed</vt:lpstr>
      <vt:lpstr>Roboto</vt:lpstr>
      <vt:lpstr>Wingdings</vt:lpstr>
      <vt:lpstr>Arial</vt:lpstr>
      <vt:lpstr>Wood Type</vt:lpstr>
      <vt:lpstr>DataAnalytica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Multipurpose Project Manager</dc:title>
  <dc:creator>Sian Ashsad</dc:creator>
  <cp:lastModifiedBy>Nazmul Hossain</cp:lastModifiedBy>
  <cp:revision>86</cp:revision>
  <dcterms:modified xsi:type="dcterms:W3CDTF">2023-10-24T17:26:27Z</dcterms:modified>
</cp:coreProperties>
</file>