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9" r:id="rId2"/>
    <p:sldId id="265" r:id="rId3"/>
    <p:sldId id="260" r:id="rId4"/>
    <p:sldId id="261" r:id="rId5"/>
    <p:sldId id="267" r:id="rId6"/>
    <p:sldId id="264" r:id="rId7"/>
    <p:sldId id="268" r:id="rId8"/>
    <p:sldId id="262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DB0D68-4034-4442-9383-285545C95D7E}">
          <p14:sldIdLst/>
        </p14:section>
        <p14:section name="Untitled Section" id="{6247F36F-38D2-4AEB-9EEF-71600CC33BC7}">
          <p14:sldIdLst>
            <p14:sldId id="259"/>
            <p14:sldId id="265"/>
            <p14:sldId id="260"/>
            <p14:sldId id="261"/>
            <p14:sldId id="267"/>
            <p14:sldId id="264"/>
            <p14:sldId id="268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FF2F2F"/>
    <a:srgbClr val="0000CC"/>
    <a:srgbClr val="FF2549"/>
    <a:srgbClr val="007033"/>
    <a:srgbClr val="C33A1F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4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2595716"/>
            <a:ext cx="7138219" cy="15043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575" y="4100055"/>
            <a:ext cx="710134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9807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23219"/>
            <a:ext cx="8246070" cy="335525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46" y="31589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5875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3115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5875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3115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1314" y="1220067"/>
            <a:ext cx="5192784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NAME: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Dihan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pathan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ID: 011172050</a:t>
            </a:r>
          </a:p>
          <a:p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NAME: Azizul Hakim Khan Adnan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ID: 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011163028</a:t>
            </a:r>
          </a:p>
          <a:p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NAME: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Nargis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Sultana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ID: 011152195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2653" y="331351"/>
            <a:ext cx="59142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DOORSTEP DIAGNOSTICS</a:t>
            </a:r>
            <a:endParaRPr lang="en-US" sz="4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17111" y="94085"/>
            <a:ext cx="6305833" cy="7253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EFF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b="1" dirty="0">
              <a:solidFill>
                <a:srgbClr val="9EFF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0283" y="819434"/>
            <a:ext cx="6313717" cy="420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Many people cannot go for diagnostic tests because of the few reasons: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Old age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Being extremely sick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Traffic and lack of time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Waiting in long queues etc.</a:t>
            </a:r>
          </a:p>
          <a:p>
            <a:pPr marL="0" indent="0">
              <a:buNone/>
            </a:pPr>
            <a:r>
              <a:rPr lang="en-US" sz="2400" dirty="0" smtClean="0"/>
              <a:t>Our goal is to make diagnostic tests available at doorsteps; to make people able to have tests done from their homes.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2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942477" y="392036"/>
            <a:ext cx="6305833" cy="7253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9EFF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Feature</a:t>
            </a:r>
            <a:endParaRPr lang="en-US" b="1" dirty="0">
              <a:solidFill>
                <a:srgbClr val="9EFF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93160" y="1613042"/>
            <a:ext cx="8424809" cy="31952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Order for the preferred medical tests through the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Samples collected by Trained Collectors from their homes.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Samples carried in specialized temperature controlled carriers and delivered to selected Hospitals and Diagnostic centers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Results delivered immediately to the patient’s home when done.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942477" y="392036"/>
            <a:ext cx="6305833" cy="7253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9EFF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Feature</a:t>
            </a:r>
            <a:endParaRPr lang="en-US" b="1" dirty="0">
              <a:solidFill>
                <a:srgbClr val="9EFF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93160" y="2137025"/>
            <a:ext cx="8424809" cy="2671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If anyone have doubts of having symptoms of COVID-19 (corona virus) which is an international crisis right now, they can avail our EMERGENCY SERVICE and a specialized team certified by ICDDRB and IEDCR will reach them for the COVID-19 test.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1512" y="1408904"/>
            <a:ext cx="2327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COVID-19!!</a:t>
            </a:r>
            <a:endParaRPr 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77077" y="-2058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111510"/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9EFF29"/>
                </a:solidFill>
                <a:latin typeface="Times New Roman" panose="02020603050405020304" pitchFamily="18" charset="0"/>
              </a:rPr>
              <a:t>REAKDOWN</a:t>
            </a:r>
            <a:endParaRPr lang="en-US" dirty="0">
              <a:solidFill>
                <a:srgbClr val="9EFF2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39" y="114422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984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1. User Interface Design.</a:t>
            </a:r>
          </a:p>
          <a:p>
            <a:pPr marR="910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2. Data Structure Finalization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R="10377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3. Prepare Database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R="103770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9776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4. Develop the Frontend</a:t>
            </a:r>
          </a:p>
          <a:p>
            <a:pPr marR="10075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5. Coding the backend.</a:t>
            </a:r>
          </a:p>
          <a:p>
            <a:pPr marR="56030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. Integration and adjustment of Frontend, Backend, &amp; DB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R="56030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765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8. Bug fixing and ready for deployment.</a:t>
            </a:r>
          </a:p>
          <a:p>
            <a:pPr marR="8595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7. Testing &amp; Feedback Collection.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639" y="1503339"/>
            <a:ext cx="501502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1059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WEEK -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01: Preparation Phase</a:t>
            </a:r>
          </a:p>
          <a:p>
            <a:pPr marR="10590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9720"/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9720"/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9720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WEEK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02: Development Phase</a:t>
            </a:r>
          </a:p>
          <a:p>
            <a:pPr marR="9720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9720"/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9720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R="9720"/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639" y="3903996"/>
            <a:ext cx="2283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72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WEEK -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03: Finalization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5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30722" y="889233"/>
            <a:ext cx="101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account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6" y="441689"/>
            <a:ext cx="8403671" cy="4487266"/>
          </a:xfrm>
          <a:prstGeom prst="rect">
            <a:avLst/>
          </a:prstGeom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4865267" y="120959"/>
            <a:ext cx="4530404" cy="72534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9EFF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CHART</a:t>
            </a:r>
            <a:endParaRPr lang="en-US" sz="3200" b="1" dirty="0">
              <a:solidFill>
                <a:srgbClr val="9EFF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9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26689" y="0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720"/>
            <a:r>
              <a:rPr lang="en-US" b="1" dirty="0" smtClean="0">
                <a:solidFill>
                  <a:srgbClr val="9EFF29"/>
                </a:solidFill>
                <a:latin typeface="Calibri" panose="020F0502020204030204" pitchFamily="34" charset="0"/>
              </a:rPr>
              <a:t>ER DIAGRAM</a:t>
            </a:r>
            <a:endParaRPr lang="en-US" b="1" dirty="0">
              <a:solidFill>
                <a:srgbClr val="9EFF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07"/>
            <a:ext cx="9144000" cy="47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942477" y="392036"/>
            <a:ext cx="6305833" cy="7253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9EFF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PLAN</a:t>
            </a:r>
            <a:endParaRPr lang="en-US" b="1" dirty="0">
              <a:solidFill>
                <a:srgbClr val="9EFF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1515" y="1736333"/>
            <a:ext cx="8424809" cy="2671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To be able to detect some big diseases like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Cancer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AIDS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To expand the service around whole Bangladesh including rural places.</a:t>
            </a:r>
          </a:p>
        </p:txBody>
      </p:sp>
    </p:spTree>
    <p:extLst>
      <p:ext uri="{BB962C8B-B14F-4D97-AF65-F5344CB8AC3E}">
        <p14:creationId xmlns:p14="http://schemas.microsoft.com/office/powerpoint/2010/main" val="3058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8194" y="1648422"/>
            <a:ext cx="59142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4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970" y="2571211"/>
            <a:ext cx="59142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Cheers to a good health!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2022-01-02T05:13:58Z</dcterms:modified>
</cp:coreProperties>
</file>