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F0A6-8CD1-466A-A8CC-3C4FFAF68F4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C957-1FC9-472B-9E50-AD01DC8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F0A6-8CD1-466A-A8CC-3C4FFAF68F4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C957-1FC9-472B-9E50-AD01DC8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0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F0A6-8CD1-466A-A8CC-3C4FFAF68F4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C957-1FC9-472B-9E50-AD01DC8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4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F0A6-8CD1-466A-A8CC-3C4FFAF68F4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C957-1FC9-472B-9E50-AD01DC8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4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F0A6-8CD1-466A-A8CC-3C4FFAF68F4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C957-1FC9-472B-9E50-AD01DC8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1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F0A6-8CD1-466A-A8CC-3C4FFAF68F4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C957-1FC9-472B-9E50-AD01DC8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2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F0A6-8CD1-466A-A8CC-3C4FFAF68F4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C957-1FC9-472B-9E50-AD01DC8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7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F0A6-8CD1-466A-A8CC-3C4FFAF68F4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C957-1FC9-472B-9E50-AD01DC8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7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F0A6-8CD1-466A-A8CC-3C4FFAF68F4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C957-1FC9-472B-9E50-AD01DC8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F0A6-8CD1-466A-A8CC-3C4FFAF68F4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C957-1FC9-472B-9E50-AD01DC8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5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F0A6-8CD1-466A-A8CC-3C4FFAF68F4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C957-1FC9-472B-9E50-AD01DC8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9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1F0A6-8CD1-466A-A8CC-3C4FFAF68F4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FC957-1FC9-472B-9E50-AD01DC8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4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ltonpereira/Scrapp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Advanced Software Engineering Processes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5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266"/>
            <a:ext cx="10515600" cy="926318"/>
          </a:xfrm>
        </p:spPr>
        <p:txBody>
          <a:bodyPr/>
          <a:lstStyle/>
          <a:p>
            <a:r>
              <a:rPr lang="en-US" b="1" dirty="0" smtClean="0"/>
              <a:t>Performing Code Review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1506828"/>
            <a:ext cx="10812887" cy="5074275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https://github.com/miltonpereira/Scrapper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README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can not be empty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 short description to help those interested in the project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help on directing them on how to run the project.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License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missing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Licensing used in generation of your code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Naming Convention Structure</a:t>
            </a: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using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main_script_file.py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it would be conventional to 	name this file after the project name i.e.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scrapper.py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Reviewing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requirements.txt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lots of packages that you don’t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need, out of the 25, the program is using only 3 packages so other are misleading.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having a clean and minimal requirements file.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3463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53" y="0"/>
            <a:ext cx="10515600" cy="6645499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		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on Functions</a:t>
            </a:r>
          </a:p>
          <a:p>
            <a:pPr marL="0" indent="0">
              <a:buNone/>
            </a:pPr>
            <a:r>
              <a:rPr lang="en-US" sz="2000" b="1" dirty="0" smtClean="0"/>
              <a:t>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main_script_file.py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script is well structured into functions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naming is inconsistent with conventional naming of python functions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newlines in the functions make the code hard to read, remove them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spacing between functions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inconsistent tabs in the functions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all tabs into spaces as recommended by PEP8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 up the imports splitting the standard python imports from those that are installed(third party)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of the code, spaces between the arguments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on the tense used on the naming of the functions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assignment(spaces between equal signs)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clear how these functions work together</a:t>
            </a:r>
          </a:p>
        </p:txBody>
      </p:sp>
    </p:spTree>
    <p:extLst>
      <p:ext uri="{BB962C8B-B14F-4D97-AF65-F5344CB8AC3E}">
        <p14:creationId xmlns:p14="http://schemas.microsoft.com/office/powerpoint/2010/main" val="172294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5762"/>
            <a:ext cx="10920211" cy="54091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For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Generate_html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function()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redundant code(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r.content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html_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r.content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name of the function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generate_html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fetch_html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brief description of what the function is doing(“””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base_url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return Html content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”””)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base_url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because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base_url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python convention stands for a prefixed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For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parse_and_scrape_data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is fine okay as it describes what the system is actually doing.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split it into two functions one for parsing and the other for scraping but since it is a short function so let it remain as it is.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redundant variable name and use the loop direct on soup elements.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loop iterator variable to singular because we are looking at one item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we are not creating a dictionary ahead of time, put the title and link into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product_details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{} dictionary. This makes more sense and not declare an empty dictionary which is doing nothing.</a:t>
            </a:r>
          </a:p>
          <a:p>
            <a:pPr lvl="1"/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0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864" y="602133"/>
            <a:ext cx="10057327" cy="59660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Write_on_csv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using “data” as the argument for consistent use 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product_details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‘googleesults.csv’ a default filename to catch scenarios when there is an error in the project operation when it scales up. Alternatively, it could be made a constant in the function.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constants for the repeated variables that are being reused by more than one function. i.e. FIELD_TITLE=‘Title’ FIELD_LINKS=‘Link’ to avoid inconsistency in using these variables throughout the program.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Top level if statement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you have a main script, it would be better to add a main function so that if someone runs the code directly on command line using “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main_script_file.py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they get to know where really they 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61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Recommendations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189" y="2237749"/>
            <a:ext cx="9015211" cy="435133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formatting tool like flake8 to help in formatting your code and identify inconsistencies that would make your code unreadable to other developers and you yourself after some time lapse.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with the best practice of making the functions short but also ensure to write python code following the basic python conventions specified in PEP8 standards.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002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284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Advanced Software Engineering Processes</vt:lpstr>
      <vt:lpstr>Performing Code Review</vt:lpstr>
      <vt:lpstr>PowerPoint Presentation</vt:lpstr>
      <vt:lpstr>PowerPoint Presentation</vt:lpstr>
      <vt:lpstr>PowerPoint Presentation</vt:lpstr>
      <vt:lpstr>Recommendations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Engineering Processes</dc:title>
  <dc:creator>Dev</dc:creator>
  <cp:lastModifiedBy>Dev</cp:lastModifiedBy>
  <cp:revision>31</cp:revision>
  <dcterms:created xsi:type="dcterms:W3CDTF">2022-09-04T20:37:33Z</dcterms:created>
  <dcterms:modified xsi:type="dcterms:W3CDTF">2022-09-05T11:42:15Z</dcterms:modified>
</cp:coreProperties>
</file>