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9" r:id="rId4"/>
    <p:sldId id="270" r:id="rId5"/>
    <p:sldId id="271" r:id="rId6"/>
    <p:sldId id="272" r:id="rId7"/>
    <p:sldId id="257" r:id="rId8"/>
    <p:sldId id="264" r:id="rId9"/>
    <p:sldId id="258" r:id="rId10"/>
    <p:sldId id="259" r:id="rId11"/>
    <p:sldId id="260" r:id="rId12"/>
    <p:sldId id="261" r:id="rId13"/>
    <p:sldId id="262" r:id="rId14"/>
    <p:sldId id="263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F0A6-8CD1-466A-A8CC-3C4FFAF68F4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C957-1FC9-472B-9E50-AD01DC84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7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F0A6-8CD1-466A-A8CC-3C4FFAF68F4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C957-1FC9-472B-9E50-AD01DC84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0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F0A6-8CD1-466A-A8CC-3C4FFAF68F4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C957-1FC9-472B-9E50-AD01DC84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4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F0A6-8CD1-466A-A8CC-3C4FFAF68F4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C957-1FC9-472B-9E50-AD01DC84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4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F0A6-8CD1-466A-A8CC-3C4FFAF68F4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C957-1FC9-472B-9E50-AD01DC84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1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F0A6-8CD1-466A-A8CC-3C4FFAF68F4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C957-1FC9-472B-9E50-AD01DC84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2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F0A6-8CD1-466A-A8CC-3C4FFAF68F4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C957-1FC9-472B-9E50-AD01DC84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7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F0A6-8CD1-466A-A8CC-3C4FFAF68F4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C957-1FC9-472B-9E50-AD01DC84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7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F0A6-8CD1-466A-A8CC-3C4FFAF68F4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C957-1FC9-472B-9E50-AD01DC84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F0A6-8CD1-466A-A8CC-3C4FFAF68F4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C957-1FC9-472B-9E50-AD01DC84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5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F0A6-8CD1-466A-A8CC-3C4FFAF68F4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C957-1FC9-472B-9E50-AD01DC84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9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1F0A6-8CD1-466A-A8CC-3C4FFAF68F4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FC957-1FC9-472B-9E50-AD01DC84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4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ltonpereira/Scrapp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Advanced Software Engineering Processes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5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5762"/>
            <a:ext cx="10920211" cy="54091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For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Generate_html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function()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redundant code(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r.content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html_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r.content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name of the function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generate_html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fetch_html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brief description of what the function is doing(“””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base_url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return Html content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”””)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base_url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because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base_url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python convention stands for a prefixed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For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parse_and_scrape_data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is fine okay as it describes what the system is actually doing.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it  into two functions one for parsing and the other for scraping but since it is a short function so let it remain as it is.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redundant variable name and use the loop direct on soup elements.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loop iterator variable to singular because we are looking at one item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we are not creating a dictionary ahead of time, put the title and link into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product_details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{} dictionary. This makes more sense and not declare an empty dictionary which is doing nothing.</a:t>
            </a:r>
          </a:p>
          <a:p>
            <a:pPr lvl="1"/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00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864" y="602133"/>
            <a:ext cx="10057327" cy="596609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Write_on_csv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using “data” as the argument for consistent use 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product_details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‘googleesults.csv’ a default filename to catch scenarios when there is an error in the project operation when it scales up. Alternatively, it could be made a constant in the function.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constants for the repeated variables that are being reused by more than one function. i.e. FIELD_TITLE=‘Title’ FIELD_LINKS=‘Link’ to avoid inconsistency in using these variables throughout the program.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Top level if statement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you have a main script, it would be better to add a main function so that if someone runs the code directly on command line using “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main_script_file.py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they get to know where really they are.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611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Recommendations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189" y="2237749"/>
            <a:ext cx="9015211" cy="4351338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formatting tool like flake8 to help in formatting your code and identify inconsistencies that would make your code unreadable to other developers and you yourself after some time lapse.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with the best practice of making the functions short but also ensure to write python code following the basic python conventions specified in PEP8 standards.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have refactored the repository cloned with all the suggested changes and I have made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pull request, if you find it worthy, you can integrate them into your repo.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002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7930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Code Refactoring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938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610"/>
          </a:xfrm>
        </p:spPr>
        <p:txBody>
          <a:bodyPr/>
          <a:lstStyle/>
          <a:p>
            <a:r>
              <a:rPr lang="en-US" b="1" dirty="0" smtClean="0"/>
              <a:t>What is code refactoring?</a:t>
            </a:r>
            <a:endParaRPr lang="en-US" b="1" dirty="0"/>
          </a:p>
        </p:txBody>
      </p:sp>
      <p:pic>
        <p:nvPicPr>
          <p:cNvPr id="1026" name="Picture 2" descr="What Is Code Refactoring? Definition, Benefits and Why It's Importa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947" y="1640292"/>
            <a:ext cx="5712854" cy="35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56068" y="1880739"/>
            <a:ext cx="4700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refactoring is a process that involves restructuring a computer code base without adding new features or changes to its external behavior. 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generally consists of carrying out a series of small changes to the code base that are minor enough to avoid introducing new errors. </a:t>
            </a:r>
          </a:p>
        </p:txBody>
      </p:sp>
    </p:spTree>
    <p:extLst>
      <p:ext uri="{BB962C8B-B14F-4D97-AF65-F5344CB8AC3E}">
        <p14:creationId xmlns:p14="http://schemas.microsoft.com/office/powerpoint/2010/main" val="2525204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for doing code refactoring</a:t>
            </a:r>
            <a:endParaRPr lang="en-US" dirty="0"/>
          </a:p>
        </p:txBody>
      </p:sp>
      <p:pic>
        <p:nvPicPr>
          <p:cNvPr id="2050" name="Picture 2" descr="Code Refactoring: Meaning, Benefits and Best Practices in 202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87" y="1429556"/>
            <a:ext cx="11011436" cy="542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136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not refactoring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665327"/>
          </a:xfrm>
        </p:spPr>
        <p:txBody>
          <a:bodyPr/>
          <a:lstStyle/>
          <a:p>
            <a:r>
              <a:rPr lang="en-US" b="1" dirty="0"/>
              <a:t>Technical debt </a:t>
            </a:r>
            <a:r>
              <a:rPr lang="en-US" dirty="0"/>
              <a:t>is the price a company will pay later for choosing a simpler, faster, yet less reliable option today. Any compromise you make to release products or features faster in the present will accumulate a greater volume of work to do in the future:</a:t>
            </a:r>
          </a:p>
        </p:txBody>
      </p:sp>
      <p:pic>
        <p:nvPicPr>
          <p:cNvPr id="4098" name="Picture 2" descr="The Tech Debt Playbook. All software teams have technical debt… | by Chuck  Groom | Geek Culture | Medium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978" y="1825625"/>
            <a:ext cx="492604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18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aspects of the code is refactoring aimed 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Unused code </a:t>
            </a:r>
            <a:r>
              <a:rPr lang="en-US" dirty="0"/>
              <a:t>- unused variables or methods that are in the code base</a:t>
            </a:r>
          </a:p>
          <a:p>
            <a:r>
              <a:rPr lang="en-US" b="1" dirty="0"/>
              <a:t>Duplicates </a:t>
            </a:r>
            <a:r>
              <a:rPr lang="en-US" dirty="0"/>
              <a:t>- identical functions or variables. And there can also be identical methods in objects but described in each of them separately.</a:t>
            </a:r>
          </a:p>
          <a:p>
            <a:r>
              <a:rPr lang="en-US" b="1" dirty="0"/>
              <a:t>Functions and variables with unclear names</a:t>
            </a:r>
            <a:endParaRPr lang="en-US" dirty="0"/>
          </a:p>
          <a:p>
            <a:r>
              <a:rPr lang="en-US" b="1" dirty="0"/>
              <a:t>An excessive amount of text in one method</a:t>
            </a:r>
            <a:endParaRPr lang="en-US" dirty="0"/>
          </a:p>
          <a:p>
            <a:r>
              <a:rPr lang="en-US" b="1" dirty="0"/>
              <a:t>A superfluous amount of comments</a:t>
            </a:r>
            <a:endParaRPr lang="en-US" dirty="0"/>
          </a:p>
          <a:p>
            <a:r>
              <a:rPr lang="en-US" b="1" dirty="0"/>
              <a:t>Incorrectly formatted code fragments</a:t>
            </a:r>
            <a:r>
              <a:rPr lang="en-US" dirty="0"/>
              <a:t> - functions and loops not written correctly, extra spaces from the beginning of a line, etc.</a:t>
            </a:r>
          </a:p>
        </p:txBody>
      </p:sp>
    </p:spTree>
    <p:extLst>
      <p:ext uri="{BB962C8B-B14F-4D97-AF65-F5344CB8AC3E}">
        <p14:creationId xmlns:p14="http://schemas.microsoft.com/office/powerpoint/2010/main" val="90256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Conducting QFD process using </a:t>
            </a:r>
            <a:r>
              <a:rPr lang="en-US" sz="3200" dirty="0" err="1" smtClean="0"/>
              <a:t>HoQ</a:t>
            </a:r>
            <a:r>
              <a:rPr lang="en-US" sz="3200" dirty="0" smtClean="0"/>
              <a:t> Diagram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78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1703"/>
          </a:xfrm>
        </p:spPr>
        <p:txBody>
          <a:bodyPr/>
          <a:lstStyle/>
          <a:p>
            <a:r>
              <a:rPr lang="en-US" b="1" dirty="0" smtClean="0"/>
              <a:t>Code Review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review </a:t>
            </a:r>
            <a:r>
              <a:rPr lang="en-US" dirty="0"/>
              <a:t>– an activity in which people other than the author of a software deliverable examine it for defects and improvement opportunities – is one of the most powerful software quality tools available. </a:t>
            </a:r>
            <a:endParaRPr lang="en-US" dirty="0" smtClean="0"/>
          </a:p>
          <a:p>
            <a:r>
              <a:rPr lang="en-US" dirty="0" smtClean="0"/>
              <a:t>Code reviews help novice developers to learn from the senior developers on best practices of writing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0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309"/>
          </a:xfrm>
        </p:spPr>
        <p:txBody>
          <a:bodyPr/>
          <a:lstStyle/>
          <a:p>
            <a:r>
              <a:rPr lang="en-US" b="1" dirty="0" smtClean="0"/>
              <a:t>Code Review Best Practices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22893"/>
          </a:xfrm>
        </p:spPr>
        <p:txBody>
          <a:bodyPr/>
          <a:lstStyle/>
          <a:p>
            <a:r>
              <a:rPr lang="en-US" dirty="0"/>
              <a:t>Keep the changes small and </a:t>
            </a:r>
            <a:r>
              <a:rPr lang="en-US" dirty="0" smtClean="0"/>
              <a:t>focused</a:t>
            </a:r>
          </a:p>
          <a:p>
            <a:r>
              <a:rPr lang="en-US" dirty="0"/>
              <a:t>Ensure logical coherence of changes</a:t>
            </a:r>
          </a:p>
          <a:p>
            <a:r>
              <a:rPr lang="en-US" dirty="0"/>
              <a:t>Be positive, polite and respectful</a:t>
            </a:r>
          </a:p>
          <a:p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421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Yard Sticks I used when doing my Code Review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Does the new feature add value or is it a sign of feature-creep</a:t>
            </a:r>
            <a:r>
              <a:rPr lang="en-US" dirty="0" smtClean="0"/>
              <a:t>?</a:t>
            </a:r>
          </a:p>
          <a:p>
            <a:r>
              <a:rPr lang="en-US" dirty="0"/>
              <a:t>Is the code properly planned and designed?</a:t>
            </a:r>
          </a:p>
          <a:p>
            <a:r>
              <a:rPr lang="en-US" dirty="0"/>
              <a:t>Is the code well </a:t>
            </a:r>
            <a:r>
              <a:rPr lang="en-US" dirty="0" smtClean="0"/>
              <a:t>organized </a:t>
            </a:r>
            <a:r>
              <a:rPr lang="en-US" dirty="0"/>
              <a:t>in terms of placement of components?</a:t>
            </a:r>
          </a:p>
          <a:p>
            <a:r>
              <a:rPr lang="en-US" dirty="0"/>
              <a:t>Does the code keep with the idioms and code patterns of the language</a:t>
            </a:r>
            <a:r>
              <a:rPr lang="en-US" dirty="0" smtClean="0"/>
              <a:t>?</a:t>
            </a:r>
          </a:p>
          <a:p>
            <a:r>
              <a:rPr lang="en-US" dirty="0"/>
              <a:t>Does the code make use of the language features and standard libraries?</a:t>
            </a:r>
          </a:p>
          <a:p>
            <a:r>
              <a:rPr lang="en-US" dirty="0"/>
              <a:t>Is the code clear and concise?</a:t>
            </a:r>
          </a:p>
          <a:p>
            <a:r>
              <a:rPr lang="en-US" dirty="0"/>
              <a:t>Does it comply with PEP-8?</a:t>
            </a:r>
          </a:p>
          <a:p>
            <a:r>
              <a:rPr lang="en-US" dirty="0"/>
              <a:t>Are all language and project conventions followed?</a:t>
            </a:r>
          </a:p>
          <a:p>
            <a:r>
              <a:rPr lang="en-US" dirty="0"/>
              <a:t>Are identifiers given meaningful and style guide-compliant names?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7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457"/>
            <a:ext cx="10515600" cy="884126"/>
          </a:xfrm>
        </p:spPr>
        <p:txBody>
          <a:bodyPr>
            <a:normAutofit/>
          </a:bodyPr>
          <a:lstStyle/>
          <a:p>
            <a:r>
              <a:rPr lang="en-US" dirty="0" smtClean="0"/>
              <a:t>Code Review check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828"/>
            <a:ext cx="10515600" cy="4670135"/>
          </a:xfrm>
        </p:spPr>
        <p:txBody>
          <a:bodyPr/>
          <a:lstStyle/>
          <a:p>
            <a:r>
              <a:rPr lang="en-US" dirty="0"/>
              <a:t>Is the code self-documenting or well-documented?</a:t>
            </a:r>
          </a:p>
          <a:p>
            <a:r>
              <a:rPr lang="en-US" dirty="0"/>
              <a:t>Is the code free of obfuscation and unnecessary complexity?</a:t>
            </a:r>
          </a:p>
          <a:p>
            <a:r>
              <a:rPr lang="en-US" dirty="0"/>
              <a:t>Is the control flow and component relationship clear to understand</a:t>
            </a:r>
            <a:r>
              <a:rPr lang="en-US" dirty="0" smtClean="0"/>
              <a:t>?</a:t>
            </a:r>
          </a:p>
          <a:p>
            <a:r>
              <a:rPr lang="en-US" dirty="0"/>
              <a:t>Is the code free of implementation bugs that could be exploited?</a:t>
            </a:r>
          </a:p>
          <a:p>
            <a:r>
              <a:rPr lang="en-US" dirty="0"/>
              <a:t>Have all the new dependencies been audited for vulnerabilities?</a:t>
            </a:r>
          </a:p>
          <a:p>
            <a:r>
              <a:rPr lang="en-US" dirty="0"/>
              <a:t>Is the code </a:t>
            </a:r>
            <a:r>
              <a:rPr lang="en-US" dirty="0" smtClean="0"/>
              <a:t>optimized </a:t>
            </a:r>
            <a:r>
              <a:rPr lang="en-US" dirty="0"/>
              <a:t>for in terms of time and space complexity?</a:t>
            </a:r>
          </a:p>
          <a:p>
            <a:r>
              <a:rPr lang="en-US" dirty="0"/>
              <a:t>Does it scale as per the need?</a:t>
            </a:r>
          </a:p>
          <a:p>
            <a:r>
              <a:rPr lang="en-US" dirty="0"/>
              <a:t>Does it have instrumentation like reporting for metrics and alerting for failures?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1266"/>
            <a:ext cx="10515600" cy="926318"/>
          </a:xfrm>
        </p:spPr>
        <p:txBody>
          <a:bodyPr/>
          <a:lstStyle/>
          <a:p>
            <a:r>
              <a:rPr lang="en-US" b="1" dirty="0" smtClean="0"/>
              <a:t>Performing Code Review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3" y="1506828"/>
            <a:ext cx="10812887" cy="5074275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on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repository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https://github.com/miltonpereira/Scrapper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README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can not be empty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a short description to help those interested in the project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help on directing them on how to run the project.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License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missing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Licensing used in generation of your code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Naming Convention Structure</a:t>
            </a:r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using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main_script_file.py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it would be conventional to 	name this file after the project name i.e.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scrapper.py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Reviewing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requirements.txt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lots of packages that you don’t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need, out of the 25, the program is using only 3 packages so other are misleading.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Considered having a clean and minimal requirements file.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34635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63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Project Structure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39403"/>
            <a:ext cx="10515600" cy="5370490"/>
          </a:xfrm>
        </p:spPr>
        <p:txBody>
          <a:bodyPr/>
          <a:lstStyle/>
          <a:p>
            <a:r>
              <a:rPr lang="en-US" dirty="0" smtClean="0"/>
              <a:t>Restructure your project such that the .</a:t>
            </a:r>
            <a:r>
              <a:rPr lang="en-US" dirty="0" err="1" smtClean="0"/>
              <a:t>gitignore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0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53" y="0"/>
            <a:ext cx="10515600" cy="6645499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			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on Functions</a:t>
            </a:r>
          </a:p>
          <a:p>
            <a:pPr marL="0" indent="0">
              <a:buNone/>
            </a:pPr>
            <a:r>
              <a:rPr lang="en-US" sz="2000" b="1" dirty="0" smtClean="0"/>
              <a:t>1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main_script_file.py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script is well structured into functions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naming is inconsistent with conventional naming of python functions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newlines in the functions make the code hard to read, remove them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spacing between functions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inconsistent tabs in the functions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 all tabs into spaces as recommended by PEP8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 up the imports splitting the standard python imports from those that are installed(third party)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of the code, spaces between the arguments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on the tense used on the naming of the functions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assignment(spaces between equal signs)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clear how these functions work together</a:t>
            </a:r>
          </a:p>
        </p:txBody>
      </p:sp>
    </p:spTree>
    <p:extLst>
      <p:ext uri="{BB962C8B-B14F-4D97-AF65-F5344CB8AC3E}">
        <p14:creationId xmlns:p14="http://schemas.microsoft.com/office/powerpoint/2010/main" val="1722948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700</Words>
  <Application>Microsoft Office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Advanced Software Engineering Processes</vt:lpstr>
      <vt:lpstr>Project 1</vt:lpstr>
      <vt:lpstr>Code Review</vt:lpstr>
      <vt:lpstr>Code Review Best Practices</vt:lpstr>
      <vt:lpstr>Yard Sticks I used when doing my Code Review</vt:lpstr>
      <vt:lpstr>Code Review check list</vt:lpstr>
      <vt:lpstr>Performing Code Review</vt:lpstr>
      <vt:lpstr>Project Structure</vt:lpstr>
      <vt:lpstr>PowerPoint Presentation</vt:lpstr>
      <vt:lpstr>PowerPoint Presentation</vt:lpstr>
      <vt:lpstr>PowerPoint Presentation</vt:lpstr>
      <vt:lpstr>Recommendations</vt:lpstr>
      <vt:lpstr>PowerPoint Presentation</vt:lpstr>
      <vt:lpstr>Code Refactoring</vt:lpstr>
      <vt:lpstr>What is code refactoring?</vt:lpstr>
      <vt:lpstr>Reason for doing code refactoring</vt:lpstr>
      <vt:lpstr>Effects of not refactoring code</vt:lpstr>
      <vt:lpstr>What aspects of the code is refactoring aimed at?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Engineering Processes</dc:title>
  <dc:creator>Dev</dc:creator>
  <cp:lastModifiedBy>Dev</cp:lastModifiedBy>
  <cp:revision>45</cp:revision>
  <dcterms:created xsi:type="dcterms:W3CDTF">2022-09-04T20:37:33Z</dcterms:created>
  <dcterms:modified xsi:type="dcterms:W3CDTF">2022-09-07T13:08:55Z</dcterms:modified>
</cp:coreProperties>
</file>