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3F00-7920-410D-8129-253FC516E1F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 of Micro-services Bad smells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Microservices</a:t>
            </a:r>
            <a:r>
              <a:rPr lang="en-US" i="1" dirty="0"/>
              <a:t> are small, autonomous services related to a specific business capability, that work together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even if our services are decoupled in terms of functionality and persistency, we can create coupling via </a:t>
            </a:r>
            <a:r>
              <a:rPr lang="en-US" i="1" dirty="0"/>
              <a:t>shared libraries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3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architecture is a variant of Service Oriented architecture structural style that arranges an application as a collection of loosely coupled services. The goal of micro services is that teams can bring their services to life independent of others.</a:t>
            </a:r>
          </a:p>
          <a:p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enable independent </a:t>
            </a:r>
            <a:r>
              <a:rPr lang="en-US" dirty="0"/>
              <a:t>deployment, </a:t>
            </a:r>
            <a:r>
              <a:rPr lang="en-US" dirty="0" smtClean="0"/>
              <a:t>allowing small </a:t>
            </a:r>
            <a:r>
              <a:rPr lang="en-US" dirty="0"/>
              <a:t>teams to work on </a:t>
            </a:r>
            <a:r>
              <a:rPr lang="en-US" dirty="0" smtClean="0"/>
              <a:t>separated and </a:t>
            </a:r>
            <a:r>
              <a:rPr lang="en-US" dirty="0"/>
              <a:t>focused services by using </a:t>
            </a:r>
            <a:r>
              <a:rPr lang="en-US" dirty="0" smtClean="0"/>
              <a:t>the most </a:t>
            </a:r>
            <a:r>
              <a:rPr lang="en-US" dirty="0"/>
              <a:t>suitable technologies for </a:t>
            </a:r>
            <a:r>
              <a:rPr lang="en-US" dirty="0" smtClean="0"/>
              <a:t>their job </a:t>
            </a:r>
            <a:r>
              <a:rPr lang="en-US" dirty="0"/>
              <a:t>that can be deployed and </a:t>
            </a:r>
            <a:r>
              <a:rPr lang="en-US" dirty="0" smtClean="0"/>
              <a:t>scaled independently.</a:t>
            </a:r>
          </a:p>
          <a:p>
            <a:r>
              <a:rPr lang="en-US" dirty="0" smtClean="0"/>
              <a:t>It is a newly developed architectural style that is supported by platforms like </a:t>
            </a:r>
            <a:r>
              <a:rPr lang="en-US" dirty="0" err="1" smtClean="0"/>
              <a:t>nginx</a:t>
            </a:r>
            <a:r>
              <a:rPr lang="en-US" dirty="0" smtClean="0"/>
              <a:t> and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migration of these </a:t>
            </a:r>
            <a:r>
              <a:rPr lang="en-US" dirty="0" err="1" smtClean="0"/>
              <a:t>microservices</a:t>
            </a:r>
            <a:r>
              <a:rPr lang="en-US" dirty="0" smtClean="0"/>
              <a:t> by developers are challenging as they face common problem due to </a:t>
            </a:r>
            <a:r>
              <a:rPr lang="en-US" dirty="0" smtClean="0"/>
              <a:t>mainly </a:t>
            </a:r>
            <a:r>
              <a:rPr lang="en-US" dirty="0" smtClean="0"/>
              <a:t>their lack of knowledge regarding bad practices and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definition of </a:t>
            </a:r>
            <a:r>
              <a:rPr lang="en-US" dirty="0" err="1" smtClean="0"/>
              <a:t>microservice</a:t>
            </a:r>
            <a:r>
              <a:rPr lang="en-US" dirty="0" smtClean="0"/>
              <a:t> bad smells, code smells and architectural smells also called bad smells are symptoms of poor design that can hinder code understandability and thus decrease maintainability.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smells are indicators of situations such as undesired patterns, anti-patterns or bad practices that negatively affect software quality attributes such as understandability, extendibility, testability, reusability and maintainability of system under development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Examples of </a:t>
            </a:r>
            <a:r>
              <a:rPr lang="en-US" dirty="0" err="1" smtClean="0"/>
              <a:t>microservice</a:t>
            </a:r>
            <a:r>
              <a:rPr lang="en-US" dirty="0" smtClean="0"/>
              <a:t> bad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Versioning, Timeout</a:t>
            </a:r>
            <a:r>
              <a:rPr lang="en-US" dirty="0" smtClean="0"/>
              <a:t>, Static Contract Pitfall, Shared Persistence, Data Ownership, Cyclic </a:t>
            </a:r>
            <a:r>
              <a:rPr lang="en-US" dirty="0" smtClean="0"/>
              <a:t>Dependency, </a:t>
            </a:r>
            <a:r>
              <a:rPr lang="en-US" dirty="0" smtClean="0"/>
              <a:t>Hard coded IPs and Ports, Leak of Service Abstraction</a:t>
            </a:r>
            <a:r>
              <a:rPr lang="en-US" dirty="0" smtClean="0"/>
              <a:t>, Enterprise Service Bus Usage, Inappropriate Service Intimacy, </a:t>
            </a:r>
            <a:r>
              <a:rPr lang="en-US" dirty="0" err="1" smtClean="0"/>
              <a:t>Microservice</a:t>
            </a:r>
            <a:r>
              <a:rPr lang="en-US" dirty="0" smtClean="0"/>
              <a:t> Greedy, Not Having an API Gateway, Shared Libraries, Too many Standards and Wrong Cuts.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</a:t>
            </a:r>
            <a:r>
              <a:rPr lang="en-US" b="1" dirty="0" err="1" smtClean="0"/>
              <a:t>microservice</a:t>
            </a:r>
            <a:r>
              <a:rPr lang="en-US" b="1" dirty="0" smtClean="0"/>
              <a:t> smells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Most of the problems in we face in </a:t>
            </a:r>
            <a:r>
              <a:rPr lang="en-US" dirty="0" err="1"/>
              <a:t>microservice</a:t>
            </a:r>
            <a:r>
              <a:rPr lang="en-US" dirty="0"/>
              <a:t> architectures are related to violating the autonomy of single services.</a:t>
            </a:r>
          </a:p>
          <a:p>
            <a:r>
              <a:rPr lang="en-US" dirty="0"/>
              <a:t>Probably the most impactful violation of this aspect is created when we </a:t>
            </a:r>
            <a:r>
              <a:rPr lang="en-US" dirty="0" smtClean="0"/>
              <a:t>have</a:t>
            </a:r>
            <a:r>
              <a:rPr lang="en-US" dirty="0"/>
              <a:t> </a:t>
            </a:r>
            <a:r>
              <a:rPr lang="en-US" dirty="0" smtClean="0"/>
              <a:t>wrong cuts, Shared Persistency, Shared Libraries, Direct Communication between clients and Services, Too many standards in </a:t>
            </a:r>
            <a:r>
              <a:rPr lang="en-US" dirty="0"/>
              <a:t>our system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Wrong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cuts in </a:t>
            </a:r>
            <a:r>
              <a:rPr lang="en-US" dirty="0" err="1" smtClean="0"/>
              <a:t>microservices</a:t>
            </a:r>
            <a:r>
              <a:rPr lang="en-US" dirty="0" smtClean="0"/>
              <a:t> are brought about if the overall system is separated into strongly coupled, dependent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/>
              <a:t> Instead of creating a service, which acts autonomously on its specific business capability, we distribute one business capability among multiple services. The result is a large number of </a:t>
            </a:r>
            <a:r>
              <a:rPr lang="en-US" i="1" dirty="0" err="1"/>
              <a:t>microservices</a:t>
            </a:r>
            <a:r>
              <a:rPr lang="en-US" dirty="0"/>
              <a:t> that are dependent on each other and all we get in the end is </a:t>
            </a:r>
            <a:r>
              <a:rPr lang="en-US" dirty="0" smtClean="0"/>
              <a:t>a distributed monolith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wrong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Monolith First,</a:t>
            </a:r>
          </a:p>
          <a:p>
            <a:pPr marL="0" indent="0">
              <a:buNone/>
            </a:pPr>
            <a:r>
              <a:rPr lang="en-US" dirty="0" smtClean="0"/>
              <a:t>Building a </a:t>
            </a:r>
            <a:r>
              <a:rPr lang="en-US" dirty="0"/>
              <a:t>simple monolithic system in the beginning can help us to identify parts of the system that can act autonomously, which in contrast is difficult to get right from the start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Domain Driven Design,</a:t>
            </a:r>
          </a:p>
          <a:p>
            <a:pPr marL="0" indent="0">
              <a:buNone/>
            </a:pPr>
            <a:r>
              <a:rPr lang="en-US" dirty="0" smtClean="0"/>
              <a:t>This helps to identify the correct boundaries of our system</a:t>
            </a:r>
          </a:p>
          <a:p>
            <a:pPr marL="0" indent="0">
              <a:buNone/>
            </a:pPr>
            <a:r>
              <a:rPr lang="en-US" dirty="0" smtClean="0"/>
              <a:t>3. Think Messages First,</a:t>
            </a:r>
          </a:p>
          <a:p>
            <a:pPr marL="0" indent="0">
              <a:buNone/>
            </a:pPr>
            <a:r>
              <a:rPr lang="en-US" dirty="0" smtClean="0"/>
              <a:t>Basing our </a:t>
            </a:r>
            <a:r>
              <a:rPr lang="en-US" dirty="0"/>
              <a:t>system design on the messages sent within the system and not the objects in the domain. By focusing on communication between </a:t>
            </a:r>
            <a:r>
              <a:rPr lang="en-US" dirty="0" err="1"/>
              <a:t>microservices</a:t>
            </a:r>
            <a:r>
              <a:rPr lang="en-US" dirty="0"/>
              <a:t> we can minimize coupling between services.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Shared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code is correctly </a:t>
            </a:r>
            <a:r>
              <a:rPr lang="en-US" i="1" dirty="0"/>
              <a:t>cut</a:t>
            </a:r>
            <a:r>
              <a:rPr lang="en-US" dirty="0"/>
              <a:t> in our system, we can still create coupling by other means. One such problem is </a:t>
            </a:r>
            <a:r>
              <a:rPr lang="en-US" i="1" dirty="0"/>
              <a:t>shared persistency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brought about when one or two access the same persistent data, resulting into a problem of inability to change the structure of the data because several services are dependent on the data format and the synchronization problems.</a:t>
            </a:r>
          </a:p>
          <a:p>
            <a:r>
              <a:rPr lang="en-US" dirty="0" smtClean="0"/>
              <a:t>This can be sorted out not by creating a different database for each service rather assign ownership of each table to the a given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4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416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Definition of Micro-services Bad smells</vt:lpstr>
      <vt:lpstr>Micro services</vt:lpstr>
      <vt:lpstr>PowerPoint Presentation</vt:lpstr>
      <vt:lpstr>Microservice bad smells</vt:lpstr>
      <vt:lpstr> Examples of microservice bad practices</vt:lpstr>
      <vt:lpstr>Common microservice smells</vt:lpstr>
      <vt:lpstr>1. Wrong Cuts</vt:lpstr>
      <vt:lpstr>How to avoid wrong cuts</vt:lpstr>
      <vt:lpstr>2. Shared Persistency</vt:lpstr>
      <vt:lpstr>3. Shared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17</cp:revision>
  <dcterms:created xsi:type="dcterms:W3CDTF">2022-07-27T08:20:59Z</dcterms:created>
  <dcterms:modified xsi:type="dcterms:W3CDTF">2022-07-27T12:08:55Z</dcterms:modified>
</cp:coreProperties>
</file>