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" initials="D" lastIdx="1" clrIdx="0">
    <p:extLst>
      <p:ext uri="{19B8F6BF-5375-455C-9EA6-DF929625EA0E}">
        <p15:presenceInfo xmlns:p15="http://schemas.microsoft.com/office/powerpoint/2012/main" userId="099f3ae7b34f27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5T10:52:54.33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9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7B70-E0A3-4E20-AA86-810BC0A105E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F811-B7B2-4867-986D-D934B813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Software Engineering processes - 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77589" cy="2734368"/>
          </a:xfrm>
        </p:spPr>
        <p:txBody>
          <a:bodyPr>
            <a:no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House of Quality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Testing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Code Review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Code Refactoring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15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House Of Quality - HOQ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Brief overview of what house of quality is.</a:t>
            </a:r>
          </a:p>
          <a:p>
            <a:pPr lvl="1"/>
            <a:r>
              <a:rPr lang="en-US" sz="4000" dirty="0" smtClean="0"/>
              <a:t>A diagram resembling a house used to correlate customer desires to product capabilities.</a:t>
            </a:r>
          </a:p>
          <a:p>
            <a:pPr lvl="1"/>
            <a:r>
              <a:rPr lang="en-US" sz="4000" dirty="0" smtClean="0"/>
              <a:t>HOQ is part of Quality function deployment, a planning matrix to relate what the customer wants to how the firm that produces products will handle these wants.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lity Function Deployment (QFD) in Software Quality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89" y="0"/>
            <a:ext cx="11217500" cy="66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0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32" y="2152672"/>
            <a:ext cx="9144000" cy="2767057"/>
          </a:xfrm>
        </p:spPr>
        <p:txBody>
          <a:bodyPr/>
          <a:lstStyle/>
          <a:p>
            <a:r>
              <a:rPr lang="en-US" dirty="0"/>
              <a:t>Beefed Rolex HOQ</a:t>
            </a:r>
          </a:p>
        </p:txBody>
      </p:sp>
    </p:spTree>
    <p:extLst>
      <p:ext uri="{BB962C8B-B14F-4D97-AF65-F5344CB8AC3E}">
        <p14:creationId xmlns:p14="http://schemas.microsoft.com/office/powerpoint/2010/main" val="29307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" y="38637"/>
            <a:ext cx="12191999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578" y="4468969"/>
            <a:ext cx="29235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9" y="4677108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TARGETS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837" y="-109470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Price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1808" y="-109470"/>
            <a:ext cx="8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Size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1110" y="-109470"/>
            <a:ext cx="117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Eggs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8010" y="-109470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Beef</a:t>
            </a:r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7606" y="3979572"/>
            <a:ext cx="412124" cy="4893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54569" y="4268914"/>
            <a:ext cx="52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5 -</a:t>
            </a:r>
            <a:endParaRPr lang="en-US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28845" y="4838301"/>
            <a:ext cx="540913" cy="41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57578" y="4677108"/>
            <a:ext cx="2923503" cy="6979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5396248" y="5048518"/>
            <a:ext cx="3451538" cy="1468192"/>
          </a:xfrm>
          <a:custGeom>
            <a:avLst/>
            <a:gdLst>
              <a:gd name="connsiteX0" fmla="*/ 0 w 3451538"/>
              <a:gd name="connsiteY0" fmla="*/ 0 h 1468192"/>
              <a:gd name="connsiteX1" fmla="*/ 1146220 w 3451538"/>
              <a:gd name="connsiteY1" fmla="*/ 1468192 h 1468192"/>
              <a:gd name="connsiteX2" fmla="*/ 3374265 w 3451538"/>
              <a:gd name="connsiteY2" fmla="*/ 0 h 1468192"/>
              <a:gd name="connsiteX3" fmla="*/ 3374265 w 3451538"/>
              <a:gd name="connsiteY3" fmla="*/ 0 h 1468192"/>
              <a:gd name="connsiteX4" fmla="*/ 3451538 w 3451538"/>
              <a:gd name="connsiteY4" fmla="*/ 25758 h 1468192"/>
              <a:gd name="connsiteX5" fmla="*/ 3451538 w 3451538"/>
              <a:gd name="connsiteY5" fmla="*/ 25758 h 146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1538" h="1468192">
                <a:moveTo>
                  <a:pt x="0" y="0"/>
                </a:moveTo>
                <a:cubicBezTo>
                  <a:pt x="291921" y="734096"/>
                  <a:pt x="583843" y="1468192"/>
                  <a:pt x="1146220" y="1468192"/>
                </a:cubicBezTo>
                <a:cubicBezTo>
                  <a:pt x="1708597" y="1468192"/>
                  <a:pt x="3374265" y="0"/>
                  <a:pt x="3374265" y="0"/>
                </a:cubicBezTo>
                <a:lnTo>
                  <a:pt x="3374265" y="0"/>
                </a:lnTo>
                <a:lnTo>
                  <a:pt x="3451538" y="25758"/>
                </a:lnTo>
                <a:lnTo>
                  <a:pt x="3451538" y="25758"/>
                </a:lnTo>
              </a:path>
            </a:pathLst>
          </a:cu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76563" y="4861774"/>
            <a:ext cx="978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involved in Constructing a Beefed Rolex HOQ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5" y="1545465"/>
            <a:ext cx="11771291" cy="5100034"/>
          </a:xfrm>
        </p:spPr>
        <p:txBody>
          <a:bodyPr/>
          <a:lstStyle/>
          <a:p>
            <a:pPr lvl="0"/>
            <a:r>
              <a:rPr lang="en-US" dirty="0"/>
              <a:t>Recording voice of the customer(their wants or needs)</a:t>
            </a:r>
          </a:p>
          <a:p>
            <a:r>
              <a:rPr lang="en-US" dirty="0" smtClean="0"/>
              <a:t>Ranking the importance</a:t>
            </a:r>
          </a:p>
          <a:p>
            <a:r>
              <a:rPr lang="en-US" dirty="0"/>
              <a:t>Translate customer wants into the technical descriptors </a:t>
            </a:r>
            <a:endParaRPr lang="en-US" dirty="0" smtClean="0"/>
          </a:p>
          <a:p>
            <a:pPr lvl="0"/>
            <a:r>
              <a:rPr lang="en-US" dirty="0"/>
              <a:t>Examine relationships between design between design and the customer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120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Advanced Software Engineering processes - Assignments</vt:lpstr>
      <vt:lpstr>House Of Quality - HOQ</vt:lpstr>
      <vt:lpstr>PowerPoint Presentation</vt:lpstr>
      <vt:lpstr>Beefed Rolex HOQ</vt:lpstr>
      <vt:lpstr>PowerPoint Presentation</vt:lpstr>
      <vt:lpstr>PowerPoint Presentation</vt:lpstr>
      <vt:lpstr>Steps involved in Constructing a Beefed Rolex HOQ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Engineering processes - Assignments</dc:title>
  <dc:creator>Dev</dc:creator>
  <cp:lastModifiedBy>Dev</cp:lastModifiedBy>
  <cp:revision>12</cp:revision>
  <dcterms:created xsi:type="dcterms:W3CDTF">2022-09-15T07:14:12Z</dcterms:created>
  <dcterms:modified xsi:type="dcterms:W3CDTF">2022-09-15T12:12:32Z</dcterms:modified>
</cp:coreProperties>
</file>