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Tahoma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" y="5194300"/>
            <a:ext cx="746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" y="6032500"/>
            <a:ext cx="64008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62200" y="-228600"/>
            <a:ext cx="45720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86300" y="2095500"/>
            <a:ext cx="5867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47700" y="190500"/>
            <a:ext cx="5867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85800" y="144780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724400" y="144780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" y="5194300"/>
            <a:ext cx="746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KANPKA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" y="6032500"/>
            <a:ext cx="64008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St. Inny tekst wgl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 Sample Slide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Kanpaka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Szopy pracze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