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B012-1E0A-40F5-838A-305290E9F8AF}" type="datetimeFigureOut">
              <a:rPr lang="en-US" smtClean="0"/>
              <a:pPr/>
              <a:t>9/17/2017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8B0B-6D1B-4F0D-8772-27BCB01E06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gevaplast.be/spaw2/uploads/images/injectionmold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57200"/>
            <a:ext cx="6590507" cy="41148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1143000" y="4495800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above figure shows the operation of a injection molding machine.  Your task is to automate the process of the machine using a PLC.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Introduce necessary sensors at appropriate locations to get input signals to  </a:t>
            </a:r>
          </a:p>
          <a:p>
            <a:r>
              <a:rPr lang="en-US" dirty="0" smtClean="0"/>
              <a:t>    PLC 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Introduce necessary actuators at appropriate locations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Develop the ladder diagram to automate the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Microsoft</dc:creator>
  <cp:lastModifiedBy>Microsoft</cp:lastModifiedBy>
  <cp:revision>6</cp:revision>
  <dcterms:created xsi:type="dcterms:W3CDTF">2017-09-09T12:52:06Z</dcterms:created>
  <dcterms:modified xsi:type="dcterms:W3CDTF">2017-09-17T09:09:46Z</dcterms:modified>
</cp:coreProperties>
</file>