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40DF-3AC0-4BB8-8168-C3B01B48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4457" y="1964267"/>
            <a:ext cx="8155668" cy="2421464"/>
          </a:xfrm>
        </p:spPr>
        <p:txBody>
          <a:bodyPr/>
          <a:lstStyle/>
          <a:p>
            <a:r>
              <a:rPr lang="fi-FI" dirty="0"/>
              <a:t>User input </a:t>
            </a:r>
            <a:r>
              <a:rPr lang="fi-FI" dirty="0" err="1"/>
              <a:t>sanitization</a:t>
            </a:r>
            <a:r>
              <a:rPr lang="fi-FI" dirty="0"/>
              <a:t> and </a:t>
            </a:r>
            <a:r>
              <a:rPr lang="fi-FI" dirty="0" err="1"/>
              <a:t>password</a:t>
            </a:r>
            <a:r>
              <a:rPr lang="fi-FI" dirty="0"/>
              <a:t> </a:t>
            </a:r>
            <a:r>
              <a:rPr lang="fi-FI" dirty="0" err="1"/>
              <a:t>encryption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132EF-8590-40F7-9063-30AF26775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BEA5-CD59-4EA7-880E-A2C4D254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6C2C3F3-186D-437F-9A9C-5BED3EBC8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59" y="609600"/>
            <a:ext cx="11955681" cy="5001986"/>
          </a:xfrm>
        </p:spPr>
      </p:pic>
    </p:spTree>
    <p:extLst>
      <p:ext uri="{BB962C8B-B14F-4D97-AF65-F5344CB8AC3E}">
        <p14:creationId xmlns:p14="http://schemas.microsoft.com/office/powerpoint/2010/main" val="7747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67CE-95AF-47D5-BB7A-2B06E315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8FC25DF4-98FA-42CD-A588-B045FA57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6335" y="171450"/>
            <a:ext cx="12288335" cy="6515100"/>
          </a:xfrm>
        </p:spPr>
      </p:pic>
    </p:spTree>
    <p:extLst>
      <p:ext uri="{BB962C8B-B14F-4D97-AF65-F5344CB8AC3E}">
        <p14:creationId xmlns:p14="http://schemas.microsoft.com/office/powerpoint/2010/main" val="230994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15F4-4899-4692-B44D-6AD934E8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A851D90-C14A-40FB-A4DE-C3C2E00A8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13196637" cy="5513614"/>
          </a:xfrm>
        </p:spPr>
      </p:pic>
    </p:spTree>
    <p:extLst>
      <p:ext uri="{BB962C8B-B14F-4D97-AF65-F5344CB8AC3E}">
        <p14:creationId xmlns:p14="http://schemas.microsoft.com/office/powerpoint/2010/main" val="190150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801C-4BD1-463B-9649-4CD182D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B0201BA-80E4-4AC7-BFA3-E48168C9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933" y="359228"/>
            <a:ext cx="13754066" cy="588917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2B008E-EE3A-4C89-A63C-18D02279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88" y="6131989"/>
            <a:ext cx="821026" cy="31794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30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{F3646E16-D2C9-4C1F-9181-07EC4B1B25D1}tf03457452</Template>
  <TotalTime>68</TotalTime>
  <Words>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User input sanitization and password encryption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PROGRAMMING</dc:title>
  <dc:creator>Taneli</dc:creator>
  <cp:lastModifiedBy>Taneli</cp:lastModifiedBy>
  <cp:revision>4</cp:revision>
  <dcterms:created xsi:type="dcterms:W3CDTF">2021-05-21T07:27:35Z</dcterms:created>
  <dcterms:modified xsi:type="dcterms:W3CDTF">2021-05-21T08:36:21Z</dcterms:modified>
</cp:coreProperties>
</file>