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1E83-2FBF-4FFA-8AC8-C7AE8424C629}" type="datetimeFigureOut">
              <a:rPr lang="es-CR" smtClean="0"/>
              <a:t>15/07/2020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A11-7754-4E2F-A956-5F8DD94ACF5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7691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1E83-2FBF-4FFA-8AC8-C7AE8424C629}" type="datetimeFigureOut">
              <a:rPr lang="es-CR" smtClean="0"/>
              <a:t>15/07/2020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A11-7754-4E2F-A956-5F8DD94ACF5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8103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1E83-2FBF-4FFA-8AC8-C7AE8424C629}" type="datetimeFigureOut">
              <a:rPr lang="es-CR" smtClean="0"/>
              <a:t>15/07/2020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A11-7754-4E2F-A956-5F8DD94ACF5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6593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1E83-2FBF-4FFA-8AC8-C7AE8424C629}" type="datetimeFigureOut">
              <a:rPr lang="es-CR" smtClean="0"/>
              <a:t>15/07/2020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A11-7754-4E2F-A956-5F8DD94ACF5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1453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1E83-2FBF-4FFA-8AC8-C7AE8424C629}" type="datetimeFigureOut">
              <a:rPr lang="es-CR" smtClean="0"/>
              <a:t>15/07/2020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A11-7754-4E2F-A956-5F8DD94ACF5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188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1E83-2FBF-4FFA-8AC8-C7AE8424C629}" type="datetimeFigureOut">
              <a:rPr lang="es-CR" smtClean="0"/>
              <a:t>15/07/2020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A11-7754-4E2F-A956-5F8DD94ACF5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1440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1E83-2FBF-4FFA-8AC8-C7AE8424C629}" type="datetimeFigureOut">
              <a:rPr lang="es-CR" smtClean="0"/>
              <a:t>15/07/2020</a:t>
            </a:fld>
            <a:endParaRPr lang="es-C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A11-7754-4E2F-A956-5F8DD94ACF5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71496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1E83-2FBF-4FFA-8AC8-C7AE8424C629}" type="datetimeFigureOut">
              <a:rPr lang="es-CR" smtClean="0"/>
              <a:t>15/07/2020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A11-7754-4E2F-A956-5F8DD94ACF5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6867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1E83-2FBF-4FFA-8AC8-C7AE8424C629}" type="datetimeFigureOut">
              <a:rPr lang="es-CR" smtClean="0"/>
              <a:t>15/07/2020</a:t>
            </a:fld>
            <a:endParaRPr lang="es-C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A11-7754-4E2F-A956-5F8DD94ACF5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3379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1E83-2FBF-4FFA-8AC8-C7AE8424C629}" type="datetimeFigureOut">
              <a:rPr lang="es-CR" smtClean="0"/>
              <a:t>15/07/2020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A11-7754-4E2F-A956-5F8DD94ACF5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580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1E83-2FBF-4FFA-8AC8-C7AE8424C629}" type="datetimeFigureOut">
              <a:rPr lang="es-CR" smtClean="0"/>
              <a:t>15/07/2020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A11-7754-4E2F-A956-5F8DD94ACF5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6431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F1E83-2FBF-4FFA-8AC8-C7AE8424C629}" type="datetimeFigureOut">
              <a:rPr lang="es-CR" smtClean="0"/>
              <a:t>15/07/2020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26A11-7754-4E2F-A956-5F8DD94ACF5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4262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Hoja_de_c_lculo_de_Microsoft_Excel1.xls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.png"/><Relationship Id="rId5" Type="http://schemas.openxmlformats.org/officeDocument/2006/relationships/image" Target="../media/image13.emf"/><Relationship Id="rId4" Type="http://schemas.openxmlformats.org/officeDocument/2006/relationships/package" Target="../embeddings/Hoja_de_c_lculo_de_Microsoft_Excel10.xls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.png"/><Relationship Id="rId5" Type="http://schemas.openxmlformats.org/officeDocument/2006/relationships/image" Target="../media/image14.emf"/><Relationship Id="rId4" Type="http://schemas.openxmlformats.org/officeDocument/2006/relationships/package" Target="../embeddings/Hoja_de_c_lculo_de_Microsoft_Excel11.xls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package" Target="../embeddings/Hoja_de_c_lculo_de_Microsoft_Excel12.xls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package" Target="../embeddings/Hoja_de_c_lculo_de_Microsoft_Excel2.xls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4.emf"/><Relationship Id="rId4" Type="http://schemas.openxmlformats.org/officeDocument/2006/relationships/package" Target="../embeddings/Hoja_de_c_lculo_de_Microsoft_Excel3.xls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image" Target="../media/image5.emf"/><Relationship Id="rId4" Type="http://schemas.openxmlformats.org/officeDocument/2006/relationships/package" Target="../embeddings/Hoja_de_c_lculo_de_Microsoft_Excel4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package" Target="../embeddings/Hoja_de_c_lculo_de_Microsoft_Excel5.xls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package" Target="../embeddings/Hoja_de_c_lculo_de_Microsoft_Excel6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png"/><Relationship Id="rId5" Type="http://schemas.openxmlformats.org/officeDocument/2006/relationships/image" Target="../media/image10.emf"/><Relationship Id="rId4" Type="http://schemas.openxmlformats.org/officeDocument/2006/relationships/package" Target="../embeddings/Hoja_de_c_lculo_de_Microsoft_Excel7.xls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.png"/><Relationship Id="rId5" Type="http://schemas.openxmlformats.org/officeDocument/2006/relationships/image" Target="../media/image11.emf"/><Relationship Id="rId4" Type="http://schemas.openxmlformats.org/officeDocument/2006/relationships/package" Target="../embeddings/Hoja_de_c_lculo_de_Microsoft_Excel8.xls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.png"/><Relationship Id="rId5" Type="http://schemas.openxmlformats.org/officeDocument/2006/relationships/image" Target="../media/image12.emf"/><Relationship Id="rId4" Type="http://schemas.openxmlformats.org/officeDocument/2006/relationships/package" Target="../embeddings/Hoja_de_c_lculo_de_Microsoft_Excel9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38347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Hoja de cálculo" r:id="rId4" imgW="7896379" imgH="5010278" progId="Excel.Sheet.12">
                  <p:embed/>
                </p:oleObj>
              </mc:Choice>
              <mc:Fallback>
                <p:oleObj name="Hoja de cálculo" r:id="rId4" imgW="7896379" imgH="501027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22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to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431912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Hoja de cálculo" r:id="rId4" imgW="7896379" imgH="5210283" progId="Excel.Sheet.12">
                  <p:embed/>
                </p:oleObj>
              </mc:Choice>
              <mc:Fallback>
                <p:oleObj name="Hoja de cálculo" r:id="rId4" imgW="7896379" imgH="521028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7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59" name="Conector recto de flecha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9050"/>
            <a:ext cx="2476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92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to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671101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name="Hoja de cálculo" r:id="rId4" imgW="7896379" imgH="5210283" progId="Excel.Sheet.12">
                  <p:embed/>
                </p:oleObj>
              </mc:Choice>
              <mc:Fallback>
                <p:oleObj name="Hoja de cálculo" r:id="rId4" imgW="7896379" imgH="521028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7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83" name="Conector recto de flecha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9050"/>
            <a:ext cx="2476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558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to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961044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1" name="Hoja de cálculo" r:id="rId4" imgW="7896379" imgH="5591265" progId="Excel.Sheet.12">
                  <p:embed/>
                </p:oleObj>
              </mc:Choice>
              <mc:Fallback>
                <p:oleObj name="Hoja de cálculo" r:id="rId4" imgW="7896379" imgH="559126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7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34" name="Conector recto de flecha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9050"/>
            <a:ext cx="2476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72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31577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Hoja de cálculo" r:id="rId4" imgW="7896379" imgH="5010278" progId="Excel.Sheet.12">
                  <p:embed/>
                </p:oleObj>
              </mc:Choice>
              <mc:Fallback>
                <p:oleObj name="Hoja de cálculo" r:id="rId4" imgW="7896379" imgH="501027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2" name="Abrir llav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8575"/>
            <a:ext cx="1714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635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to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720922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Hoja de cálculo" r:id="rId4" imgW="7896379" imgH="5210283" progId="Excel.Sheet.12">
                  <p:embed/>
                </p:oleObj>
              </mc:Choice>
              <mc:Fallback>
                <p:oleObj name="Hoja de cálculo" r:id="rId4" imgW="7896379" imgH="521028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7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15" name="Conector recto de flecha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9050"/>
            <a:ext cx="2476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836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to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579757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Hoja de cálculo" r:id="rId4" imgW="7896379" imgH="5400563" progId="Excel.Sheet.12">
                  <p:embed/>
                </p:oleObj>
              </mc:Choice>
              <mc:Fallback>
                <p:oleObj name="Hoja de cálculo" r:id="rId4" imgW="7896379" imgH="540056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7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39" name="Conector recto de flecha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9050"/>
            <a:ext cx="2476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254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to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695028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Hoja de cálculo" r:id="rId4" imgW="7896379" imgH="5210283" progId="Excel.Sheet.12">
                  <p:embed/>
                </p:oleObj>
              </mc:Choice>
              <mc:Fallback>
                <p:oleObj name="Hoja de cálculo" r:id="rId4" imgW="7896379" imgH="521028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7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36" name="Conector recto de flecha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9050"/>
            <a:ext cx="2476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520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to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607991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Hoja de cálculo" r:id="rId4" imgW="7896379" imgH="5210283" progId="Excel.Sheet.12">
                  <p:embed/>
                </p:oleObj>
              </mc:Choice>
              <mc:Fallback>
                <p:oleObj name="Hoja de cálculo" r:id="rId4" imgW="7896379" imgH="521028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7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63" name="Conector recto de flecha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9050"/>
            <a:ext cx="2476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99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to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047648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Hoja de cálculo" r:id="rId4" imgW="7896379" imgH="5210283" progId="Excel.Sheet.12">
                  <p:embed/>
                </p:oleObj>
              </mc:Choice>
              <mc:Fallback>
                <p:oleObj name="Hoja de cálculo" r:id="rId4" imgW="7896379" imgH="521028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7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87" name="Conector recto de flecha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9050"/>
            <a:ext cx="2476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01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to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662654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Hoja de cálculo" r:id="rId4" imgW="7896379" imgH="5210283" progId="Excel.Sheet.12">
                  <p:embed/>
                </p:oleObj>
              </mc:Choice>
              <mc:Fallback>
                <p:oleObj name="Hoja de cálculo" r:id="rId4" imgW="7896379" imgH="521028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7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1" name="Conector recto de flecha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9050"/>
            <a:ext cx="2476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767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to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794254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" name="Hoja de cálculo" r:id="rId4" imgW="7896379" imgH="5210283" progId="Excel.Sheet.12">
                  <p:embed/>
                </p:oleObj>
              </mc:Choice>
              <mc:Fallback>
                <p:oleObj name="Hoja de cálculo" r:id="rId4" imgW="7896379" imgH="521028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7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35" name="Conector recto de flecha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9050"/>
            <a:ext cx="2476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483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0</Words>
  <Application>Microsoft Office PowerPoint</Application>
  <PresentationFormat>Panorámica</PresentationFormat>
  <Paragraphs>0</Paragraphs>
  <Slides>12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Hoja de cálculo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</dc:creator>
  <cp:lastModifiedBy>FAMILIA GOMEZ</cp:lastModifiedBy>
  <cp:revision>14</cp:revision>
  <dcterms:created xsi:type="dcterms:W3CDTF">2017-07-13T19:40:39Z</dcterms:created>
  <dcterms:modified xsi:type="dcterms:W3CDTF">2020-07-16T02:19:35Z</dcterms:modified>
</cp:coreProperties>
</file>