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-1896" y="-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691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103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59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45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8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44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149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86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379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8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431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1E83-2FBF-4FFA-8AC8-C7AE8424C629}" type="datetimeFigureOut">
              <a:rPr lang="es-CR" smtClean="0"/>
              <a:t>30/10/2020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6A11-7754-4E2F-A956-5F8DD94ACF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26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352379"/>
              </p:ext>
            </p:extLst>
          </p:nvPr>
        </p:nvGraphicFramePr>
        <p:xfrm>
          <a:off x="-1901536" y="-665018"/>
          <a:ext cx="16754475" cy="789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Hoja de cálculo" r:id="rId3" imgW="10944364" imgH="9191588" progId="Excel.Sheet.12">
                  <p:embed/>
                </p:oleObj>
              </mc:Choice>
              <mc:Fallback>
                <p:oleObj name="Hoja de cálculo" r:id="rId3" imgW="10944364" imgH="91915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901536" y="-665018"/>
                        <a:ext cx="16754475" cy="7897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Microsoft Excel Worksheet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</dc:creator>
  <cp:lastModifiedBy>Dijeff Hernandez</cp:lastModifiedBy>
  <cp:revision>29</cp:revision>
  <dcterms:created xsi:type="dcterms:W3CDTF">2017-07-13T19:40:39Z</dcterms:created>
  <dcterms:modified xsi:type="dcterms:W3CDTF">2020-10-31T00:27:33Z</dcterms:modified>
</cp:coreProperties>
</file>