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88" r:id="rId6"/>
    <p:sldId id="289" r:id="rId7"/>
    <p:sldId id="294" r:id="rId8"/>
    <p:sldId id="295" r:id="rId9"/>
    <p:sldId id="296" r:id="rId10"/>
    <p:sldId id="297" r:id="rId11"/>
    <p:sldId id="298" r:id="rId12"/>
    <p:sldId id="268" r:id="rId13"/>
    <p:sldId id="299" r:id="rId14"/>
    <p:sldId id="262" r:id="rId15"/>
    <p:sldId id="274" r:id="rId16"/>
    <p:sldId id="27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aleway Thin" panose="020B0604020202020204" charset="-94"/>
      <p:regular r:id="rId23"/>
      <p:bold r:id="rId24"/>
      <p:italic r:id="rId25"/>
      <p:boldItalic r:id="rId26"/>
    </p:embeddedFont>
    <p:embeddedFont>
      <p:font typeface="Barlow Light" panose="020B0604020202020204" charset="-94"/>
      <p:regular r:id="rId27"/>
      <p:bold r:id="rId28"/>
      <p:italic r:id="rId29"/>
      <p:boldItalic r:id="rId30"/>
    </p:embeddedFont>
    <p:embeddedFont>
      <p:font typeface="Raleway" panose="020B0604020202020204" charset="-94"/>
      <p:regular r:id="rId31"/>
      <p:bold r:id="rId32"/>
      <p:italic r:id="rId33"/>
      <p:boldItalic r:id="rId34"/>
    </p:embeddedFont>
    <p:embeddedFont>
      <p:font typeface="Barlow" panose="020B0604020202020204" charset="-94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644215-EB6B-4836-A7AA-0FA9B7F98D60}" type="doc">
      <dgm:prSet loTypeId="urn:microsoft.com/office/officeart/2005/8/layout/orgChart1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537F5CE0-92E5-45E1-BEB0-84A09FFFB4D6}">
      <dgm:prSet phldrT="[Metin]" custT="1"/>
      <dgm:spPr>
        <a:xfrm>
          <a:off x="2321119" y="691987"/>
          <a:ext cx="690655" cy="3453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main</a:t>
          </a:r>
        </a:p>
      </dgm:t>
    </dgm:pt>
    <dgm:pt modelId="{934E0AAE-00F7-4E73-8A3A-FF8617CD5292}" type="parTrans" cxnId="{1BFC82E2-0664-49A7-803E-6823052EA6D5}">
      <dgm:prSet/>
      <dgm:spPr/>
      <dgm:t>
        <a:bodyPr/>
        <a:lstStyle/>
        <a:p>
          <a:endParaRPr lang="tr-TR" sz="1200">
            <a:solidFill>
              <a:sysClr val="windowText" lastClr="000000"/>
            </a:solidFill>
          </a:endParaRPr>
        </a:p>
      </dgm:t>
    </dgm:pt>
    <dgm:pt modelId="{33CC0E36-ACD4-41F9-AC4B-A221856B369C}" type="sibTrans" cxnId="{1BFC82E2-0664-49A7-803E-6823052EA6D5}">
      <dgm:prSet/>
      <dgm:spPr/>
      <dgm:t>
        <a:bodyPr/>
        <a:lstStyle/>
        <a:p>
          <a:endParaRPr lang="tr-TR" sz="1200">
            <a:solidFill>
              <a:sysClr val="windowText" lastClr="000000"/>
            </a:solidFill>
          </a:endParaRPr>
        </a:p>
      </dgm:t>
    </dgm:pt>
    <dgm:pt modelId="{285002B9-AD9C-4DAE-87F8-EBF797F277FA}">
      <dgm:prSet phldrT="[Metin]" custT="1"/>
      <dgm:spPr>
        <a:xfrm>
          <a:off x="597" y="1182353"/>
          <a:ext cx="690655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KitapEkle()</a:t>
          </a:r>
        </a:p>
      </dgm:t>
    </dgm:pt>
    <dgm:pt modelId="{D7A79480-80EF-451A-98C8-9A1F6427C299}" type="parTrans" cxnId="{D0518B1D-6513-4389-A60D-8019882FABFC}">
      <dgm:prSet/>
      <dgm:spPr>
        <a:xfrm>
          <a:off x="345925" y="1037315"/>
          <a:ext cx="2320522" cy="145037"/>
        </a:xfrm>
        <a:custGeom>
          <a:avLst/>
          <a:gdLst/>
          <a:ahLst/>
          <a:cxnLst/>
          <a:rect l="0" t="0" r="0" b="0"/>
          <a:pathLst>
            <a:path>
              <a:moveTo>
                <a:pt x="2320522" y="0"/>
              </a:moveTo>
              <a:lnTo>
                <a:pt x="2320522" y="72518"/>
              </a:lnTo>
              <a:lnTo>
                <a:pt x="0" y="72518"/>
              </a:lnTo>
              <a:lnTo>
                <a:pt x="0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 sz="1200">
            <a:solidFill>
              <a:sysClr val="windowText" lastClr="000000"/>
            </a:solidFill>
          </a:endParaRPr>
        </a:p>
      </dgm:t>
    </dgm:pt>
    <dgm:pt modelId="{AC8E5B84-5576-4123-A359-FD3FAD4C30EC}" type="sibTrans" cxnId="{D0518B1D-6513-4389-A60D-8019882FABFC}">
      <dgm:prSet/>
      <dgm:spPr/>
      <dgm:t>
        <a:bodyPr/>
        <a:lstStyle/>
        <a:p>
          <a:endParaRPr lang="tr-TR" sz="1200">
            <a:solidFill>
              <a:sysClr val="windowText" lastClr="000000"/>
            </a:solidFill>
          </a:endParaRPr>
        </a:p>
      </dgm:t>
    </dgm:pt>
    <dgm:pt modelId="{F97DD3B7-2AC4-4AC8-A81A-7B8C23B8EB60}">
      <dgm:prSet phldrT="[Metin]" custT="1"/>
      <dgm:spPr>
        <a:xfrm>
          <a:off x="1227367" y="1182353"/>
          <a:ext cx="690655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KitapSil()</a:t>
          </a:r>
        </a:p>
      </dgm:t>
    </dgm:pt>
    <dgm:pt modelId="{A2D06E38-72EF-47B8-8F8E-B57229C12A9A}" type="parTrans" cxnId="{AA65104E-D37D-4C33-8E76-06E041355291}">
      <dgm:prSet/>
      <dgm:spPr>
        <a:xfrm>
          <a:off x="1572695" y="1037315"/>
          <a:ext cx="1093752" cy="145037"/>
        </a:xfrm>
        <a:custGeom>
          <a:avLst/>
          <a:gdLst/>
          <a:ahLst/>
          <a:cxnLst/>
          <a:rect l="0" t="0" r="0" b="0"/>
          <a:pathLst>
            <a:path>
              <a:moveTo>
                <a:pt x="1093752" y="0"/>
              </a:moveTo>
              <a:lnTo>
                <a:pt x="1093752" y="72518"/>
              </a:lnTo>
              <a:lnTo>
                <a:pt x="0" y="72518"/>
              </a:lnTo>
              <a:lnTo>
                <a:pt x="0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 sz="1200">
            <a:solidFill>
              <a:sysClr val="windowText" lastClr="000000"/>
            </a:solidFill>
          </a:endParaRPr>
        </a:p>
      </dgm:t>
    </dgm:pt>
    <dgm:pt modelId="{079CC31E-22BC-4A2B-9873-BAA37BBE5B87}" type="sibTrans" cxnId="{AA65104E-D37D-4C33-8E76-06E041355291}">
      <dgm:prSet/>
      <dgm:spPr/>
      <dgm:t>
        <a:bodyPr/>
        <a:lstStyle/>
        <a:p>
          <a:endParaRPr lang="tr-TR" sz="1200">
            <a:solidFill>
              <a:sysClr val="windowText" lastClr="000000"/>
            </a:solidFill>
          </a:endParaRPr>
        </a:p>
      </dgm:t>
    </dgm:pt>
    <dgm:pt modelId="{DAFC37D8-F63F-43A8-8954-CEB110153E00}">
      <dgm:prSet phldrT="[Metin]" custT="1"/>
      <dgm:spPr>
        <a:xfrm>
          <a:off x="2262057" y="1182353"/>
          <a:ext cx="837854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KitapListele()</a:t>
          </a:r>
        </a:p>
      </dgm:t>
    </dgm:pt>
    <dgm:pt modelId="{88DAE7F4-1D8F-4364-8313-9741CF67CC5D}" type="parTrans" cxnId="{A292B59C-AF0F-4F11-8BCB-F7F02E93F1DF}">
      <dgm:prSet/>
      <dgm:spPr>
        <a:xfrm>
          <a:off x="2620727" y="1037315"/>
          <a:ext cx="91440" cy="14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518"/>
              </a:lnTo>
              <a:lnTo>
                <a:pt x="60257" y="72518"/>
              </a:lnTo>
              <a:lnTo>
                <a:pt x="60257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 sz="1200">
            <a:solidFill>
              <a:sysClr val="windowText" lastClr="000000"/>
            </a:solidFill>
          </a:endParaRPr>
        </a:p>
      </dgm:t>
    </dgm:pt>
    <dgm:pt modelId="{7E57977E-DB93-4C34-82EA-66C0A9046C88}" type="sibTrans" cxnId="{A292B59C-AF0F-4F11-8BCB-F7F02E93F1DF}">
      <dgm:prSet/>
      <dgm:spPr/>
      <dgm:t>
        <a:bodyPr/>
        <a:lstStyle/>
        <a:p>
          <a:endParaRPr lang="tr-TR" sz="1200">
            <a:solidFill>
              <a:sysClr val="windowText" lastClr="000000"/>
            </a:solidFill>
          </a:endParaRPr>
        </a:p>
      </dgm:t>
    </dgm:pt>
    <dgm:pt modelId="{7A0C9B40-D108-4D8A-ACF3-D7BED9F0E37B}">
      <dgm:prSet phldrT="[Metin]" custT="1"/>
      <dgm:spPr>
        <a:xfrm>
          <a:off x="3244950" y="1182353"/>
          <a:ext cx="1112804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KitapOduncVer</a:t>
          </a:r>
          <a:r>
            <a:rPr lang="tr-TR" sz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()</a:t>
          </a:r>
        </a:p>
      </dgm:t>
    </dgm:pt>
    <dgm:pt modelId="{8BCC248E-97A4-4ADB-9B29-16593EA2FFD2}" type="parTrans" cxnId="{ACBF8A20-E410-4ED8-A196-17D0B5196CC8}">
      <dgm:prSet/>
      <dgm:spPr>
        <a:xfrm>
          <a:off x="2666447" y="1037315"/>
          <a:ext cx="1134905" cy="14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18"/>
              </a:lnTo>
              <a:lnTo>
                <a:pt x="1134905" y="72518"/>
              </a:lnTo>
              <a:lnTo>
                <a:pt x="1134905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1107D802-19C8-4C55-BECC-13A46B71C56D}" type="sibTrans" cxnId="{ACBF8A20-E410-4ED8-A196-17D0B5196CC8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958FFFA6-C704-4A3D-850E-C59C82FFAB03}">
      <dgm:prSet phldrT="[Metin]" custT="1"/>
      <dgm:spPr>
        <a:xfrm>
          <a:off x="4502792" y="1182353"/>
          <a:ext cx="829504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KitapGeriAl()</a:t>
          </a:r>
        </a:p>
      </dgm:t>
    </dgm:pt>
    <dgm:pt modelId="{1589E2DB-C879-4FE0-8D09-21A96DB7BC59}" type="parTrans" cxnId="{B428F8A5-8D77-497F-8870-CE5BFBD746F0}">
      <dgm:prSet/>
      <dgm:spPr>
        <a:xfrm>
          <a:off x="2666447" y="1037315"/>
          <a:ext cx="2251097" cy="14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18"/>
              </a:lnTo>
              <a:lnTo>
                <a:pt x="2251097" y="72518"/>
              </a:lnTo>
              <a:lnTo>
                <a:pt x="2251097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0F6AE85A-F496-4391-BB85-36B81C6A1DDE}" type="sibTrans" cxnId="{B428F8A5-8D77-497F-8870-CE5BFBD746F0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7C860213-28BC-49FC-BDDE-5241B82D6B90}">
      <dgm:prSet phldrT="[Metin]" custT="1"/>
      <dgm:spPr>
        <a:xfrm>
          <a:off x="173261" y="1672718"/>
          <a:ext cx="1081732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KitapKayıt():</a:t>
          </a:r>
        </a:p>
      </dgm:t>
    </dgm:pt>
    <dgm:pt modelId="{40D6D139-456B-4294-B153-AAB5D8BE0C54}" type="parTrans" cxnId="{E2BB15BD-093A-4314-9D44-64DE9B3CCE51}">
      <dgm:prSet/>
      <dgm:spPr>
        <a:xfrm>
          <a:off x="69662" y="1527681"/>
          <a:ext cx="103598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03598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06711E02-BB9D-46D9-83EA-AC85E3949D4C}" type="sibTrans" cxnId="{E2BB15BD-093A-4314-9D44-64DE9B3CCE51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3086D339-0678-4B91-9D39-EE5DA012AB6D}">
      <dgm:prSet phldrT="[Metin]" custT="1"/>
      <dgm:spPr>
        <a:xfrm>
          <a:off x="1400031" y="1672718"/>
          <a:ext cx="926452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KitapSil():</a:t>
          </a:r>
        </a:p>
      </dgm:t>
    </dgm:pt>
    <dgm:pt modelId="{AA12BECA-94B7-4343-9AB2-79DD010F9D27}" type="parTrans" cxnId="{046D71FB-A4AC-4F1D-BBA2-C62547497821}">
      <dgm:prSet/>
      <dgm:spPr>
        <a:xfrm>
          <a:off x="1296432" y="1527681"/>
          <a:ext cx="103598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03598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DC65DE51-C6DD-4C27-8FE0-8F27D29FF608}" type="sibTrans" cxnId="{046D71FB-A4AC-4F1D-BBA2-C62547497821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4D055841-FCB6-48E1-8A9C-1D5725AD5FF6}">
      <dgm:prSet phldrT="[Metin]" custT="1"/>
      <dgm:spPr>
        <a:xfrm>
          <a:off x="2471521" y="1672718"/>
          <a:ext cx="690655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View():</a:t>
          </a:r>
        </a:p>
      </dgm:t>
    </dgm:pt>
    <dgm:pt modelId="{57BF9BA0-BBA9-4BB5-89B8-6E221FB07644}" type="parTrans" cxnId="{5931F27F-51B9-455A-82F7-238ACD55C9B6}">
      <dgm:prSet/>
      <dgm:spPr>
        <a:xfrm>
          <a:off x="2345842" y="1527681"/>
          <a:ext cx="125678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25678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3BEAB70D-973E-4CBB-A2BB-12AC74DAEAD8}" type="sibTrans" cxnId="{5931F27F-51B9-455A-82F7-238ACD55C9B6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0308E329-C33C-47AC-83C8-8CCBF762C56F}">
      <dgm:prSet phldrT="[Metin]" custT="1"/>
      <dgm:spPr>
        <a:xfrm>
          <a:off x="173261" y="2163084"/>
          <a:ext cx="1075820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KitapEkle():</a:t>
          </a:r>
        </a:p>
      </dgm:t>
    </dgm:pt>
    <dgm:pt modelId="{7E1174BE-B3CF-4A64-8BF3-187F9A20EC51}" type="parTrans" cxnId="{6BC57AB1-A827-421B-8DF9-7C1C299ED5BB}">
      <dgm:prSet/>
      <dgm:spPr>
        <a:xfrm>
          <a:off x="69662" y="1527681"/>
          <a:ext cx="103598" cy="80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066"/>
              </a:lnTo>
              <a:lnTo>
                <a:pt x="103598" y="808066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2F6673E9-7EF2-4289-8541-06B572EDF9E0}" type="sibTrans" cxnId="{6BC57AB1-A827-421B-8DF9-7C1C299ED5BB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66C08B5B-980A-4592-9C88-BAED7E847EC9}">
      <dgm:prSet phldrT="[Metin]" custT="1"/>
      <dgm:spPr>
        <a:xfrm>
          <a:off x="1400031" y="2163084"/>
          <a:ext cx="690655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Sil(): </a:t>
          </a:r>
        </a:p>
      </dgm:t>
    </dgm:pt>
    <dgm:pt modelId="{539D8BFA-A455-464A-95F2-5CFA3409F4AF}" type="parTrans" cxnId="{6EE22963-8935-42BC-B533-9E78B0227B36}">
      <dgm:prSet/>
      <dgm:spPr>
        <a:xfrm>
          <a:off x="1296432" y="1527681"/>
          <a:ext cx="103598" cy="80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066"/>
              </a:lnTo>
              <a:lnTo>
                <a:pt x="103598" y="808066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88BFB35B-E501-4A12-9E8D-DEEF5680EEBA}" type="sibTrans" cxnId="{6EE22963-8935-42BC-B533-9E78B0227B36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1BFF8650-3031-4502-829E-17CBB4D7106D}">
      <dgm:prSet phldrT="[Metin]" custT="1"/>
      <dgm:spPr>
        <a:xfrm>
          <a:off x="3523151" y="1672718"/>
          <a:ext cx="1008391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OduncAl():</a:t>
          </a:r>
        </a:p>
      </dgm:t>
    </dgm:pt>
    <dgm:pt modelId="{7C2C8980-6474-479E-BD90-23488110F1DC}" type="parTrans" cxnId="{E0D71369-376B-44B4-8EA1-CB75499F4CC3}">
      <dgm:prSet/>
      <dgm:spPr>
        <a:xfrm>
          <a:off x="3356230" y="1527681"/>
          <a:ext cx="166920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66920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6AC7D202-C8D6-4789-A091-4D986F4DEC12}" type="sibTrans" cxnId="{E0D71369-376B-44B4-8EA1-CB75499F4CC3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14910559-07AD-4254-B74D-BC389FE752B8}">
      <dgm:prSet phldrT="[Metin]" custT="1"/>
      <dgm:spPr>
        <a:xfrm>
          <a:off x="4710168" y="1672718"/>
          <a:ext cx="775633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/>
        <a:lstStyle/>
        <a:p>
          <a:r>
            <a:rPr lang="tr-TR" sz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GeriAl():</a:t>
          </a:r>
        </a:p>
      </dgm:t>
    </dgm:pt>
    <dgm:pt modelId="{B0632D71-12C6-41C5-8CD3-8A6DB1BC901A}" type="parTrans" cxnId="{AF349E81-01FC-4B47-A4A8-91AE9E5E2E0A}">
      <dgm:prSet/>
      <dgm:spPr>
        <a:xfrm>
          <a:off x="4585743" y="1527681"/>
          <a:ext cx="124425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24425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0AF9C3E3-5586-4E12-9464-9442922B91BF}" type="sibTrans" cxnId="{AF349E81-01FC-4B47-A4A8-91AE9E5E2E0A}">
      <dgm:prSet/>
      <dgm:spPr/>
      <dgm:t>
        <a:bodyPr/>
        <a:lstStyle/>
        <a:p>
          <a:endParaRPr lang="tr-TR">
            <a:solidFill>
              <a:sysClr val="windowText" lastClr="000000"/>
            </a:solidFill>
          </a:endParaRPr>
        </a:p>
      </dgm:t>
    </dgm:pt>
    <dgm:pt modelId="{9E9E5DE2-B76C-44B1-89AD-4028464D86C8}" type="pres">
      <dgm:prSet presAssocID="{66644215-EB6B-4836-A7AA-0FA9B7F98D6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9B437EAA-D181-4AE3-82A4-170EA7C94B85}" type="pres">
      <dgm:prSet presAssocID="{537F5CE0-92E5-45E1-BEB0-84A09FFFB4D6}" presName="hierRoot1" presStyleCnt="0">
        <dgm:presLayoutVars>
          <dgm:hierBranch val="init"/>
        </dgm:presLayoutVars>
      </dgm:prSet>
      <dgm:spPr/>
    </dgm:pt>
    <dgm:pt modelId="{28EA2470-0DA0-4DB8-8740-EAA0468F1FE1}" type="pres">
      <dgm:prSet presAssocID="{537F5CE0-92E5-45E1-BEB0-84A09FFFB4D6}" presName="rootComposite1" presStyleCnt="0"/>
      <dgm:spPr/>
    </dgm:pt>
    <dgm:pt modelId="{971C3B3E-ECCE-4088-BD20-F48B7DF0E587}" type="pres">
      <dgm:prSet presAssocID="{537F5CE0-92E5-45E1-BEB0-84A09FFFB4D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29B52D4B-355A-4E34-AD66-E0441BE32D4B}" type="pres">
      <dgm:prSet presAssocID="{537F5CE0-92E5-45E1-BEB0-84A09FFFB4D6}" presName="rootConnector1" presStyleLbl="node1" presStyleIdx="0" presStyleCnt="0"/>
      <dgm:spPr/>
      <dgm:t>
        <a:bodyPr/>
        <a:lstStyle/>
        <a:p>
          <a:endParaRPr lang="tr-TR"/>
        </a:p>
      </dgm:t>
    </dgm:pt>
    <dgm:pt modelId="{266D1602-10DB-4514-95D0-65F552D3D0F2}" type="pres">
      <dgm:prSet presAssocID="{537F5CE0-92E5-45E1-BEB0-84A09FFFB4D6}" presName="hierChild2" presStyleCnt="0"/>
      <dgm:spPr/>
    </dgm:pt>
    <dgm:pt modelId="{A5C7CC8D-12D8-4C77-8883-113F12DCE883}" type="pres">
      <dgm:prSet presAssocID="{D7A79480-80EF-451A-98C8-9A1F6427C299}" presName="Name37" presStyleLbl="parChTrans1D2" presStyleIdx="0" presStyleCnt="5"/>
      <dgm:spPr/>
      <dgm:t>
        <a:bodyPr/>
        <a:lstStyle/>
        <a:p>
          <a:endParaRPr lang="tr-TR"/>
        </a:p>
      </dgm:t>
    </dgm:pt>
    <dgm:pt modelId="{A60083AD-DB19-4A3D-894E-FF3AC51DE0CA}" type="pres">
      <dgm:prSet presAssocID="{285002B9-AD9C-4DAE-87F8-EBF797F277FA}" presName="hierRoot2" presStyleCnt="0">
        <dgm:presLayoutVars>
          <dgm:hierBranch val="init"/>
        </dgm:presLayoutVars>
      </dgm:prSet>
      <dgm:spPr/>
    </dgm:pt>
    <dgm:pt modelId="{17AC5604-39D8-4762-8DFD-DC52EC33C973}" type="pres">
      <dgm:prSet presAssocID="{285002B9-AD9C-4DAE-87F8-EBF797F277FA}" presName="rootComposite" presStyleCnt="0"/>
      <dgm:spPr/>
    </dgm:pt>
    <dgm:pt modelId="{56B85453-ABF8-4684-9C38-77F3CCD3DE4D}" type="pres">
      <dgm:prSet presAssocID="{285002B9-AD9C-4DAE-87F8-EBF797F277F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4F7EDF3-0214-4BBD-B284-3E832C8A9865}" type="pres">
      <dgm:prSet presAssocID="{285002B9-AD9C-4DAE-87F8-EBF797F277FA}" presName="rootConnector" presStyleLbl="node2" presStyleIdx="0" presStyleCnt="5"/>
      <dgm:spPr/>
      <dgm:t>
        <a:bodyPr/>
        <a:lstStyle/>
        <a:p>
          <a:endParaRPr lang="tr-TR"/>
        </a:p>
      </dgm:t>
    </dgm:pt>
    <dgm:pt modelId="{F37665EC-BE34-4DD9-B559-3E1D4A327CA5}" type="pres">
      <dgm:prSet presAssocID="{285002B9-AD9C-4DAE-87F8-EBF797F277FA}" presName="hierChild4" presStyleCnt="0"/>
      <dgm:spPr/>
    </dgm:pt>
    <dgm:pt modelId="{DCB6BF18-54F0-4603-B520-DD333E65D2FF}" type="pres">
      <dgm:prSet presAssocID="{40D6D139-456B-4294-B153-AAB5D8BE0C54}" presName="Name37" presStyleLbl="parChTrans1D3" presStyleIdx="0" presStyleCnt="7"/>
      <dgm:spPr/>
      <dgm:t>
        <a:bodyPr/>
        <a:lstStyle/>
        <a:p>
          <a:endParaRPr lang="tr-TR"/>
        </a:p>
      </dgm:t>
    </dgm:pt>
    <dgm:pt modelId="{315394FB-DF53-47C1-B8C0-462B500DCBC1}" type="pres">
      <dgm:prSet presAssocID="{7C860213-28BC-49FC-BDDE-5241B82D6B90}" presName="hierRoot2" presStyleCnt="0">
        <dgm:presLayoutVars>
          <dgm:hierBranch val="init"/>
        </dgm:presLayoutVars>
      </dgm:prSet>
      <dgm:spPr/>
    </dgm:pt>
    <dgm:pt modelId="{9017EAD4-D982-46F2-80F2-AC7A2D1CB17F}" type="pres">
      <dgm:prSet presAssocID="{7C860213-28BC-49FC-BDDE-5241B82D6B90}" presName="rootComposite" presStyleCnt="0"/>
      <dgm:spPr/>
    </dgm:pt>
    <dgm:pt modelId="{A12E2EAF-A8EF-4C8A-8DA5-EEE56E6B6AC9}" type="pres">
      <dgm:prSet presAssocID="{7C860213-28BC-49FC-BDDE-5241B82D6B90}" presName="rootText" presStyleLbl="node3" presStyleIdx="0" presStyleCnt="7" custScaleX="15662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36C044F-B9FE-4435-AC62-95091FE7B034}" type="pres">
      <dgm:prSet presAssocID="{7C860213-28BC-49FC-BDDE-5241B82D6B90}" presName="rootConnector" presStyleLbl="node3" presStyleIdx="0" presStyleCnt="7"/>
      <dgm:spPr/>
      <dgm:t>
        <a:bodyPr/>
        <a:lstStyle/>
        <a:p>
          <a:endParaRPr lang="tr-TR"/>
        </a:p>
      </dgm:t>
    </dgm:pt>
    <dgm:pt modelId="{D7075570-8268-4E41-8865-84337FEDCC54}" type="pres">
      <dgm:prSet presAssocID="{7C860213-28BC-49FC-BDDE-5241B82D6B90}" presName="hierChild4" presStyleCnt="0"/>
      <dgm:spPr/>
    </dgm:pt>
    <dgm:pt modelId="{0C1F4FCA-6E33-49EA-BB1F-116F5BF1BE71}" type="pres">
      <dgm:prSet presAssocID="{7C860213-28BC-49FC-BDDE-5241B82D6B90}" presName="hierChild5" presStyleCnt="0"/>
      <dgm:spPr/>
    </dgm:pt>
    <dgm:pt modelId="{2C4D5ED4-3A84-4FAE-B3EB-0224A15A63CC}" type="pres">
      <dgm:prSet presAssocID="{7E1174BE-B3CF-4A64-8BF3-187F9A20EC51}" presName="Name37" presStyleLbl="parChTrans1D3" presStyleIdx="1" presStyleCnt="7"/>
      <dgm:spPr/>
      <dgm:t>
        <a:bodyPr/>
        <a:lstStyle/>
        <a:p>
          <a:endParaRPr lang="tr-TR"/>
        </a:p>
      </dgm:t>
    </dgm:pt>
    <dgm:pt modelId="{926CCF1F-B36A-46D1-B068-A5314A708510}" type="pres">
      <dgm:prSet presAssocID="{0308E329-C33C-47AC-83C8-8CCBF762C56F}" presName="hierRoot2" presStyleCnt="0">
        <dgm:presLayoutVars>
          <dgm:hierBranch val="init"/>
        </dgm:presLayoutVars>
      </dgm:prSet>
      <dgm:spPr/>
    </dgm:pt>
    <dgm:pt modelId="{A51C4CF7-16E6-41A5-8C17-4BFF9E5FF38B}" type="pres">
      <dgm:prSet presAssocID="{0308E329-C33C-47AC-83C8-8CCBF762C56F}" presName="rootComposite" presStyleCnt="0"/>
      <dgm:spPr/>
    </dgm:pt>
    <dgm:pt modelId="{05DC9BD6-F64A-4104-B4B6-1F6D105E2EDE}" type="pres">
      <dgm:prSet presAssocID="{0308E329-C33C-47AC-83C8-8CCBF762C56F}" presName="rootText" presStyleLbl="node3" presStyleIdx="1" presStyleCnt="7" custScaleX="155768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43E59B5-50B5-4D29-BE49-E9C15ED571F3}" type="pres">
      <dgm:prSet presAssocID="{0308E329-C33C-47AC-83C8-8CCBF762C56F}" presName="rootConnector" presStyleLbl="node3" presStyleIdx="1" presStyleCnt="7"/>
      <dgm:spPr/>
      <dgm:t>
        <a:bodyPr/>
        <a:lstStyle/>
        <a:p>
          <a:endParaRPr lang="tr-TR"/>
        </a:p>
      </dgm:t>
    </dgm:pt>
    <dgm:pt modelId="{67A2C838-121D-43A4-BE00-22AE83297814}" type="pres">
      <dgm:prSet presAssocID="{0308E329-C33C-47AC-83C8-8CCBF762C56F}" presName="hierChild4" presStyleCnt="0"/>
      <dgm:spPr/>
    </dgm:pt>
    <dgm:pt modelId="{9B19191A-0539-4E21-A145-557DF89D118D}" type="pres">
      <dgm:prSet presAssocID="{0308E329-C33C-47AC-83C8-8CCBF762C56F}" presName="hierChild5" presStyleCnt="0"/>
      <dgm:spPr/>
    </dgm:pt>
    <dgm:pt modelId="{1093EA58-FE0D-47B1-85A1-172B6B111EBC}" type="pres">
      <dgm:prSet presAssocID="{285002B9-AD9C-4DAE-87F8-EBF797F277FA}" presName="hierChild5" presStyleCnt="0"/>
      <dgm:spPr/>
    </dgm:pt>
    <dgm:pt modelId="{B757827F-C8B6-4F42-9CEB-0B4E15996921}" type="pres">
      <dgm:prSet presAssocID="{A2D06E38-72EF-47B8-8F8E-B57229C12A9A}" presName="Name37" presStyleLbl="parChTrans1D2" presStyleIdx="1" presStyleCnt="5"/>
      <dgm:spPr/>
      <dgm:t>
        <a:bodyPr/>
        <a:lstStyle/>
        <a:p>
          <a:endParaRPr lang="tr-TR"/>
        </a:p>
      </dgm:t>
    </dgm:pt>
    <dgm:pt modelId="{442810F9-1780-4D73-BCF2-1E1DBEFA8F62}" type="pres">
      <dgm:prSet presAssocID="{F97DD3B7-2AC4-4AC8-A81A-7B8C23B8EB60}" presName="hierRoot2" presStyleCnt="0">
        <dgm:presLayoutVars>
          <dgm:hierBranch val="init"/>
        </dgm:presLayoutVars>
      </dgm:prSet>
      <dgm:spPr/>
    </dgm:pt>
    <dgm:pt modelId="{C407BA60-B32E-4F15-810F-345083F161EE}" type="pres">
      <dgm:prSet presAssocID="{F97DD3B7-2AC4-4AC8-A81A-7B8C23B8EB60}" presName="rootComposite" presStyleCnt="0"/>
      <dgm:spPr/>
    </dgm:pt>
    <dgm:pt modelId="{91226CA2-028E-427B-8546-60051A6EFA62}" type="pres">
      <dgm:prSet presAssocID="{F97DD3B7-2AC4-4AC8-A81A-7B8C23B8EB6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523953D-8FC3-4954-9972-1E8EE1CF1064}" type="pres">
      <dgm:prSet presAssocID="{F97DD3B7-2AC4-4AC8-A81A-7B8C23B8EB60}" presName="rootConnector" presStyleLbl="node2" presStyleIdx="1" presStyleCnt="5"/>
      <dgm:spPr/>
      <dgm:t>
        <a:bodyPr/>
        <a:lstStyle/>
        <a:p>
          <a:endParaRPr lang="tr-TR"/>
        </a:p>
      </dgm:t>
    </dgm:pt>
    <dgm:pt modelId="{12802124-9FFC-4EAB-AE8D-ECFCC0765F1F}" type="pres">
      <dgm:prSet presAssocID="{F97DD3B7-2AC4-4AC8-A81A-7B8C23B8EB60}" presName="hierChild4" presStyleCnt="0"/>
      <dgm:spPr/>
    </dgm:pt>
    <dgm:pt modelId="{F899C7FD-BCD6-48FD-B71B-A2A5E1F886B4}" type="pres">
      <dgm:prSet presAssocID="{AA12BECA-94B7-4343-9AB2-79DD010F9D27}" presName="Name37" presStyleLbl="parChTrans1D3" presStyleIdx="2" presStyleCnt="7"/>
      <dgm:spPr/>
      <dgm:t>
        <a:bodyPr/>
        <a:lstStyle/>
        <a:p>
          <a:endParaRPr lang="tr-TR"/>
        </a:p>
      </dgm:t>
    </dgm:pt>
    <dgm:pt modelId="{BB024A45-25C3-4A7B-BA17-4691F71239D5}" type="pres">
      <dgm:prSet presAssocID="{3086D339-0678-4B91-9D39-EE5DA012AB6D}" presName="hierRoot2" presStyleCnt="0">
        <dgm:presLayoutVars>
          <dgm:hierBranch val="init"/>
        </dgm:presLayoutVars>
      </dgm:prSet>
      <dgm:spPr/>
    </dgm:pt>
    <dgm:pt modelId="{27ED92EF-27CC-4B26-A60B-3BA93ED15E44}" type="pres">
      <dgm:prSet presAssocID="{3086D339-0678-4B91-9D39-EE5DA012AB6D}" presName="rootComposite" presStyleCnt="0"/>
      <dgm:spPr/>
    </dgm:pt>
    <dgm:pt modelId="{B190A692-0ABA-41EA-9B62-C03B914B3C96}" type="pres">
      <dgm:prSet presAssocID="{3086D339-0678-4B91-9D39-EE5DA012AB6D}" presName="rootText" presStyleLbl="node3" presStyleIdx="2" presStyleCnt="7" custScaleX="13414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7477ECC-55FC-4B43-BA53-DE2D4474DCBE}" type="pres">
      <dgm:prSet presAssocID="{3086D339-0678-4B91-9D39-EE5DA012AB6D}" presName="rootConnector" presStyleLbl="node3" presStyleIdx="2" presStyleCnt="7"/>
      <dgm:spPr/>
      <dgm:t>
        <a:bodyPr/>
        <a:lstStyle/>
        <a:p>
          <a:endParaRPr lang="tr-TR"/>
        </a:p>
      </dgm:t>
    </dgm:pt>
    <dgm:pt modelId="{6C3898B5-0D15-4E85-9CDF-235BFF475F16}" type="pres">
      <dgm:prSet presAssocID="{3086D339-0678-4B91-9D39-EE5DA012AB6D}" presName="hierChild4" presStyleCnt="0"/>
      <dgm:spPr/>
    </dgm:pt>
    <dgm:pt modelId="{4CDFE318-F90E-4FAF-97D3-7C55D68B983C}" type="pres">
      <dgm:prSet presAssocID="{3086D339-0678-4B91-9D39-EE5DA012AB6D}" presName="hierChild5" presStyleCnt="0"/>
      <dgm:spPr/>
    </dgm:pt>
    <dgm:pt modelId="{E31FE9D7-E21E-4D4E-A75E-E99111DEF66A}" type="pres">
      <dgm:prSet presAssocID="{539D8BFA-A455-464A-95F2-5CFA3409F4AF}" presName="Name37" presStyleLbl="parChTrans1D3" presStyleIdx="3" presStyleCnt="7"/>
      <dgm:spPr/>
      <dgm:t>
        <a:bodyPr/>
        <a:lstStyle/>
        <a:p>
          <a:endParaRPr lang="tr-TR"/>
        </a:p>
      </dgm:t>
    </dgm:pt>
    <dgm:pt modelId="{17860750-AD0C-4037-8443-420858CEC5DB}" type="pres">
      <dgm:prSet presAssocID="{66C08B5B-980A-4592-9C88-BAED7E847EC9}" presName="hierRoot2" presStyleCnt="0">
        <dgm:presLayoutVars>
          <dgm:hierBranch val="init"/>
        </dgm:presLayoutVars>
      </dgm:prSet>
      <dgm:spPr/>
    </dgm:pt>
    <dgm:pt modelId="{16F3C78D-30AD-4383-9648-8E67C0F4ACA0}" type="pres">
      <dgm:prSet presAssocID="{66C08B5B-980A-4592-9C88-BAED7E847EC9}" presName="rootComposite" presStyleCnt="0"/>
      <dgm:spPr/>
    </dgm:pt>
    <dgm:pt modelId="{38F367AA-EFA5-4924-8DEE-3BD0084F8385}" type="pres">
      <dgm:prSet presAssocID="{66C08B5B-980A-4592-9C88-BAED7E847EC9}" presName="rootText" presStyleLbl="node3" presStyleIdx="3" presStyleCnt="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18A2B20-2522-40ED-96AA-615F9999A8D3}" type="pres">
      <dgm:prSet presAssocID="{66C08B5B-980A-4592-9C88-BAED7E847EC9}" presName="rootConnector" presStyleLbl="node3" presStyleIdx="3" presStyleCnt="7"/>
      <dgm:spPr/>
      <dgm:t>
        <a:bodyPr/>
        <a:lstStyle/>
        <a:p>
          <a:endParaRPr lang="tr-TR"/>
        </a:p>
      </dgm:t>
    </dgm:pt>
    <dgm:pt modelId="{CAD1ED66-BC68-4031-BF7B-429C0C0A6A83}" type="pres">
      <dgm:prSet presAssocID="{66C08B5B-980A-4592-9C88-BAED7E847EC9}" presName="hierChild4" presStyleCnt="0"/>
      <dgm:spPr/>
    </dgm:pt>
    <dgm:pt modelId="{FB51A236-B6D9-4DD1-9CEF-379DC7AB38E2}" type="pres">
      <dgm:prSet presAssocID="{66C08B5B-980A-4592-9C88-BAED7E847EC9}" presName="hierChild5" presStyleCnt="0"/>
      <dgm:spPr/>
    </dgm:pt>
    <dgm:pt modelId="{778723A7-BAE1-4120-87B1-22E76C9AE875}" type="pres">
      <dgm:prSet presAssocID="{F97DD3B7-2AC4-4AC8-A81A-7B8C23B8EB60}" presName="hierChild5" presStyleCnt="0"/>
      <dgm:spPr/>
    </dgm:pt>
    <dgm:pt modelId="{3764C137-B48C-4BDA-8839-744566E5BE68}" type="pres">
      <dgm:prSet presAssocID="{88DAE7F4-1D8F-4364-8313-9741CF67CC5D}" presName="Name37" presStyleLbl="parChTrans1D2" presStyleIdx="2" presStyleCnt="5"/>
      <dgm:spPr/>
      <dgm:t>
        <a:bodyPr/>
        <a:lstStyle/>
        <a:p>
          <a:endParaRPr lang="tr-TR"/>
        </a:p>
      </dgm:t>
    </dgm:pt>
    <dgm:pt modelId="{40EDFE5D-8AAB-46F0-B541-DE38FEBB02B8}" type="pres">
      <dgm:prSet presAssocID="{DAFC37D8-F63F-43A8-8954-CEB110153E00}" presName="hierRoot2" presStyleCnt="0">
        <dgm:presLayoutVars>
          <dgm:hierBranch val="init"/>
        </dgm:presLayoutVars>
      </dgm:prSet>
      <dgm:spPr/>
    </dgm:pt>
    <dgm:pt modelId="{D9BED4FA-26CB-42C8-95C8-3C3E6C8E6261}" type="pres">
      <dgm:prSet presAssocID="{DAFC37D8-F63F-43A8-8954-CEB110153E00}" presName="rootComposite" presStyleCnt="0"/>
      <dgm:spPr/>
    </dgm:pt>
    <dgm:pt modelId="{02F2D021-22C3-4544-A886-308A520F2E23}" type="pres">
      <dgm:prSet presAssocID="{DAFC37D8-F63F-43A8-8954-CEB110153E00}" presName="rootText" presStyleLbl="node2" presStyleIdx="2" presStyleCnt="5" custScaleX="12131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8F8D49E8-288C-4399-AC83-E4745956F204}" type="pres">
      <dgm:prSet presAssocID="{DAFC37D8-F63F-43A8-8954-CEB110153E00}" presName="rootConnector" presStyleLbl="node2" presStyleIdx="2" presStyleCnt="5"/>
      <dgm:spPr/>
      <dgm:t>
        <a:bodyPr/>
        <a:lstStyle/>
        <a:p>
          <a:endParaRPr lang="tr-TR"/>
        </a:p>
      </dgm:t>
    </dgm:pt>
    <dgm:pt modelId="{90A86A53-D039-4452-AFC6-E367A0ABF534}" type="pres">
      <dgm:prSet presAssocID="{DAFC37D8-F63F-43A8-8954-CEB110153E00}" presName="hierChild4" presStyleCnt="0"/>
      <dgm:spPr/>
    </dgm:pt>
    <dgm:pt modelId="{14F30B0E-61C6-4D47-B28A-F46690FFD885}" type="pres">
      <dgm:prSet presAssocID="{57BF9BA0-BBA9-4BB5-89B8-6E221FB07644}" presName="Name37" presStyleLbl="parChTrans1D3" presStyleIdx="4" presStyleCnt="7"/>
      <dgm:spPr/>
      <dgm:t>
        <a:bodyPr/>
        <a:lstStyle/>
        <a:p>
          <a:endParaRPr lang="tr-TR"/>
        </a:p>
      </dgm:t>
    </dgm:pt>
    <dgm:pt modelId="{69C6A74F-957C-46E2-9321-DC70C39FB446}" type="pres">
      <dgm:prSet presAssocID="{4D055841-FCB6-48E1-8A9C-1D5725AD5FF6}" presName="hierRoot2" presStyleCnt="0">
        <dgm:presLayoutVars>
          <dgm:hierBranch val="init"/>
        </dgm:presLayoutVars>
      </dgm:prSet>
      <dgm:spPr/>
    </dgm:pt>
    <dgm:pt modelId="{58506E36-2CFE-45B4-815A-10217922C39D}" type="pres">
      <dgm:prSet presAssocID="{4D055841-FCB6-48E1-8A9C-1D5725AD5FF6}" presName="rootComposite" presStyleCnt="0"/>
      <dgm:spPr/>
    </dgm:pt>
    <dgm:pt modelId="{80257A4D-82E4-4D3C-8368-C4096EFD4A62}" type="pres">
      <dgm:prSet presAssocID="{4D055841-FCB6-48E1-8A9C-1D5725AD5FF6}" presName="rootText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E3E0A985-004E-435C-A949-7488906344FB}" type="pres">
      <dgm:prSet presAssocID="{4D055841-FCB6-48E1-8A9C-1D5725AD5FF6}" presName="rootConnector" presStyleLbl="node3" presStyleIdx="4" presStyleCnt="7"/>
      <dgm:spPr/>
      <dgm:t>
        <a:bodyPr/>
        <a:lstStyle/>
        <a:p>
          <a:endParaRPr lang="tr-TR"/>
        </a:p>
      </dgm:t>
    </dgm:pt>
    <dgm:pt modelId="{37657BA3-A62B-442A-BF04-3256421C9587}" type="pres">
      <dgm:prSet presAssocID="{4D055841-FCB6-48E1-8A9C-1D5725AD5FF6}" presName="hierChild4" presStyleCnt="0"/>
      <dgm:spPr/>
    </dgm:pt>
    <dgm:pt modelId="{43403B09-AB36-490B-A15A-08024FF4CE0F}" type="pres">
      <dgm:prSet presAssocID="{4D055841-FCB6-48E1-8A9C-1D5725AD5FF6}" presName="hierChild5" presStyleCnt="0"/>
      <dgm:spPr/>
    </dgm:pt>
    <dgm:pt modelId="{626ADB9C-E2D2-48DC-ACD1-39C18DCBBDA0}" type="pres">
      <dgm:prSet presAssocID="{DAFC37D8-F63F-43A8-8954-CEB110153E00}" presName="hierChild5" presStyleCnt="0"/>
      <dgm:spPr/>
    </dgm:pt>
    <dgm:pt modelId="{E367A08E-04BB-4B1A-9275-98A14F1DECF9}" type="pres">
      <dgm:prSet presAssocID="{8BCC248E-97A4-4ADB-9B29-16593EA2FFD2}" presName="Name37" presStyleLbl="parChTrans1D2" presStyleIdx="3" presStyleCnt="5"/>
      <dgm:spPr/>
      <dgm:t>
        <a:bodyPr/>
        <a:lstStyle/>
        <a:p>
          <a:endParaRPr lang="tr-TR"/>
        </a:p>
      </dgm:t>
    </dgm:pt>
    <dgm:pt modelId="{1402B9E9-DE22-4235-92BB-A3CEBF068016}" type="pres">
      <dgm:prSet presAssocID="{7A0C9B40-D108-4D8A-ACF3-D7BED9F0E37B}" presName="hierRoot2" presStyleCnt="0">
        <dgm:presLayoutVars>
          <dgm:hierBranch val="init"/>
        </dgm:presLayoutVars>
      </dgm:prSet>
      <dgm:spPr/>
    </dgm:pt>
    <dgm:pt modelId="{84A7A9D1-84AF-45CB-A2D8-C37AB8D529ED}" type="pres">
      <dgm:prSet presAssocID="{7A0C9B40-D108-4D8A-ACF3-D7BED9F0E37B}" presName="rootComposite" presStyleCnt="0"/>
      <dgm:spPr/>
    </dgm:pt>
    <dgm:pt modelId="{DDF51C6D-4F2B-42DF-A1DB-8EDF10A1A89E}" type="pres">
      <dgm:prSet presAssocID="{7A0C9B40-D108-4D8A-ACF3-D7BED9F0E37B}" presName="rootText" presStyleLbl="node2" presStyleIdx="3" presStyleCnt="5" custScaleX="16112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6A3450E8-4BCF-430D-9579-076E1E81E3CF}" type="pres">
      <dgm:prSet presAssocID="{7A0C9B40-D108-4D8A-ACF3-D7BED9F0E37B}" presName="rootConnector" presStyleLbl="node2" presStyleIdx="3" presStyleCnt="5"/>
      <dgm:spPr/>
      <dgm:t>
        <a:bodyPr/>
        <a:lstStyle/>
        <a:p>
          <a:endParaRPr lang="tr-TR"/>
        </a:p>
      </dgm:t>
    </dgm:pt>
    <dgm:pt modelId="{DB42D354-B63B-4D0C-9A78-07130F0A3718}" type="pres">
      <dgm:prSet presAssocID="{7A0C9B40-D108-4D8A-ACF3-D7BED9F0E37B}" presName="hierChild4" presStyleCnt="0"/>
      <dgm:spPr/>
    </dgm:pt>
    <dgm:pt modelId="{C6336612-1100-4363-A2C9-1915DBCEF030}" type="pres">
      <dgm:prSet presAssocID="{7C2C8980-6474-479E-BD90-23488110F1DC}" presName="Name37" presStyleLbl="parChTrans1D3" presStyleIdx="5" presStyleCnt="7"/>
      <dgm:spPr/>
      <dgm:t>
        <a:bodyPr/>
        <a:lstStyle/>
        <a:p>
          <a:endParaRPr lang="tr-TR"/>
        </a:p>
      </dgm:t>
    </dgm:pt>
    <dgm:pt modelId="{59F7BD21-CFF1-4C33-92E8-C26978115C87}" type="pres">
      <dgm:prSet presAssocID="{1BFF8650-3031-4502-829E-17CBB4D7106D}" presName="hierRoot2" presStyleCnt="0">
        <dgm:presLayoutVars>
          <dgm:hierBranch val="init"/>
        </dgm:presLayoutVars>
      </dgm:prSet>
      <dgm:spPr/>
    </dgm:pt>
    <dgm:pt modelId="{54EF1426-505B-4315-8464-2FC34CBBBE70}" type="pres">
      <dgm:prSet presAssocID="{1BFF8650-3031-4502-829E-17CBB4D7106D}" presName="rootComposite" presStyleCnt="0"/>
      <dgm:spPr/>
    </dgm:pt>
    <dgm:pt modelId="{6EDA73C3-2A25-4EAC-B57F-346A29ADD7BF}" type="pres">
      <dgm:prSet presAssocID="{1BFF8650-3031-4502-829E-17CBB4D7106D}" presName="rootText" presStyleLbl="node3" presStyleIdx="5" presStyleCnt="7" custScaleX="146005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F41AD60-DF30-41E1-A31B-153A915D275F}" type="pres">
      <dgm:prSet presAssocID="{1BFF8650-3031-4502-829E-17CBB4D7106D}" presName="rootConnector" presStyleLbl="node3" presStyleIdx="5" presStyleCnt="7"/>
      <dgm:spPr/>
      <dgm:t>
        <a:bodyPr/>
        <a:lstStyle/>
        <a:p>
          <a:endParaRPr lang="tr-TR"/>
        </a:p>
      </dgm:t>
    </dgm:pt>
    <dgm:pt modelId="{2792A26F-7A2B-4EC1-9B91-04AE6FEE2568}" type="pres">
      <dgm:prSet presAssocID="{1BFF8650-3031-4502-829E-17CBB4D7106D}" presName="hierChild4" presStyleCnt="0"/>
      <dgm:spPr/>
    </dgm:pt>
    <dgm:pt modelId="{C874B062-6901-4186-8889-A59B8269E6BE}" type="pres">
      <dgm:prSet presAssocID="{1BFF8650-3031-4502-829E-17CBB4D7106D}" presName="hierChild5" presStyleCnt="0"/>
      <dgm:spPr/>
    </dgm:pt>
    <dgm:pt modelId="{10FDD360-E48C-4A05-BF1A-D40AA6C83591}" type="pres">
      <dgm:prSet presAssocID="{7A0C9B40-D108-4D8A-ACF3-D7BED9F0E37B}" presName="hierChild5" presStyleCnt="0"/>
      <dgm:spPr/>
    </dgm:pt>
    <dgm:pt modelId="{DA498A1D-EF87-41F7-AF3F-6D2A444AFB85}" type="pres">
      <dgm:prSet presAssocID="{1589E2DB-C879-4FE0-8D09-21A96DB7BC59}" presName="Name37" presStyleLbl="parChTrans1D2" presStyleIdx="4" presStyleCnt="5"/>
      <dgm:spPr/>
      <dgm:t>
        <a:bodyPr/>
        <a:lstStyle/>
        <a:p>
          <a:endParaRPr lang="tr-TR"/>
        </a:p>
      </dgm:t>
    </dgm:pt>
    <dgm:pt modelId="{C0E62A39-A63A-4902-955D-E2573298954E}" type="pres">
      <dgm:prSet presAssocID="{958FFFA6-C704-4A3D-850E-C59C82FFAB03}" presName="hierRoot2" presStyleCnt="0">
        <dgm:presLayoutVars>
          <dgm:hierBranch val="init"/>
        </dgm:presLayoutVars>
      </dgm:prSet>
      <dgm:spPr/>
    </dgm:pt>
    <dgm:pt modelId="{E3E5DD87-DA1A-46FB-A40B-5CC0C699145E}" type="pres">
      <dgm:prSet presAssocID="{958FFFA6-C704-4A3D-850E-C59C82FFAB03}" presName="rootComposite" presStyleCnt="0"/>
      <dgm:spPr/>
    </dgm:pt>
    <dgm:pt modelId="{D1AA7733-11FB-4E22-9686-8C7492B2026F}" type="pres">
      <dgm:prSet presAssocID="{958FFFA6-C704-4A3D-850E-C59C82FFAB03}" presName="rootText" presStyleLbl="node2" presStyleIdx="4" presStyleCnt="5" custScaleX="12010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CB2D44C0-1A61-4B6C-BF31-B8CD09044510}" type="pres">
      <dgm:prSet presAssocID="{958FFFA6-C704-4A3D-850E-C59C82FFAB03}" presName="rootConnector" presStyleLbl="node2" presStyleIdx="4" presStyleCnt="5"/>
      <dgm:spPr/>
      <dgm:t>
        <a:bodyPr/>
        <a:lstStyle/>
        <a:p>
          <a:endParaRPr lang="tr-TR"/>
        </a:p>
      </dgm:t>
    </dgm:pt>
    <dgm:pt modelId="{412C2125-65F3-4564-9497-09ED9BC427D7}" type="pres">
      <dgm:prSet presAssocID="{958FFFA6-C704-4A3D-850E-C59C82FFAB03}" presName="hierChild4" presStyleCnt="0"/>
      <dgm:spPr/>
    </dgm:pt>
    <dgm:pt modelId="{A04F55F7-142A-4684-9446-0D210FC9ED17}" type="pres">
      <dgm:prSet presAssocID="{B0632D71-12C6-41C5-8CD3-8A6DB1BC901A}" presName="Name37" presStyleLbl="parChTrans1D3" presStyleIdx="6" presStyleCnt="7"/>
      <dgm:spPr/>
      <dgm:t>
        <a:bodyPr/>
        <a:lstStyle/>
        <a:p>
          <a:endParaRPr lang="tr-TR"/>
        </a:p>
      </dgm:t>
    </dgm:pt>
    <dgm:pt modelId="{353AD042-FE08-4601-A0E1-C92AE52AB44A}" type="pres">
      <dgm:prSet presAssocID="{14910559-07AD-4254-B74D-BC389FE752B8}" presName="hierRoot2" presStyleCnt="0">
        <dgm:presLayoutVars>
          <dgm:hierBranch val="init"/>
        </dgm:presLayoutVars>
      </dgm:prSet>
      <dgm:spPr/>
    </dgm:pt>
    <dgm:pt modelId="{BBF54946-3464-425B-A6EB-64D0751F9AD7}" type="pres">
      <dgm:prSet presAssocID="{14910559-07AD-4254-B74D-BC389FE752B8}" presName="rootComposite" presStyleCnt="0"/>
      <dgm:spPr/>
    </dgm:pt>
    <dgm:pt modelId="{7BE27561-9155-4284-880C-4CF7EE2384B3}" type="pres">
      <dgm:prSet presAssocID="{14910559-07AD-4254-B74D-BC389FE752B8}" presName="rootText" presStyleLbl="node3" presStyleIdx="6" presStyleCnt="7" custScaleX="11230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A7A7376-7D51-4ABC-8D5D-3A34606AC47F}" type="pres">
      <dgm:prSet presAssocID="{14910559-07AD-4254-B74D-BC389FE752B8}" presName="rootConnector" presStyleLbl="node3" presStyleIdx="6" presStyleCnt="7"/>
      <dgm:spPr/>
      <dgm:t>
        <a:bodyPr/>
        <a:lstStyle/>
        <a:p>
          <a:endParaRPr lang="tr-TR"/>
        </a:p>
      </dgm:t>
    </dgm:pt>
    <dgm:pt modelId="{B39FC8C0-32C0-4F86-8F28-85F1E4400800}" type="pres">
      <dgm:prSet presAssocID="{14910559-07AD-4254-B74D-BC389FE752B8}" presName="hierChild4" presStyleCnt="0"/>
      <dgm:spPr/>
    </dgm:pt>
    <dgm:pt modelId="{2EF7C0E9-C2B3-4121-8015-B7B5EB4B5EC1}" type="pres">
      <dgm:prSet presAssocID="{14910559-07AD-4254-B74D-BC389FE752B8}" presName="hierChild5" presStyleCnt="0"/>
      <dgm:spPr/>
    </dgm:pt>
    <dgm:pt modelId="{DE3216C0-6A85-4DAD-A05F-03F4992C9963}" type="pres">
      <dgm:prSet presAssocID="{958FFFA6-C704-4A3D-850E-C59C82FFAB03}" presName="hierChild5" presStyleCnt="0"/>
      <dgm:spPr/>
    </dgm:pt>
    <dgm:pt modelId="{C73AA1EB-0038-4056-BFF1-B09B7BBD679A}" type="pres">
      <dgm:prSet presAssocID="{537F5CE0-92E5-45E1-BEB0-84A09FFFB4D6}" presName="hierChild3" presStyleCnt="0"/>
      <dgm:spPr/>
    </dgm:pt>
  </dgm:ptLst>
  <dgm:cxnLst>
    <dgm:cxn modelId="{274CD789-E2A6-4880-A938-E1E48ADC2FED}" type="presOf" srcId="{14910559-07AD-4254-B74D-BC389FE752B8}" destId="{3A7A7376-7D51-4ABC-8D5D-3A34606AC47F}" srcOrd="1" destOrd="0" presId="urn:microsoft.com/office/officeart/2005/8/layout/orgChart1"/>
    <dgm:cxn modelId="{A292B59C-AF0F-4F11-8BCB-F7F02E93F1DF}" srcId="{537F5CE0-92E5-45E1-BEB0-84A09FFFB4D6}" destId="{DAFC37D8-F63F-43A8-8954-CEB110153E00}" srcOrd="2" destOrd="0" parTransId="{88DAE7F4-1D8F-4364-8313-9741CF67CC5D}" sibTransId="{7E57977E-DB93-4C34-82EA-66C0A9046C88}"/>
    <dgm:cxn modelId="{B505C753-E449-43C0-8658-45F48AA7B206}" type="presOf" srcId="{DAFC37D8-F63F-43A8-8954-CEB110153E00}" destId="{8F8D49E8-288C-4399-AC83-E4745956F204}" srcOrd="1" destOrd="0" presId="urn:microsoft.com/office/officeart/2005/8/layout/orgChart1"/>
    <dgm:cxn modelId="{12765F11-72D0-44A2-B9C4-0F8FC66A1B2D}" type="presOf" srcId="{8BCC248E-97A4-4ADB-9B29-16593EA2FFD2}" destId="{E367A08E-04BB-4B1A-9275-98A14F1DECF9}" srcOrd="0" destOrd="0" presId="urn:microsoft.com/office/officeart/2005/8/layout/orgChart1"/>
    <dgm:cxn modelId="{780FF7DA-637D-4D69-937D-D8145DAE84B2}" type="presOf" srcId="{D7A79480-80EF-451A-98C8-9A1F6427C299}" destId="{A5C7CC8D-12D8-4C77-8883-113F12DCE883}" srcOrd="0" destOrd="0" presId="urn:microsoft.com/office/officeart/2005/8/layout/orgChart1"/>
    <dgm:cxn modelId="{3EAE7AAB-8430-439F-879B-2D657F8C7A88}" type="presOf" srcId="{66C08B5B-980A-4592-9C88-BAED7E847EC9}" destId="{38F367AA-EFA5-4924-8DEE-3BD0084F8385}" srcOrd="0" destOrd="0" presId="urn:microsoft.com/office/officeart/2005/8/layout/orgChart1"/>
    <dgm:cxn modelId="{30E7000A-BDAA-4639-9401-9E7F9871145A}" type="presOf" srcId="{958FFFA6-C704-4A3D-850E-C59C82FFAB03}" destId="{CB2D44C0-1A61-4B6C-BF31-B8CD09044510}" srcOrd="1" destOrd="0" presId="urn:microsoft.com/office/officeart/2005/8/layout/orgChart1"/>
    <dgm:cxn modelId="{6BC57AB1-A827-421B-8DF9-7C1C299ED5BB}" srcId="{285002B9-AD9C-4DAE-87F8-EBF797F277FA}" destId="{0308E329-C33C-47AC-83C8-8CCBF762C56F}" srcOrd="1" destOrd="0" parTransId="{7E1174BE-B3CF-4A64-8BF3-187F9A20EC51}" sibTransId="{2F6673E9-7EF2-4289-8541-06B572EDF9E0}"/>
    <dgm:cxn modelId="{E9B9BD22-FD21-4B0E-A206-9308E0A4E0E5}" type="presOf" srcId="{958FFFA6-C704-4A3D-850E-C59C82FFAB03}" destId="{D1AA7733-11FB-4E22-9686-8C7492B2026F}" srcOrd="0" destOrd="0" presId="urn:microsoft.com/office/officeart/2005/8/layout/orgChart1"/>
    <dgm:cxn modelId="{DFA74436-7FEB-4778-9216-6F0A4A72AAB9}" type="presOf" srcId="{3086D339-0678-4B91-9D39-EE5DA012AB6D}" destId="{87477ECC-55FC-4B43-BA53-DE2D4474DCBE}" srcOrd="1" destOrd="0" presId="urn:microsoft.com/office/officeart/2005/8/layout/orgChart1"/>
    <dgm:cxn modelId="{ACBF8A20-E410-4ED8-A196-17D0B5196CC8}" srcId="{537F5CE0-92E5-45E1-BEB0-84A09FFFB4D6}" destId="{7A0C9B40-D108-4D8A-ACF3-D7BED9F0E37B}" srcOrd="3" destOrd="0" parTransId="{8BCC248E-97A4-4ADB-9B29-16593EA2FFD2}" sibTransId="{1107D802-19C8-4C55-BECC-13A46B71C56D}"/>
    <dgm:cxn modelId="{85878354-CB48-453D-B9D7-5C030EEE5F05}" type="presOf" srcId="{537F5CE0-92E5-45E1-BEB0-84A09FFFB4D6}" destId="{971C3B3E-ECCE-4088-BD20-F48B7DF0E587}" srcOrd="0" destOrd="0" presId="urn:microsoft.com/office/officeart/2005/8/layout/orgChart1"/>
    <dgm:cxn modelId="{046D71FB-A4AC-4F1D-BBA2-C62547497821}" srcId="{F97DD3B7-2AC4-4AC8-A81A-7B8C23B8EB60}" destId="{3086D339-0678-4B91-9D39-EE5DA012AB6D}" srcOrd="0" destOrd="0" parTransId="{AA12BECA-94B7-4343-9AB2-79DD010F9D27}" sibTransId="{DC65DE51-C6DD-4C27-8FE0-8F27D29FF608}"/>
    <dgm:cxn modelId="{BAB9C089-BCA1-4A46-A7C0-D0DA653665FF}" type="presOf" srcId="{285002B9-AD9C-4DAE-87F8-EBF797F277FA}" destId="{E4F7EDF3-0214-4BBD-B284-3E832C8A9865}" srcOrd="1" destOrd="0" presId="urn:microsoft.com/office/officeart/2005/8/layout/orgChart1"/>
    <dgm:cxn modelId="{1BFC82E2-0664-49A7-803E-6823052EA6D5}" srcId="{66644215-EB6B-4836-A7AA-0FA9B7F98D60}" destId="{537F5CE0-92E5-45E1-BEB0-84A09FFFB4D6}" srcOrd="0" destOrd="0" parTransId="{934E0AAE-00F7-4E73-8A3A-FF8617CD5292}" sibTransId="{33CC0E36-ACD4-41F9-AC4B-A221856B369C}"/>
    <dgm:cxn modelId="{FEB1DA44-4B63-472C-879F-C14185557211}" type="presOf" srcId="{4D055841-FCB6-48E1-8A9C-1D5725AD5FF6}" destId="{E3E0A985-004E-435C-A949-7488906344FB}" srcOrd="1" destOrd="0" presId="urn:microsoft.com/office/officeart/2005/8/layout/orgChart1"/>
    <dgm:cxn modelId="{99DD2F7F-FCFD-4857-AA34-CDF79513406C}" type="presOf" srcId="{7A0C9B40-D108-4D8A-ACF3-D7BED9F0E37B}" destId="{6A3450E8-4BCF-430D-9579-076E1E81E3CF}" srcOrd="1" destOrd="0" presId="urn:microsoft.com/office/officeart/2005/8/layout/orgChart1"/>
    <dgm:cxn modelId="{07E78CB1-A149-45B5-9177-3DB7EF7E5BB3}" type="presOf" srcId="{14910559-07AD-4254-B74D-BC389FE752B8}" destId="{7BE27561-9155-4284-880C-4CF7EE2384B3}" srcOrd="0" destOrd="0" presId="urn:microsoft.com/office/officeart/2005/8/layout/orgChart1"/>
    <dgm:cxn modelId="{AF349E81-01FC-4B47-A4A8-91AE9E5E2E0A}" srcId="{958FFFA6-C704-4A3D-850E-C59C82FFAB03}" destId="{14910559-07AD-4254-B74D-BC389FE752B8}" srcOrd="0" destOrd="0" parTransId="{B0632D71-12C6-41C5-8CD3-8A6DB1BC901A}" sibTransId="{0AF9C3E3-5586-4E12-9464-9442922B91BF}"/>
    <dgm:cxn modelId="{1EF80128-A7E9-40FA-8C36-D971B6F8DDD7}" type="presOf" srcId="{B0632D71-12C6-41C5-8CD3-8A6DB1BC901A}" destId="{A04F55F7-142A-4684-9446-0D210FC9ED17}" srcOrd="0" destOrd="0" presId="urn:microsoft.com/office/officeart/2005/8/layout/orgChart1"/>
    <dgm:cxn modelId="{9212E345-A210-463F-AEC9-C85332444F9E}" type="presOf" srcId="{539D8BFA-A455-464A-95F2-5CFA3409F4AF}" destId="{E31FE9D7-E21E-4D4E-A75E-E99111DEF66A}" srcOrd="0" destOrd="0" presId="urn:microsoft.com/office/officeart/2005/8/layout/orgChart1"/>
    <dgm:cxn modelId="{C04D6BC0-0D7B-4CF9-8DF5-C9EB8BAEB20C}" type="presOf" srcId="{285002B9-AD9C-4DAE-87F8-EBF797F277FA}" destId="{56B85453-ABF8-4684-9C38-77F3CCD3DE4D}" srcOrd="0" destOrd="0" presId="urn:microsoft.com/office/officeart/2005/8/layout/orgChart1"/>
    <dgm:cxn modelId="{E0D71369-376B-44B4-8EA1-CB75499F4CC3}" srcId="{7A0C9B40-D108-4D8A-ACF3-D7BED9F0E37B}" destId="{1BFF8650-3031-4502-829E-17CBB4D7106D}" srcOrd="0" destOrd="0" parTransId="{7C2C8980-6474-479E-BD90-23488110F1DC}" sibTransId="{6AC7D202-C8D6-4789-A091-4D986F4DEC12}"/>
    <dgm:cxn modelId="{58AE85E7-B261-465B-A7BD-35C2974ECD2C}" type="presOf" srcId="{3086D339-0678-4B91-9D39-EE5DA012AB6D}" destId="{B190A692-0ABA-41EA-9B62-C03B914B3C96}" srcOrd="0" destOrd="0" presId="urn:microsoft.com/office/officeart/2005/8/layout/orgChart1"/>
    <dgm:cxn modelId="{D0518B1D-6513-4389-A60D-8019882FABFC}" srcId="{537F5CE0-92E5-45E1-BEB0-84A09FFFB4D6}" destId="{285002B9-AD9C-4DAE-87F8-EBF797F277FA}" srcOrd="0" destOrd="0" parTransId="{D7A79480-80EF-451A-98C8-9A1F6427C299}" sibTransId="{AC8E5B84-5576-4123-A359-FD3FAD4C30EC}"/>
    <dgm:cxn modelId="{AA29D23E-5583-4D17-AE29-B0658C0E4781}" type="presOf" srcId="{AA12BECA-94B7-4343-9AB2-79DD010F9D27}" destId="{F899C7FD-BCD6-48FD-B71B-A2A5E1F886B4}" srcOrd="0" destOrd="0" presId="urn:microsoft.com/office/officeart/2005/8/layout/orgChart1"/>
    <dgm:cxn modelId="{11F50210-DB1C-455D-9120-72FA52FAF565}" type="presOf" srcId="{66644215-EB6B-4836-A7AA-0FA9B7F98D60}" destId="{9E9E5DE2-B76C-44B1-89AD-4028464D86C8}" srcOrd="0" destOrd="0" presId="urn:microsoft.com/office/officeart/2005/8/layout/orgChart1"/>
    <dgm:cxn modelId="{6EE22963-8935-42BC-B533-9E78B0227B36}" srcId="{F97DD3B7-2AC4-4AC8-A81A-7B8C23B8EB60}" destId="{66C08B5B-980A-4592-9C88-BAED7E847EC9}" srcOrd="1" destOrd="0" parTransId="{539D8BFA-A455-464A-95F2-5CFA3409F4AF}" sibTransId="{88BFB35B-E501-4A12-9E8D-DEEF5680EEBA}"/>
    <dgm:cxn modelId="{4EFD6960-626C-4004-BD8A-0FDF8294A618}" type="presOf" srcId="{1BFF8650-3031-4502-829E-17CBB4D7106D}" destId="{6EDA73C3-2A25-4EAC-B57F-346A29ADD7BF}" srcOrd="0" destOrd="0" presId="urn:microsoft.com/office/officeart/2005/8/layout/orgChart1"/>
    <dgm:cxn modelId="{93DA3379-9AC6-4255-932F-66D25014BB31}" type="presOf" srcId="{7C860213-28BC-49FC-BDDE-5241B82D6B90}" destId="{A12E2EAF-A8EF-4C8A-8DA5-EEE56E6B6AC9}" srcOrd="0" destOrd="0" presId="urn:microsoft.com/office/officeart/2005/8/layout/orgChart1"/>
    <dgm:cxn modelId="{AA41F313-F47C-435A-8774-142F082247DA}" type="presOf" srcId="{1BFF8650-3031-4502-829E-17CBB4D7106D}" destId="{7F41AD60-DF30-41E1-A31B-153A915D275F}" srcOrd="1" destOrd="0" presId="urn:microsoft.com/office/officeart/2005/8/layout/orgChart1"/>
    <dgm:cxn modelId="{210F2416-2295-410D-857A-4E860CDDAC29}" type="presOf" srcId="{7C860213-28BC-49FC-BDDE-5241B82D6B90}" destId="{836C044F-B9FE-4435-AC62-95091FE7B034}" srcOrd="1" destOrd="0" presId="urn:microsoft.com/office/officeart/2005/8/layout/orgChart1"/>
    <dgm:cxn modelId="{EFC961A3-562B-4C01-BB4A-48843B9025F7}" type="presOf" srcId="{4D055841-FCB6-48E1-8A9C-1D5725AD5FF6}" destId="{80257A4D-82E4-4D3C-8368-C4096EFD4A62}" srcOrd="0" destOrd="0" presId="urn:microsoft.com/office/officeart/2005/8/layout/orgChart1"/>
    <dgm:cxn modelId="{170F45AC-100B-4C2D-9EFF-2F2B482FC85F}" type="presOf" srcId="{537F5CE0-92E5-45E1-BEB0-84A09FFFB4D6}" destId="{29B52D4B-355A-4E34-AD66-E0441BE32D4B}" srcOrd="1" destOrd="0" presId="urn:microsoft.com/office/officeart/2005/8/layout/orgChart1"/>
    <dgm:cxn modelId="{AA65104E-D37D-4C33-8E76-06E041355291}" srcId="{537F5CE0-92E5-45E1-BEB0-84A09FFFB4D6}" destId="{F97DD3B7-2AC4-4AC8-A81A-7B8C23B8EB60}" srcOrd="1" destOrd="0" parTransId="{A2D06E38-72EF-47B8-8F8E-B57229C12A9A}" sibTransId="{079CC31E-22BC-4A2B-9873-BAA37BBE5B87}"/>
    <dgm:cxn modelId="{26BB661F-6E70-4E90-AC62-D57C6E7B6C09}" type="presOf" srcId="{66C08B5B-980A-4592-9C88-BAED7E847EC9}" destId="{518A2B20-2522-40ED-96AA-615F9999A8D3}" srcOrd="1" destOrd="0" presId="urn:microsoft.com/office/officeart/2005/8/layout/orgChart1"/>
    <dgm:cxn modelId="{B428F8A5-8D77-497F-8870-CE5BFBD746F0}" srcId="{537F5CE0-92E5-45E1-BEB0-84A09FFFB4D6}" destId="{958FFFA6-C704-4A3D-850E-C59C82FFAB03}" srcOrd="4" destOrd="0" parTransId="{1589E2DB-C879-4FE0-8D09-21A96DB7BC59}" sibTransId="{0F6AE85A-F496-4391-BB85-36B81C6A1DDE}"/>
    <dgm:cxn modelId="{9547AAB3-1896-4083-8165-7325BDC87A53}" type="presOf" srcId="{0308E329-C33C-47AC-83C8-8CCBF762C56F}" destId="{05DC9BD6-F64A-4104-B4B6-1F6D105E2EDE}" srcOrd="0" destOrd="0" presId="urn:microsoft.com/office/officeart/2005/8/layout/orgChart1"/>
    <dgm:cxn modelId="{A452362C-35E6-48BA-808A-D7E27D72BD00}" type="presOf" srcId="{1589E2DB-C879-4FE0-8D09-21A96DB7BC59}" destId="{DA498A1D-EF87-41F7-AF3F-6D2A444AFB85}" srcOrd="0" destOrd="0" presId="urn:microsoft.com/office/officeart/2005/8/layout/orgChart1"/>
    <dgm:cxn modelId="{E2BB15BD-093A-4314-9D44-64DE9B3CCE51}" srcId="{285002B9-AD9C-4DAE-87F8-EBF797F277FA}" destId="{7C860213-28BC-49FC-BDDE-5241B82D6B90}" srcOrd="0" destOrd="0" parTransId="{40D6D139-456B-4294-B153-AAB5D8BE0C54}" sibTransId="{06711E02-BB9D-46D9-83EA-AC85E3949D4C}"/>
    <dgm:cxn modelId="{A3D26198-D700-4920-864D-947EE6478E3C}" type="presOf" srcId="{57BF9BA0-BBA9-4BB5-89B8-6E221FB07644}" destId="{14F30B0E-61C6-4D47-B28A-F46690FFD885}" srcOrd="0" destOrd="0" presId="urn:microsoft.com/office/officeart/2005/8/layout/orgChart1"/>
    <dgm:cxn modelId="{5931F27F-51B9-455A-82F7-238ACD55C9B6}" srcId="{DAFC37D8-F63F-43A8-8954-CEB110153E00}" destId="{4D055841-FCB6-48E1-8A9C-1D5725AD5FF6}" srcOrd="0" destOrd="0" parTransId="{57BF9BA0-BBA9-4BB5-89B8-6E221FB07644}" sibTransId="{3BEAB70D-973E-4CBB-A2BB-12AC74DAEAD8}"/>
    <dgm:cxn modelId="{5A130266-8BE7-481F-A174-82BD646BA964}" type="presOf" srcId="{7A0C9B40-D108-4D8A-ACF3-D7BED9F0E37B}" destId="{DDF51C6D-4F2B-42DF-A1DB-8EDF10A1A89E}" srcOrd="0" destOrd="0" presId="urn:microsoft.com/office/officeart/2005/8/layout/orgChart1"/>
    <dgm:cxn modelId="{97995EDC-314A-449A-861D-50E765DFDB10}" type="presOf" srcId="{A2D06E38-72EF-47B8-8F8E-B57229C12A9A}" destId="{B757827F-C8B6-4F42-9CEB-0B4E15996921}" srcOrd="0" destOrd="0" presId="urn:microsoft.com/office/officeart/2005/8/layout/orgChart1"/>
    <dgm:cxn modelId="{2D5CF456-6350-4B48-BD3C-D58CEA4F5061}" type="presOf" srcId="{DAFC37D8-F63F-43A8-8954-CEB110153E00}" destId="{02F2D021-22C3-4544-A886-308A520F2E23}" srcOrd="0" destOrd="0" presId="urn:microsoft.com/office/officeart/2005/8/layout/orgChart1"/>
    <dgm:cxn modelId="{04CC5A07-1AF1-4D47-B505-3C9C1256D8B1}" type="presOf" srcId="{7C2C8980-6474-479E-BD90-23488110F1DC}" destId="{C6336612-1100-4363-A2C9-1915DBCEF030}" srcOrd="0" destOrd="0" presId="urn:microsoft.com/office/officeart/2005/8/layout/orgChart1"/>
    <dgm:cxn modelId="{FB3F994E-E3D1-4B90-8F60-434FD84E712B}" type="presOf" srcId="{88DAE7F4-1D8F-4364-8313-9741CF67CC5D}" destId="{3764C137-B48C-4BDA-8839-744566E5BE68}" srcOrd="0" destOrd="0" presId="urn:microsoft.com/office/officeart/2005/8/layout/orgChart1"/>
    <dgm:cxn modelId="{855411C7-DFE2-40A5-BD68-C41D6E9C6BD1}" type="presOf" srcId="{40D6D139-456B-4294-B153-AAB5D8BE0C54}" destId="{DCB6BF18-54F0-4603-B520-DD333E65D2FF}" srcOrd="0" destOrd="0" presId="urn:microsoft.com/office/officeart/2005/8/layout/orgChart1"/>
    <dgm:cxn modelId="{AAAB8175-C2CD-47A8-9D80-ED33625A07BA}" type="presOf" srcId="{F97DD3B7-2AC4-4AC8-A81A-7B8C23B8EB60}" destId="{7523953D-8FC3-4954-9972-1E8EE1CF1064}" srcOrd="1" destOrd="0" presId="urn:microsoft.com/office/officeart/2005/8/layout/orgChart1"/>
    <dgm:cxn modelId="{09724715-08D4-4519-B849-67CAE767A4EB}" type="presOf" srcId="{0308E329-C33C-47AC-83C8-8CCBF762C56F}" destId="{C43E59B5-50B5-4D29-BE49-E9C15ED571F3}" srcOrd="1" destOrd="0" presId="urn:microsoft.com/office/officeart/2005/8/layout/orgChart1"/>
    <dgm:cxn modelId="{C1CF0767-B559-4F75-A7E9-5583AAF1590D}" type="presOf" srcId="{F97DD3B7-2AC4-4AC8-A81A-7B8C23B8EB60}" destId="{91226CA2-028E-427B-8546-60051A6EFA62}" srcOrd="0" destOrd="0" presId="urn:microsoft.com/office/officeart/2005/8/layout/orgChart1"/>
    <dgm:cxn modelId="{8D23D0BC-AE51-43C9-A390-5319E8051744}" type="presOf" srcId="{7E1174BE-B3CF-4A64-8BF3-187F9A20EC51}" destId="{2C4D5ED4-3A84-4FAE-B3EB-0224A15A63CC}" srcOrd="0" destOrd="0" presId="urn:microsoft.com/office/officeart/2005/8/layout/orgChart1"/>
    <dgm:cxn modelId="{BF7673F7-D96D-42B9-A26F-82A0E4362321}" type="presParOf" srcId="{9E9E5DE2-B76C-44B1-89AD-4028464D86C8}" destId="{9B437EAA-D181-4AE3-82A4-170EA7C94B85}" srcOrd="0" destOrd="0" presId="urn:microsoft.com/office/officeart/2005/8/layout/orgChart1"/>
    <dgm:cxn modelId="{42FFA09D-7E78-4C1F-B613-1E34B07D1B52}" type="presParOf" srcId="{9B437EAA-D181-4AE3-82A4-170EA7C94B85}" destId="{28EA2470-0DA0-4DB8-8740-EAA0468F1FE1}" srcOrd="0" destOrd="0" presId="urn:microsoft.com/office/officeart/2005/8/layout/orgChart1"/>
    <dgm:cxn modelId="{261B43F9-1DCA-4607-9057-BA620524F85D}" type="presParOf" srcId="{28EA2470-0DA0-4DB8-8740-EAA0468F1FE1}" destId="{971C3B3E-ECCE-4088-BD20-F48B7DF0E587}" srcOrd="0" destOrd="0" presId="urn:microsoft.com/office/officeart/2005/8/layout/orgChart1"/>
    <dgm:cxn modelId="{CC28FA6F-78E7-429D-A32E-2FD75AFDF2EA}" type="presParOf" srcId="{28EA2470-0DA0-4DB8-8740-EAA0468F1FE1}" destId="{29B52D4B-355A-4E34-AD66-E0441BE32D4B}" srcOrd="1" destOrd="0" presId="urn:microsoft.com/office/officeart/2005/8/layout/orgChart1"/>
    <dgm:cxn modelId="{A034065C-91F0-4A2C-A37E-7747F7A33326}" type="presParOf" srcId="{9B437EAA-D181-4AE3-82A4-170EA7C94B85}" destId="{266D1602-10DB-4514-95D0-65F552D3D0F2}" srcOrd="1" destOrd="0" presId="urn:microsoft.com/office/officeart/2005/8/layout/orgChart1"/>
    <dgm:cxn modelId="{FDA1208F-0A35-405F-B8AF-75AF03E14C24}" type="presParOf" srcId="{266D1602-10DB-4514-95D0-65F552D3D0F2}" destId="{A5C7CC8D-12D8-4C77-8883-113F12DCE883}" srcOrd="0" destOrd="0" presId="urn:microsoft.com/office/officeart/2005/8/layout/orgChart1"/>
    <dgm:cxn modelId="{AA8B2B7B-4AD3-4A08-BF38-6DA6CD7E4288}" type="presParOf" srcId="{266D1602-10DB-4514-95D0-65F552D3D0F2}" destId="{A60083AD-DB19-4A3D-894E-FF3AC51DE0CA}" srcOrd="1" destOrd="0" presId="urn:microsoft.com/office/officeart/2005/8/layout/orgChart1"/>
    <dgm:cxn modelId="{B84C4E2B-401B-4FB8-B977-27F8EDBE8D41}" type="presParOf" srcId="{A60083AD-DB19-4A3D-894E-FF3AC51DE0CA}" destId="{17AC5604-39D8-4762-8DFD-DC52EC33C973}" srcOrd="0" destOrd="0" presId="urn:microsoft.com/office/officeart/2005/8/layout/orgChart1"/>
    <dgm:cxn modelId="{2347AB26-4AC1-467F-A052-530347936C79}" type="presParOf" srcId="{17AC5604-39D8-4762-8DFD-DC52EC33C973}" destId="{56B85453-ABF8-4684-9C38-77F3CCD3DE4D}" srcOrd="0" destOrd="0" presId="urn:microsoft.com/office/officeart/2005/8/layout/orgChart1"/>
    <dgm:cxn modelId="{244A972E-6711-4714-AF7F-E90BE7D5521B}" type="presParOf" srcId="{17AC5604-39D8-4762-8DFD-DC52EC33C973}" destId="{E4F7EDF3-0214-4BBD-B284-3E832C8A9865}" srcOrd="1" destOrd="0" presId="urn:microsoft.com/office/officeart/2005/8/layout/orgChart1"/>
    <dgm:cxn modelId="{5408E2AF-D51C-40C7-B52D-B17B6955C2DB}" type="presParOf" srcId="{A60083AD-DB19-4A3D-894E-FF3AC51DE0CA}" destId="{F37665EC-BE34-4DD9-B559-3E1D4A327CA5}" srcOrd="1" destOrd="0" presId="urn:microsoft.com/office/officeart/2005/8/layout/orgChart1"/>
    <dgm:cxn modelId="{65EDB090-E122-496D-AA84-98E3A244BB2F}" type="presParOf" srcId="{F37665EC-BE34-4DD9-B559-3E1D4A327CA5}" destId="{DCB6BF18-54F0-4603-B520-DD333E65D2FF}" srcOrd="0" destOrd="0" presId="urn:microsoft.com/office/officeart/2005/8/layout/orgChart1"/>
    <dgm:cxn modelId="{4359F47F-0115-47E5-A13B-AAF617949321}" type="presParOf" srcId="{F37665EC-BE34-4DD9-B559-3E1D4A327CA5}" destId="{315394FB-DF53-47C1-B8C0-462B500DCBC1}" srcOrd="1" destOrd="0" presId="urn:microsoft.com/office/officeart/2005/8/layout/orgChart1"/>
    <dgm:cxn modelId="{39B5FBF0-6AB6-4F4F-B31F-753F11C20485}" type="presParOf" srcId="{315394FB-DF53-47C1-B8C0-462B500DCBC1}" destId="{9017EAD4-D982-46F2-80F2-AC7A2D1CB17F}" srcOrd="0" destOrd="0" presId="urn:microsoft.com/office/officeart/2005/8/layout/orgChart1"/>
    <dgm:cxn modelId="{92700671-16B2-4F31-90F9-1DB0C96DCFE8}" type="presParOf" srcId="{9017EAD4-D982-46F2-80F2-AC7A2D1CB17F}" destId="{A12E2EAF-A8EF-4C8A-8DA5-EEE56E6B6AC9}" srcOrd="0" destOrd="0" presId="urn:microsoft.com/office/officeart/2005/8/layout/orgChart1"/>
    <dgm:cxn modelId="{62FB43F2-C504-4A24-8B29-3E0B8E456845}" type="presParOf" srcId="{9017EAD4-D982-46F2-80F2-AC7A2D1CB17F}" destId="{836C044F-B9FE-4435-AC62-95091FE7B034}" srcOrd="1" destOrd="0" presId="urn:microsoft.com/office/officeart/2005/8/layout/orgChart1"/>
    <dgm:cxn modelId="{80E43EB9-3D56-482A-B56C-3531EB2618E7}" type="presParOf" srcId="{315394FB-DF53-47C1-B8C0-462B500DCBC1}" destId="{D7075570-8268-4E41-8865-84337FEDCC54}" srcOrd="1" destOrd="0" presId="urn:microsoft.com/office/officeart/2005/8/layout/orgChart1"/>
    <dgm:cxn modelId="{C490C6D4-EC32-42A1-9E38-5ED697FA97C9}" type="presParOf" srcId="{315394FB-DF53-47C1-B8C0-462B500DCBC1}" destId="{0C1F4FCA-6E33-49EA-BB1F-116F5BF1BE71}" srcOrd="2" destOrd="0" presId="urn:microsoft.com/office/officeart/2005/8/layout/orgChart1"/>
    <dgm:cxn modelId="{8E9504A2-1FC4-420D-8678-F052B51EEAB2}" type="presParOf" srcId="{F37665EC-BE34-4DD9-B559-3E1D4A327CA5}" destId="{2C4D5ED4-3A84-4FAE-B3EB-0224A15A63CC}" srcOrd="2" destOrd="0" presId="urn:microsoft.com/office/officeart/2005/8/layout/orgChart1"/>
    <dgm:cxn modelId="{B90CF3AC-90A3-4960-98BC-D5F748997A8D}" type="presParOf" srcId="{F37665EC-BE34-4DD9-B559-3E1D4A327CA5}" destId="{926CCF1F-B36A-46D1-B068-A5314A708510}" srcOrd="3" destOrd="0" presId="urn:microsoft.com/office/officeart/2005/8/layout/orgChart1"/>
    <dgm:cxn modelId="{32521436-2C4F-4323-BFDA-F32D6B29807D}" type="presParOf" srcId="{926CCF1F-B36A-46D1-B068-A5314A708510}" destId="{A51C4CF7-16E6-41A5-8C17-4BFF9E5FF38B}" srcOrd="0" destOrd="0" presId="urn:microsoft.com/office/officeart/2005/8/layout/orgChart1"/>
    <dgm:cxn modelId="{B1FB2CF3-A17E-476C-B880-1F86F4686D0D}" type="presParOf" srcId="{A51C4CF7-16E6-41A5-8C17-4BFF9E5FF38B}" destId="{05DC9BD6-F64A-4104-B4B6-1F6D105E2EDE}" srcOrd="0" destOrd="0" presId="urn:microsoft.com/office/officeart/2005/8/layout/orgChart1"/>
    <dgm:cxn modelId="{1031F226-E781-44D4-9D29-F2FB02ABA141}" type="presParOf" srcId="{A51C4CF7-16E6-41A5-8C17-4BFF9E5FF38B}" destId="{C43E59B5-50B5-4D29-BE49-E9C15ED571F3}" srcOrd="1" destOrd="0" presId="urn:microsoft.com/office/officeart/2005/8/layout/orgChart1"/>
    <dgm:cxn modelId="{C8C76C56-8522-4FE4-84F1-B9C3364ABA5D}" type="presParOf" srcId="{926CCF1F-B36A-46D1-B068-A5314A708510}" destId="{67A2C838-121D-43A4-BE00-22AE83297814}" srcOrd="1" destOrd="0" presId="urn:microsoft.com/office/officeart/2005/8/layout/orgChart1"/>
    <dgm:cxn modelId="{C55C8E9F-18AF-4236-B760-116FBB60EFE7}" type="presParOf" srcId="{926CCF1F-B36A-46D1-B068-A5314A708510}" destId="{9B19191A-0539-4E21-A145-557DF89D118D}" srcOrd="2" destOrd="0" presId="urn:microsoft.com/office/officeart/2005/8/layout/orgChart1"/>
    <dgm:cxn modelId="{AAC02EFB-4B0B-494A-BC9F-1B4B6254E27C}" type="presParOf" srcId="{A60083AD-DB19-4A3D-894E-FF3AC51DE0CA}" destId="{1093EA58-FE0D-47B1-85A1-172B6B111EBC}" srcOrd="2" destOrd="0" presId="urn:microsoft.com/office/officeart/2005/8/layout/orgChart1"/>
    <dgm:cxn modelId="{DD740925-D4FA-47CB-9E41-D493C9DEB5B7}" type="presParOf" srcId="{266D1602-10DB-4514-95D0-65F552D3D0F2}" destId="{B757827F-C8B6-4F42-9CEB-0B4E15996921}" srcOrd="2" destOrd="0" presId="urn:microsoft.com/office/officeart/2005/8/layout/orgChart1"/>
    <dgm:cxn modelId="{B37AB8EC-1181-42A6-BA69-3B384CDB2EE5}" type="presParOf" srcId="{266D1602-10DB-4514-95D0-65F552D3D0F2}" destId="{442810F9-1780-4D73-BCF2-1E1DBEFA8F62}" srcOrd="3" destOrd="0" presId="urn:microsoft.com/office/officeart/2005/8/layout/orgChart1"/>
    <dgm:cxn modelId="{D86EFA32-2584-4028-BF5A-48A14D618D59}" type="presParOf" srcId="{442810F9-1780-4D73-BCF2-1E1DBEFA8F62}" destId="{C407BA60-B32E-4F15-810F-345083F161EE}" srcOrd="0" destOrd="0" presId="urn:microsoft.com/office/officeart/2005/8/layout/orgChart1"/>
    <dgm:cxn modelId="{82E65A8E-3F5A-4F2D-8DFF-BDE214DF10BB}" type="presParOf" srcId="{C407BA60-B32E-4F15-810F-345083F161EE}" destId="{91226CA2-028E-427B-8546-60051A6EFA62}" srcOrd="0" destOrd="0" presId="urn:microsoft.com/office/officeart/2005/8/layout/orgChart1"/>
    <dgm:cxn modelId="{5F3FA111-36FE-4091-BEE8-EF11D36473AB}" type="presParOf" srcId="{C407BA60-B32E-4F15-810F-345083F161EE}" destId="{7523953D-8FC3-4954-9972-1E8EE1CF1064}" srcOrd="1" destOrd="0" presId="urn:microsoft.com/office/officeart/2005/8/layout/orgChart1"/>
    <dgm:cxn modelId="{B709C6BF-4A75-47B5-ACF9-519E628C1906}" type="presParOf" srcId="{442810F9-1780-4D73-BCF2-1E1DBEFA8F62}" destId="{12802124-9FFC-4EAB-AE8D-ECFCC0765F1F}" srcOrd="1" destOrd="0" presId="urn:microsoft.com/office/officeart/2005/8/layout/orgChart1"/>
    <dgm:cxn modelId="{1EB39364-DBD4-423B-953E-EE557E2A91B4}" type="presParOf" srcId="{12802124-9FFC-4EAB-AE8D-ECFCC0765F1F}" destId="{F899C7FD-BCD6-48FD-B71B-A2A5E1F886B4}" srcOrd="0" destOrd="0" presId="urn:microsoft.com/office/officeart/2005/8/layout/orgChart1"/>
    <dgm:cxn modelId="{302579C5-D108-47F9-989A-96A043034CDF}" type="presParOf" srcId="{12802124-9FFC-4EAB-AE8D-ECFCC0765F1F}" destId="{BB024A45-25C3-4A7B-BA17-4691F71239D5}" srcOrd="1" destOrd="0" presId="urn:microsoft.com/office/officeart/2005/8/layout/orgChart1"/>
    <dgm:cxn modelId="{39515A16-18BB-4375-9EDD-E82E3D6E4651}" type="presParOf" srcId="{BB024A45-25C3-4A7B-BA17-4691F71239D5}" destId="{27ED92EF-27CC-4B26-A60B-3BA93ED15E44}" srcOrd="0" destOrd="0" presId="urn:microsoft.com/office/officeart/2005/8/layout/orgChart1"/>
    <dgm:cxn modelId="{09BEDFA5-AE53-4537-974B-7D8E178148CB}" type="presParOf" srcId="{27ED92EF-27CC-4B26-A60B-3BA93ED15E44}" destId="{B190A692-0ABA-41EA-9B62-C03B914B3C96}" srcOrd="0" destOrd="0" presId="urn:microsoft.com/office/officeart/2005/8/layout/orgChart1"/>
    <dgm:cxn modelId="{F82B6305-D455-4693-81CD-CCCFCA93D452}" type="presParOf" srcId="{27ED92EF-27CC-4B26-A60B-3BA93ED15E44}" destId="{87477ECC-55FC-4B43-BA53-DE2D4474DCBE}" srcOrd="1" destOrd="0" presId="urn:microsoft.com/office/officeart/2005/8/layout/orgChart1"/>
    <dgm:cxn modelId="{84278F57-93C5-46A3-9F16-6802EFEA0C62}" type="presParOf" srcId="{BB024A45-25C3-4A7B-BA17-4691F71239D5}" destId="{6C3898B5-0D15-4E85-9CDF-235BFF475F16}" srcOrd="1" destOrd="0" presId="urn:microsoft.com/office/officeart/2005/8/layout/orgChart1"/>
    <dgm:cxn modelId="{54D3D012-2F9F-46C6-ADB9-41337EDA02E4}" type="presParOf" srcId="{BB024A45-25C3-4A7B-BA17-4691F71239D5}" destId="{4CDFE318-F90E-4FAF-97D3-7C55D68B983C}" srcOrd="2" destOrd="0" presId="urn:microsoft.com/office/officeart/2005/8/layout/orgChart1"/>
    <dgm:cxn modelId="{58712D7E-A577-4F66-8DFD-C7CAFA272F63}" type="presParOf" srcId="{12802124-9FFC-4EAB-AE8D-ECFCC0765F1F}" destId="{E31FE9D7-E21E-4D4E-A75E-E99111DEF66A}" srcOrd="2" destOrd="0" presId="urn:microsoft.com/office/officeart/2005/8/layout/orgChart1"/>
    <dgm:cxn modelId="{44834DF2-329E-4E3D-8A70-2549FBC76BA0}" type="presParOf" srcId="{12802124-9FFC-4EAB-AE8D-ECFCC0765F1F}" destId="{17860750-AD0C-4037-8443-420858CEC5DB}" srcOrd="3" destOrd="0" presId="urn:microsoft.com/office/officeart/2005/8/layout/orgChart1"/>
    <dgm:cxn modelId="{CE834718-EC74-4234-8C70-F74768ACB515}" type="presParOf" srcId="{17860750-AD0C-4037-8443-420858CEC5DB}" destId="{16F3C78D-30AD-4383-9648-8E67C0F4ACA0}" srcOrd="0" destOrd="0" presId="urn:microsoft.com/office/officeart/2005/8/layout/orgChart1"/>
    <dgm:cxn modelId="{F9F4BD6A-3A9B-48B9-9EDE-F7A6F0A667FC}" type="presParOf" srcId="{16F3C78D-30AD-4383-9648-8E67C0F4ACA0}" destId="{38F367AA-EFA5-4924-8DEE-3BD0084F8385}" srcOrd="0" destOrd="0" presId="urn:microsoft.com/office/officeart/2005/8/layout/orgChart1"/>
    <dgm:cxn modelId="{B8C8C3F4-AF78-4748-9524-A330A204C0A7}" type="presParOf" srcId="{16F3C78D-30AD-4383-9648-8E67C0F4ACA0}" destId="{518A2B20-2522-40ED-96AA-615F9999A8D3}" srcOrd="1" destOrd="0" presId="urn:microsoft.com/office/officeart/2005/8/layout/orgChart1"/>
    <dgm:cxn modelId="{9D966689-F7A0-4F6E-A16A-AF978DC02B3C}" type="presParOf" srcId="{17860750-AD0C-4037-8443-420858CEC5DB}" destId="{CAD1ED66-BC68-4031-BF7B-429C0C0A6A83}" srcOrd="1" destOrd="0" presId="urn:microsoft.com/office/officeart/2005/8/layout/orgChart1"/>
    <dgm:cxn modelId="{948F2803-CF77-4B59-AC24-7FBC0DAF4B0B}" type="presParOf" srcId="{17860750-AD0C-4037-8443-420858CEC5DB}" destId="{FB51A236-B6D9-4DD1-9CEF-379DC7AB38E2}" srcOrd="2" destOrd="0" presId="urn:microsoft.com/office/officeart/2005/8/layout/orgChart1"/>
    <dgm:cxn modelId="{F132AED4-C34D-4844-A610-BC1537892B72}" type="presParOf" srcId="{442810F9-1780-4D73-BCF2-1E1DBEFA8F62}" destId="{778723A7-BAE1-4120-87B1-22E76C9AE875}" srcOrd="2" destOrd="0" presId="urn:microsoft.com/office/officeart/2005/8/layout/orgChart1"/>
    <dgm:cxn modelId="{B865D32C-0BE2-47B9-9E22-FB2DC45F14FC}" type="presParOf" srcId="{266D1602-10DB-4514-95D0-65F552D3D0F2}" destId="{3764C137-B48C-4BDA-8839-744566E5BE68}" srcOrd="4" destOrd="0" presId="urn:microsoft.com/office/officeart/2005/8/layout/orgChart1"/>
    <dgm:cxn modelId="{04EC6900-9EBF-4C3B-B57A-6108A770919B}" type="presParOf" srcId="{266D1602-10DB-4514-95D0-65F552D3D0F2}" destId="{40EDFE5D-8AAB-46F0-B541-DE38FEBB02B8}" srcOrd="5" destOrd="0" presId="urn:microsoft.com/office/officeart/2005/8/layout/orgChart1"/>
    <dgm:cxn modelId="{A92D38A1-B4F8-43C6-A204-0A9441B3D0C5}" type="presParOf" srcId="{40EDFE5D-8AAB-46F0-B541-DE38FEBB02B8}" destId="{D9BED4FA-26CB-42C8-95C8-3C3E6C8E6261}" srcOrd="0" destOrd="0" presId="urn:microsoft.com/office/officeart/2005/8/layout/orgChart1"/>
    <dgm:cxn modelId="{5C9871A2-A7E4-411B-89C7-0DD480914C1C}" type="presParOf" srcId="{D9BED4FA-26CB-42C8-95C8-3C3E6C8E6261}" destId="{02F2D021-22C3-4544-A886-308A520F2E23}" srcOrd="0" destOrd="0" presId="urn:microsoft.com/office/officeart/2005/8/layout/orgChart1"/>
    <dgm:cxn modelId="{12676AF7-E8FB-422E-A9BF-77E715FA507C}" type="presParOf" srcId="{D9BED4FA-26CB-42C8-95C8-3C3E6C8E6261}" destId="{8F8D49E8-288C-4399-AC83-E4745956F204}" srcOrd="1" destOrd="0" presId="urn:microsoft.com/office/officeart/2005/8/layout/orgChart1"/>
    <dgm:cxn modelId="{FC9DEB6D-DD97-48D8-AD93-6B7EAC36816D}" type="presParOf" srcId="{40EDFE5D-8AAB-46F0-B541-DE38FEBB02B8}" destId="{90A86A53-D039-4452-AFC6-E367A0ABF534}" srcOrd="1" destOrd="0" presId="urn:microsoft.com/office/officeart/2005/8/layout/orgChart1"/>
    <dgm:cxn modelId="{2530D511-BE1F-4C99-8A53-DF93F77E6BFE}" type="presParOf" srcId="{90A86A53-D039-4452-AFC6-E367A0ABF534}" destId="{14F30B0E-61C6-4D47-B28A-F46690FFD885}" srcOrd="0" destOrd="0" presId="urn:microsoft.com/office/officeart/2005/8/layout/orgChart1"/>
    <dgm:cxn modelId="{D5AC45DD-3426-4704-A5E0-4310F6FDB9F6}" type="presParOf" srcId="{90A86A53-D039-4452-AFC6-E367A0ABF534}" destId="{69C6A74F-957C-46E2-9321-DC70C39FB446}" srcOrd="1" destOrd="0" presId="urn:microsoft.com/office/officeart/2005/8/layout/orgChart1"/>
    <dgm:cxn modelId="{32CE3A07-7DA5-4F8F-A85A-4E3A7F076048}" type="presParOf" srcId="{69C6A74F-957C-46E2-9321-DC70C39FB446}" destId="{58506E36-2CFE-45B4-815A-10217922C39D}" srcOrd="0" destOrd="0" presId="urn:microsoft.com/office/officeart/2005/8/layout/orgChart1"/>
    <dgm:cxn modelId="{F73A86D0-A03F-4EDC-8039-AF014DD22DDA}" type="presParOf" srcId="{58506E36-2CFE-45B4-815A-10217922C39D}" destId="{80257A4D-82E4-4D3C-8368-C4096EFD4A62}" srcOrd="0" destOrd="0" presId="urn:microsoft.com/office/officeart/2005/8/layout/orgChart1"/>
    <dgm:cxn modelId="{CD072DD1-7863-469A-AAD4-74842B5561E9}" type="presParOf" srcId="{58506E36-2CFE-45B4-815A-10217922C39D}" destId="{E3E0A985-004E-435C-A949-7488906344FB}" srcOrd="1" destOrd="0" presId="urn:microsoft.com/office/officeart/2005/8/layout/orgChart1"/>
    <dgm:cxn modelId="{06B9D17A-E45D-490E-960C-B3970D6467F1}" type="presParOf" srcId="{69C6A74F-957C-46E2-9321-DC70C39FB446}" destId="{37657BA3-A62B-442A-BF04-3256421C9587}" srcOrd="1" destOrd="0" presId="urn:microsoft.com/office/officeart/2005/8/layout/orgChart1"/>
    <dgm:cxn modelId="{372D50F1-C05D-4A07-8E36-85EC67F8F25B}" type="presParOf" srcId="{69C6A74F-957C-46E2-9321-DC70C39FB446}" destId="{43403B09-AB36-490B-A15A-08024FF4CE0F}" srcOrd="2" destOrd="0" presId="urn:microsoft.com/office/officeart/2005/8/layout/orgChart1"/>
    <dgm:cxn modelId="{12E43890-046C-45F8-9638-D796BCEED10D}" type="presParOf" srcId="{40EDFE5D-8AAB-46F0-B541-DE38FEBB02B8}" destId="{626ADB9C-E2D2-48DC-ACD1-39C18DCBBDA0}" srcOrd="2" destOrd="0" presId="urn:microsoft.com/office/officeart/2005/8/layout/orgChart1"/>
    <dgm:cxn modelId="{3C23A562-3F47-44C3-910A-04CC1FF9678D}" type="presParOf" srcId="{266D1602-10DB-4514-95D0-65F552D3D0F2}" destId="{E367A08E-04BB-4B1A-9275-98A14F1DECF9}" srcOrd="6" destOrd="0" presId="urn:microsoft.com/office/officeart/2005/8/layout/orgChart1"/>
    <dgm:cxn modelId="{5309BB63-362D-4594-ACC3-24E9B7664CAE}" type="presParOf" srcId="{266D1602-10DB-4514-95D0-65F552D3D0F2}" destId="{1402B9E9-DE22-4235-92BB-A3CEBF068016}" srcOrd="7" destOrd="0" presId="urn:microsoft.com/office/officeart/2005/8/layout/orgChart1"/>
    <dgm:cxn modelId="{B961157D-9358-419F-9447-01A81E5BCD13}" type="presParOf" srcId="{1402B9E9-DE22-4235-92BB-A3CEBF068016}" destId="{84A7A9D1-84AF-45CB-A2D8-C37AB8D529ED}" srcOrd="0" destOrd="0" presId="urn:microsoft.com/office/officeart/2005/8/layout/orgChart1"/>
    <dgm:cxn modelId="{1343B798-CA40-4D21-BFDE-A1E2A7BAF1A9}" type="presParOf" srcId="{84A7A9D1-84AF-45CB-A2D8-C37AB8D529ED}" destId="{DDF51C6D-4F2B-42DF-A1DB-8EDF10A1A89E}" srcOrd="0" destOrd="0" presId="urn:microsoft.com/office/officeart/2005/8/layout/orgChart1"/>
    <dgm:cxn modelId="{D919EB7D-0469-4349-AE5B-76C5497A473D}" type="presParOf" srcId="{84A7A9D1-84AF-45CB-A2D8-C37AB8D529ED}" destId="{6A3450E8-4BCF-430D-9579-076E1E81E3CF}" srcOrd="1" destOrd="0" presId="urn:microsoft.com/office/officeart/2005/8/layout/orgChart1"/>
    <dgm:cxn modelId="{1C712AC8-579B-4881-B431-1898F73FC570}" type="presParOf" srcId="{1402B9E9-DE22-4235-92BB-A3CEBF068016}" destId="{DB42D354-B63B-4D0C-9A78-07130F0A3718}" srcOrd="1" destOrd="0" presId="urn:microsoft.com/office/officeart/2005/8/layout/orgChart1"/>
    <dgm:cxn modelId="{973F2F64-2BB7-47A6-84AE-E58E521C9ACA}" type="presParOf" srcId="{DB42D354-B63B-4D0C-9A78-07130F0A3718}" destId="{C6336612-1100-4363-A2C9-1915DBCEF030}" srcOrd="0" destOrd="0" presId="urn:microsoft.com/office/officeart/2005/8/layout/orgChart1"/>
    <dgm:cxn modelId="{100929A3-DCD8-4454-90EC-A4EEF790047B}" type="presParOf" srcId="{DB42D354-B63B-4D0C-9A78-07130F0A3718}" destId="{59F7BD21-CFF1-4C33-92E8-C26978115C87}" srcOrd="1" destOrd="0" presId="urn:microsoft.com/office/officeart/2005/8/layout/orgChart1"/>
    <dgm:cxn modelId="{C7A236AC-1167-4690-8A04-20DF51F15DCF}" type="presParOf" srcId="{59F7BD21-CFF1-4C33-92E8-C26978115C87}" destId="{54EF1426-505B-4315-8464-2FC34CBBBE70}" srcOrd="0" destOrd="0" presId="urn:microsoft.com/office/officeart/2005/8/layout/orgChart1"/>
    <dgm:cxn modelId="{1A121433-7339-4C5F-B3D2-B15AA7496AC1}" type="presParOf" srcId="{54EF1426-505B-4315-8464-2FC34CBBBE70}" destId="{6EDA73C3-2A25-4EAC-B57F-346A29ADD7BF}" srcOrd="0" destOrd="0" presId="urn:microsoft.com/office/officeart/2005/8/layout/orgChart1"/>
    <dgm:cxn modelId="{8E747FF0-9F60-41D4-B4A0-ABD742F39FC5}" type="presParOf" srcId="{54EF1426-505B-4315-8464-2FC34CBBBE70}" destId="{7F41AD60-DF30-41E1-A31B-153A915D275F}" srcOrd="1" destOrd="0" presId="urn:microsoft.com/office/officeart/2005/8/layout/orgChart1"/>
    <dgm:cxn modelId="{FBF7C4A3-EF12-499F-9887-6BF19D7B32D2}" type="presParOf" srcId="{59F7BD21-CFF1-4C33-92E8-C26978115C87}" destId="{2792A26F-7A2B-4EC1-9B91-04AE6FEE2568}" srcOrd="1" destOrd="0" presId="urn:microsoft.com/office/officeart/2005/8/layout/orgChart1"/>
    <dgm:cxn modelId="{4F1B2A16-B1D2-4969-86A8-0ADD037D636E}" type="presParOf" srcId="{59F7BD21-CFF1-4C33-92E8-C26978115C87}" destId="{C874B062-6901-4186-8889-A59B8269E6BE}" srcOrd="2" destOrd="0" presId="urn:microsoft.com/office/officeart/2005/8/layout/orgChart1"/>
    <dgm:cxn modelId="{58DAE055-FBC1-48FF-B75E-F9CF79C11049}" type="presParOf" srcId="{1402B9E9-DE22-4235-92BB-A3CEBF068016}" destId="{10FDD360-E48C-4A05-BF1A-D40AA6C83591}" srcOrd="2" destOrd="0" presId="urn:microsoft.com/office/officeart/2005/8/layout/orgChart1"/>
    <dgm:cxn modelId="{F9F22EC1-E93E-4AEC-9994-824AC2672D68}" type="presParOf" srcId="{266D1602-10DB-4514-95D0-65F552D3D0F2}" destId="{DA498A1D-EF87-41F7-AF3F-6D2A444AFB85}" srcOrd="8" destOrd="0" presId="urn:microsoft.com/office/officeart/2005/8/layout/orgChart1"/>
    <dgm:cxn modelId="{66991F5A-349F-40F0-8ABD-E6A31C46B54A}" type="presParOf" srcId="{266D1602-10DB-4514-95D0-65F552D3D0F2}" destId="{C0E62A39-A63A-4902-955D-E2573298954E}" srcOrd="9" destOrd="0" presId="urn:microsoft.com/office/officeart/2005/8/layout/orgChart1"/>
    <dgm:cxn modelId="{5F2863E4-FD3E-4D8C-9353-DCD45E640DCB}" type="presParOf" srcId="{C0E62A39-A63A-4902-955D-E2573298954E}" destId="{E3E5DD87-DA1A-46FB-A40B-5CC0C699145E}" srcOrd="0" destOrd="0" presId="urn:microsoft.com/office/officeart/2005/8/layout/orgChart1"/>
    <dgm:cxn modelId="{E45E6B20-26A8-4B2D-B656-A968D3D7CF86}" type="presParOf" srcId="{E3E5DD87-DA1A-46FB-A40B-5CC0C699145E}" destId="{D1AA7733-11FB-4E22-9686-8C7492B2026F}" srcOrd="0" destOrd="0" presId="urn:microsoft.com/office/officeart/2005/8/layout/orgChart1"/>
    <dgm:cxn modelId="{15CAEBDD-42C2-45C2-A11B-F882367B4661}" type="presParOf" srcId="{E3E5DD87-DA1A-46FB-A40B-5CC0C699145E}" destId="{CB2D44C0-1A61-4B6C-BF31-B8CD09044510}" srcOrd="1" destOrd="0" presId="urn:microsoft.com/office/officeart/2005/8/layout/orgChart1"/>
    <dgm:cxn modelId="{5A31BACC-B6B1-4F0E-9F68-CB43F7393DA6}" type="presParOf" srcId="{C0E62A39-A63A-4902-955D-E2573298954E}" destId="{412C2125-65F3-4564-9497-09ED9BC427D7}" srcOrd="1" destOrd="0" presId="urn:microsoft.com/office/officeart/2005/8/layout/orgChart1"/>
    <dgm:cxn modelId="{87FEB511-9F33-4DD1-A88D-309831D073BD}" type="presParOf" srcId="{412C2125-65F3-4564-9497-09ED9BC427D7}" destId="{A04F55F7-142A-4684-9446-0D210FC9ED17}" srcOrd="0" destOrd="0" presId="urn:microsoft.com/office/officeart/2005/8/layout/orgChart1"/>
    <dgm:cxn modelId="{0CF38034-BB76-4B2A-8151-1A12642FF0B8}" type="presParOf" srcId="{412C2125-65F3-4564-9497-09ED9BC427D7}" destId="{353AD042-FE08-4601-A0E1-C92AE52AB44A}" srcOrd="1" destOrd="0" presId="urn:microsoft.com/office/officeart/2005/8/layout/orgChart1"/>
    <dgm:cxn modelId="{0DFDD3A0-A3EE-46F3-8D8A-3738B1039F0A}" type="presParOf" srcId="{353AD042-FE08-4601-A0E1-C92AE52AB44A}" destId="{BBF54946-3464-425B-A6EB-64D0751F9AD7}" srcOrd="0" destOrd="0" presId="urn:microsoft.com/office/officeart/2005/8/layout/orgChart1"/>
    <dgm:cxn modelId="{B0F01D0A-2304-4855-8C56-7D72A140E038}" type="presParOf" srcId="{BBF54946-3464-425B-A6EB-64D0751F9AD7}" destId="{7BE27561-9155-4284-880C-4CF7EE2384B3}" srcOrd="0" destOrd="0" presId="urn:microsoft.com/office/officeart/2005/8/layout/orgChart1"/>
    <dgm:cxn modelId="{D502D9B4-BCBF-46E7-B636-5069F59E4B35}" type="presParOf" srcId="{BBF54946-3464-425B-A6EB-64D0751F9AD7}" destId="{3A7A7376-7D51-4ABC-8D5D-3A34606AC47F}" srcOrd="1" destOrd="0" presId="urn:microsoft.com/office/officeart/2005/8/layout/orgChart1"/>
    <dgm:cxn modelId="{DC130E2E-833B-4A3C-A256-25EEC707C8D5}" type="presParOf" srcId="{353AD042-FE08-4601-A0E1-C92AE52AB44A}" destId="{B39FC8C0-32C0-4F86-8F28-85F1E4400800}" srcOrd="1" destOrd="0" presId="urn:microsoft.com/office/officeart/2005/8/layout/orgChart1"/>
    <dgm:cxn modelId="{7940AE5F-D454-4D5D-A043-99E72160EE20}" type="presParOf" srcId="{353AD042-FE08-4601-A0E1-C92AE52AB44A}" destId="{2EF7C0E9-C2B3-4121-8015-B7B5EB4B5EC1}" srcOrd="2" destOrd="0" presId="urn:microsoft.com/office/officeart/2005/8/layout/orgChart1"/>
    <dgm:cxn modelId="{F48F86F2-0ECC-4346-87F4-6B5B0CB5966A}" type="presParOf" srcId="{C0E62A39-A63A-4902-955D-E2573298954E}" destId="{DE3216C0-6A85-4DAD-A05F-03F4992C9963}" srcOrd="2" destOrd="0" presId="urn:microsoft.com/office/officeart/2005/8/layout/orgChart1"/>
    <dgm:cxn modelId="{E4B97EBB-FA65-4B8B-A2CE-0BF22E72B128}" type="presParOf" srcId="{9B437EAA-D181-4AE3-82A4-170EA7C94B85}" destId="{C73AA1EB-0038-4056-BFF1-B09B7BBD67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F55F7-142A-4684-9446-0D210FC9ED17}">
      <dsp:nvSpPr>
        <dsp:cNvPr id="0" name=""/>
        <dsp:cNvSpPr/>
      </dsp:nvSpPr>
      <dsp:spPr>
        <a:xfrm>
          <a:off x="4585743" y="1527681"/>
          <a:ext cx="124425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24425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498A1D-EF87-41F7-AF3F-6D2A444AFB85}">
      <dsp:nvSpPr>
        <dsp:cNvPr id="0" name=""/>
        <dsp:cNvSpPr/>
      </dsp:nvSpPr>
      <dsp:spPr>
        <a:xfrm>
          <a:off x="2666447" y="1037315"/>
          <a:ext cx="2251097" cy="14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18"/>
              </a:lnTo>
              <a:lnTo>
                <a:pt x="2251097" y="72518"/>
              </a:lnTo>
              <a:lnTo>
                <a:pt x="2251097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36612-1100-4363-A2C9-1915DBCEF030}">
      <dsp:nvSpPr>
        <dsp:cNvPr id="0" name=""/>
        <dsp:cNvSpPr/>
      </dsp:nvSpPr>
      <dsp:spPr>
        <a:xfrm>
          <a:off x="3356230" y="1527681"/>
          <a:ext cx="166920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66920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7A08E-04BB-4B1A-9275-98A14F1DECF9}">
      <dsp:nvSpPr>
        <dsp:cNvPr id="0" name=""/>
        <dsp:cNvSpPr/>
      </dsp:nvSpPr>
      <dsp:spPr>
        <a:xfrm>
          <a:off x="2666447" y="1037315"/>
          <a:ext cx="1134905" cy="1450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518"/>
              </a:lnTo>
              <a:lnTo>
                <a:pt x="1134905" y="72518"/>
              </a:lnTo>
              <a:lnTo>
                <a:pt x="1134905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30B0E-61C6-4D47-B28A-F46690FFD885}">
      <dsp:nvSpPr>
        <dsp:cNvPr id="0" name=""/>
        <dsp:cNvSpPr/>
      </dsp:nvSpPr>
      <dsp:spPr>
        <a:xfrm>
          <a:off x="2345842" y="1527681"/>
          <a:ext cx="125678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25678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64C137-B48C-4BDA-8839-744566E5BE68}">
      <dsp:nvSpPr>
        <dsp:cNvPr id="0" name=""/>
        <dsp:cNvSpPr/>
      </dsp:nvSpPr>
      <dsp:spPr>
        <a:xfrm>
          <a:off x="2620727" y="1037315"/>
          <a:ext cx="91440" cy="1450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518"/>
              </a:lnTo>
              <a:lnTo>
                <a:pt x="60257" y="72518"/>
              </a:lnTo>
              <a:lnTo>
                <a:pt x="60257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FE9D7-E21E-4D4E-A75E-E99111DEF66A}">
      <dsp:nvSpPr>
        <dsp:cNvPr id="0" name=""/>
        <dsp:cNvSpPr/>
      </dsp:nvSpPr>
      <dsp:spPr>
        <a:xfrm>
          <a:off x="1296432" y="1527681"/>
          <a:ext cx="103598" cy="80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066"/>
              </a:lnTo>
              <a:lnTo>
                <a:pt x="103598" y="808066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9C7FD-BCD6-48FD-B71B-A2A5E1F886B4}">
      <dsp:nvSpPr>
        <dsp:cNvPr id="0" name=""/>
        <dsp:cNvSpPr/>
      </dsp:nvSpPr>
      <dsp:spPr>
        <a:xfrm>
          <a:off x="1296432" y="1527681"/>
          <a:ext cx="103598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03598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57827F-C8B6-4F42-9CEB-0B4E15996921}">
      <dsp:nvSpPr>
        <dsp:cNvPr id="0" name=""/>
        <dsp:cNvSpPr/>
      </dsp:nvSpPr>
      <dsp:spPr>
        <a:xfrm>
          <a:off x="1572695" y="1037315"/>
          <a:ext cx="1093752" cy="145037"/>
        </a:xfrm>
        <a:custGeom>
          <a:avLst/>
          <a:gdLst/>
          <a:ahLst/>
          <a:cxnLst/>
          <a:rect l="0" t="0" r="0" b="0"/>
          <a:pathLst>
            <a:path>
              <a:moveTo>
                <a:pt x="1093752" y="0"/>
              </a:moveTo>
              <a:lnTo>
                <a:pt x="1093752" y="72518"/>
              </a:lnTo>
              <a:lnTo>
                <a:pt x="0" y="72518"/>
              </a:lnTo>
              <a:lnTo>
                <a:pt x="0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D5ED4-3A84-4FAE-B3EB-0224A15A63CC}">
      <dsp:nvSpPr>
        <dsp:cNvPr id="0" name=""/>
        <dsp:cNvSpPr/>
      </dsp:nvSpPr>
      <dsp:spPr>
        <a:xfrm>
          <a:off x="69662" y="1527681"/>
          <a:ext cx="103598" cy="80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8066"/>
              </a:lnTo>
              <a:lnTo>
                <a:pt x="103598" y="808066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6BF18-54F0-4603-B520-DD333E65D2FF}">
      <dsp:nvSpPr>
        <dsp:cNvPr id="0" name=""/>
        <dsp:cNvSpPr/>
      </dsp:nvSpPr>
      <dsp:spPr>
        <a:xfrm>
          <a:off x="69662" y="1527681"/>
          <a:ext cx="103598" cy="317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7701"/>
              </a:lnTo>
              <a:lnTo>
                <a:pt x="103598" y="317701"/>
              </a:lnTo>
            </a:path>
          </a:pathLst>
        </a:custGeom>
        <a:noFill/>
        <a:ln w="12700" cap="flat" cmpd="sng" algn="ctr">
          <a:solidFill>
            <a:srgbClr val="A5A5A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7CC8D-12D8-4C77-8883-113F12DCE883}">
      <dsp:nvSpPr>
        <dsp:cNvPr id="0" name=""/>
        <dsp:cNvSpPr/>
      </dsp:nvSpPr>
      <dsp:spPr>
        <a:xfrm>
          <a:off x="345925" y="1037315"/>
          <a:ext cx="2320522" cy="145037"/>
        </a:xfrm>
        <a:custGeom>
          <a:avLst/>
          <a:gdLst/>
          <a:ahLst/>
          <a:cxnLst/>
          <a:rect l="0" t="0" r="0" b="0"/>
          <a:pathLst>
            <a:path>
              <a:moveTo>
                <a:pt x="2320522" y="0"/>
              </a:moveTo>
              <a:lnTo>
                <a:pt x="2320522" y="72518"/>
              </a:lnTo>
              <a:lnTo>
                <a:pt x="0" y="72518"/>
              </a:lnTo>
              <a:lnTo>
                <a:pt x="0" y="145037"/>
              </a:lnTo>
            </a:path>
          </a:pathLst>
        </a:custGeom>
        <a:noFill/>
        <a:ln w="12700" cap="flat" cmpd="sng" algn="ctr">
          <a:solidFill>
            <a:srgbClr val="ED7D31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1C3B3E-ECCE-4088-BD20-F48B7DF0E587}">
      <dsp:nvSpPr>
        <dsp:cNvPr id="0" name=""/>
        <dsp:cNvSpPr/>
      </dsp:nvSpPr>
      <dsp:spPr>
        <a:xfrm>
          <a:off x="2321119" y="691987"/>
          <a:ext cx="690655" cy="345327"/>
        </a:xfrm>
        <a:prstGeom prst="rect">
          <a:avLst/>
        </a:prstGeom>
        <a:gradFill rotWithShape="0">
          <a:gsLst>
            <a:gs pos="0">
              <a:srgbClr val="4472C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main</a:t>
          </a:r>
        </a:p>
      </dsp:txBody>
      <dsp:txXfrm>
        <a:off x="2321119" y="691987"/>
        <a:ext cx="690655" cy="345327"/>
      </dsp:txXfrm>
    </dsp:sp>
    <dsp:sp modelId="{56B85453-ABF8-4684-9C38-77F3CCD3DE4D}">
      <dsp:nvSpPr>
        <dsp:cNvPr id="0" name=""/>
        <dsp:cNvSpPr/>
      </dsp:nvSpPr>
      <dsp:spPr>
        <a:xfrm>
          <a:off x="597" y="1182353"/>
          <a:ext cx="690655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KitapEkle()</a:t>
          </a:r>
        </a:p>
      </dsp:txBody>
      <dsp:txXfrm>
        <a:off x="597" y="1182353"/>
        <a:ext cx="690655" cy="345327"/>
      </dsp:txXfrm>
    </dsp:sp>
    <dsp:sp modelId="{A12E2EAF-A8EF-4C8A-8DA5-EEE56E6B6AC9}">
      <dsp:nvSpPr>
        <dsp:cNvPr id="0" name=""/>
        <dsp:cNvSpPr/>
      </dsp:nvSpPr>
      <dsp:spPr>
        <a:xfrm>
          <a:off x="173261" y="1672718"/>
          <a:ext cx="1081732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KitapKayıt():</a:t>
          </a:r>
        </a:p>
      </dsp:txBody>
      <dsp:txXfrm>
        <a:off x="173261" y="1672718"/>
        <a:ext cx="1081732" cy="345327"/>
      </dsp:txXfrm>
    </dsp:sp>
    <dsp:sp modelId="{05DC9BD6-F64A-4104-B4B6-1F6D105E2EDE}">
      <dsp:nvSpPr>
        <dsp:cNvPr id="0" name=""/>
        <dsp:cNvSpPr/>
      </dsp:nvSpPr>
      <dsp:spPr>
        <a:xfrm>
          <a:off x="173261" y="2163084"/>
          <a:ext cx="1075820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KitapEkle():</a:t>
          </a:r>
        </a:p>
      </dsp:txBody>
      <dsp:txXfrm>
        <a:off x="173261" y="2163084"/>
        <a:ext cx="1075820" cy="345327"/>
      </dsp:txXfrm>
    </dsp:sp>
    <dsp:sp modelId="{91226CA2-028E-427B-8546-60051A6EFA62}">
      <dsp:nvSpPr>
        <dsp:cNvPr id="0" name=""/>
        <dsp:cNvSpPr/>
      </dsp:nvSpPr>
      <dsp:spPr>
        <a:xfrm>
          <a:off x="1227367" y="1182353"/>
          <a:ext cx="690655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KitapSil()</a:t>
          </a:r>
        </a:p>
      </dsp:txBody>
      <dsp:txXfrm>
        <a:off x="1227367" y="1182353"/>
        <a:ext cx="690655" cy="345327"/>
      </dsp:txXfrm>
    </dsp:sp>
    <dsp:sp modelId="{B190A692-0ABA-41EA-9B62-C03B914B3C96}">
      <dsp:nvSpPr>
        <dsp:cNvPr id="0" name=""/>
        <dsp:cNvSpPr/>
      </dsp:nvSpPr>
      <dsp:spPr>
        <a:xfrm>
          <a:off x="1400031" y="1672718"/>
          <a:ext cx="926452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KitapSil():</a:t>
          </a:r>
        </a:p>
      </dsp:txBody>
      <dsp:txXfrm>
        <a:off x="1400031" y="1672718"/>
        <a:ext cx="926452" cy="345327"/>
      </dsp:txXfrm>
    </dsp:sp>
    <dsp:sp modelId="{38F367AA-EFA5-4924-8DEE-3BD0084F8385}">
      <dsp:nvSpPr>
        <dsp:cNvPr id="0" name=""/>
        <dsp:cNvSpPr/>
      </dsp:nvSpPr>
      <dsp:spPr>
        <a:xfrm>
          <a:off x="1400031" y="2163084"/>
          <a:ext cx="690655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Sil(): </a:t>
          </a:r>
        </a:p>
      </dsp:txBody>
      <dsp:txXfrm>
        <a:off x="1400031" y="2163084"/>
        <a:ext cx="690655" cy="345327"/>
      </dsp:txXfrm>
    </dsp:sp>
    <dsp:sp modelId="{02F2D021-22C3-4544-A886-308A520F2E23}">
      <dsp:nvSpPr>
        <dsp:cNvPr id="0" name=""/>
        <dsp:cNvSpPr/>
      </dsp:nvSpPr>
      <dsp:spPr>
        <a:xfrm>
          <a:off x="2262057" y="1182353"/>
          <a:ext cx="837854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KitapListele()</a:t>
          </a:r>
        </a:p>
      </dsp:txBody>
      <dsp:txXfrm>
        <a:off x="2262057" y="1182353"/>
        <a:ext cx="837854" cy="345327"/>
      </dsp:txXfrm>
    </dsp:sp>
    <dsp:sp modelId="{80257A4D-82E4-4D3C-8368-C4096EFD4A62}">
      <dsp:nvSpPr>
        <dsp:cNvPr id="0" name=""/>
        <dsp:cNvSpPr/>
      </dsp:nvSpPr>
      <dsp:spPr>
        <a:xfrm>
          <a:off x="2471521" y="1672718"/>
          <a:ext cx="690655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View():</a:t>
          </a:r>
        </a:p>
      </dsp:txBody>
      <dsp:txXfrm>
        <a:off x="2471521" y="1672718"/>
        <a:ext cx="690655" cy="345327"/>
      </dsp:txXfrm>
    </dsp:sp>
    <dsp:sp modelId="{DDF51C6D-4F2B-42DF-A1DB-8EDF10A1A89E}">
      <dsp:nvSpPr>
        <dsp:cNvPr id="0" name=""/>
        <dsp:cNvSpPr/>
      </dsp:nvSpPr>
      <dsp:spPr>
        <a:xfrm>
          <a:off x="3244950" y="1182353"/>
          <a:ext cx="1112804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err="1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KitapOduncVer</a:t>
          </a:r>
          <a:r>
            <a:rPr lang="tr-TR" sz="12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()</a:t>
          </a:r>
        </a:p>
      </dsp:txBody>
      <dsp:txXfrm>
        <a:off x="3244950" y="1182353"/>
        <a:ext cx="1112804" cy="345327"/>
      </dsp:txXfrm>
    </dsp:sp>
    <dsp:sp modelId="{6EDA73C3-2A25-4EAC-B57F-346A29ADD7BF}">
      <dsp:nvSpPr>
        <dsp:cNvPr id="0" name=""/>
        <dsp:cNvSpPr/>
      </dsp:nvSpPr>
      <dsp:spPr>
        <a:xfrm>
          <a:off x="3523151" y="1672718"/>
          <a:ext cx="1008391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OduncAl():</a:t>
          </a:r>
        </a:p>
      </dsp:txBody>
      <dsp:txXfrm>
        <a:off x="3523151" y="1672718"/>
        <a:ext cx="1008391" cy="345327"/>
      </dsp:txXfrm>
    </dsp:sp>
    <dsp:sp modelId="{D1AA7733-11FB-4E22-9686-8C7492B2026F}">
      <dsp:nvSpPr>
        <dsp:cNvPr id="0" name=""/>
        <dsp:cNvSpPr/>
      </dsp:nvSpPr>
      <dsp:spPr>
        <a:xfrm>
          <a:off x="4502792" y="1182353"/>
          <a:ext cx="829504" cy="345327"/>
        </a:xfrm>
        <a:prstGeom prst="rect">
          <a:avLst/>
        </a:prstGeom>
        <a:gradFill rotWithShape="0">
          <a:gsLst>
            <a:gs pos="0">
              <a:srgbClr val="ED7D3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ED7D3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ED7D3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KitapGeriAl()</a:t>
          </a:r>
        </a:p>
      </dsp:txBody>
      <dsp:txXfrm>
        <a:off x="4502792" y="1182353"/>
        <a:ext cx="829504" cy="345327"/>
      </dsp:txXfrm>
    </dsp:sp>
    <dsp:sp modelId="{7BE27561-9155-4284-880C-4CF7EE2384B3}">
      <dsp:nvSpPr>
        <dsp:cNvPr id="0" name=""/>
        <dsp:cNvSpPr/>
      </dsp:nvSpPr>
      <dsp:spPr>
        <a:xfrm>
          <a:off x="4710168" y="1672718"/>
          <a:ext cx="775633" cy="345327"/>
        </a:xfrm>
        <a:prstGeom prst="rect">
          <a:avLst/>
        </a:prstGeom>
        <a:gradFill rotWithShape="0">
          <a:gsLst>
            <a:gs pos="0">
              <a:srgbClr val="A5A5A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A5A5A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A5A5A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def GeriAl():</a:t>
          </a:r>
        </a:p>
      </dsp:txBody>
      <dsp:txXfrm>
        <a:off x="4710168" y="1672718"/>
        <a:ext cx="775633" cy="345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4764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958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390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031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451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933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475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427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0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55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75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1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13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77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793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144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13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322013" y="668001"/>
            <a:ext cx="3641557" cy="3657419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830159" y="1873045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DİJİTAL KÜTÜPHANEM</a:t>
            </a:r>
            <a:endParaRPr dirty="0"/>
          </a:p>
        </p:txBody>
      </p:sp>
      <p:sp>
        <p:nvSpPr>
          <p:cNvPr id="339" name="Google Shape;345;p13"/>
          <p:cNvSpPr txBox="1">
            <a:spLocks/>
          </p:cNvSpPr>
          <p:nvPr/>
        </p:nvSpPr>
        <p:spPr>
          <a:xfrm>
            <a:off x="181069" y="3275952"/>
            <a:ext cx="5327569" cy="16761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r-TR" sz="1200" b="1" dirty="0" smtClean="0"/>
              <a:t>DİJİTAL PYTHON GRUBU PROJE EKİBİ</a:t>
            </a:r>
            <a:endParaRPr lang="en-US" sz="1200" dirty="0" smtClean="0"/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r-TR" sz="1200" dirty="0"/>
              <a:t>• NUR TEKSOY ARSLAN </a:t>
            </a:r>
            <a:r>
              <a:rPr lang="tr-TR" sz="1200" dirty="0" smtClean="0"/>
              <a:t>		</a:t>
            </a:r>
            <a:r>
              <a:rPr lang="tr-TR" sz="1200" dirty="0"/>
              <a:t>• SELMAN GÜZEL </a:t>
            </a:r>
            <a:endParaRPr lang="tr-TR" sz="1200" dirty="0" smtClean="0"/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r-TR" sz="1200" dirty="0" smtClean="0"/>
              <a:t>• </a:t>
            </a:r>
            <a:r>
              <a:rPr lang="tr-TR" sz="1200" dirty="0"/>
              <a:t>MEHMET BEKTAŞ </a:t>
            </a:r>
            <a:r>
              <a:rPr lang="tr-TR" sz="1200" dirty="0" smtClean="0"/>
              <a:t>		• METİN </a:t>
            </a:r>
            <a:r>
              <a:rPr lang="tr-TR" sz="1200" dirty="0"/>
              <a:t>ÇABUK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r-TR" sz="1200" dirty="0" smtClean="0"/>
              <a:t>• </a:t>
            </a:r>
            <a:r>
              <a:rPr lang="tr-TR" sz="1200" dirty="0"/>
              <a:t>AŞKIN ÇOLAKOĞLU </a:t>
            </a:r>
            <a:r>
              <a:rPr lang="tr-TR" sz="1200" dirty="0" smtClean="0"/>
              <a:t>		• </a:t>
            </a:r>
            <a:r>
              <a:rPr lang="tr-TR" sz="1200" dirty="0"/>
              <a:t>RUHAN TEKSOY ÇOLAKOĞLU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r-TR" sz="1200" dirty="0" smtClean="0"/>
              <a:t>• </a:t>
            </a:r>
            <a:r>
              <a:rPr lang="tr-TR" sz="1200" dirty="0"/>
              <a:t>MEHTAP DEMİR </a:t>
            </a:r>
            <a:r>
              <a:rPr lang="tr-TR" sz="1200" dirty="0" smtClean="0"/>
              <a:t>		• </a:t>
            </a:r>
            <a:r>
              <a:rPr lang="tr-TR" sz="1200" dirty="0"/>
              <a:t>ŞEMSETTİN ER 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tr-TR" sz="1200" dirty="0"/>
              <a:t>• ERCAN ATEŞ </a:t>
            </a:r>
            <a:r>
              <a:rPr lang="tr-TR" sz="1200" dirty="0" smtClean="0"/>
              <a:t>		• </a:t>
            </a:r>
            <a:r>
              <a:rPr lang="tr-TR" sz="1200" dirty="0"/>
              <a:t>MURTEZA TÜFEK</a:t>
            </a:r>
            <a:endParaRPr lang="en-US" sz="1200" dirty="0"/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endParaRPr lang="tr-T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10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339103" y="52247"/>
            <a:ext cx="5092912" cy="4143019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952188" y="214049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" name="Google Shape;595;p17"/>
          <p:cNvSpPr txBox="1">
            <a:spLocks/>
          </p:cNvSpPr>
          <p:nvPr/>
        </p:nvSpPr>
        <p:spPr>
          <a:xfrm>
            <a:off x="185936" y="974681"/>
            <a:ext cx="3721326" cy="37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SzPts val="1800"/>
              <a:buNone/>
            </a:pPr>
            <a:r>
              <a:rPr lang="tr-TR" sz="2000" dirty="0" smtClean="0"/>
              <a:t>KİTAP GERİ VERME</a:t>
            </a:r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ID</a:t>
            </a:r>
            <a:endParaRPr lang="fi-FI" sz="20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76" y="259077"/>
            <a:ext cx="3992813" cy="35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4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28283" y="1905660"/>
            <a:ext cx="4676700" cy="10543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KOD TASARIMI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477987" y="3032282"/>
            <a:ext cx="5611764" cy="5638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Proje kodları içerisindeki fonksiyonları içerir.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24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507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Kod Tasarımı</a:t>
            </a:r>
            <a:endParaRPr dirty="0"/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732980" y="462338"/>
            <a:ext cx="3372945" cy="3503488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99" name="Diyagram 98"/>
          <p:cNvGraphicFramePr/>
          <p:nvPr>
            <p:extLst>
              <p:ext uri="{D42A27DB-BD31-4B8C-83A1-F6EECF244321}">
                <p14:modId xmlns:p14="http://schemas.microsoft.com/office/powerpoint/2010/main" val="2363343498"/>
              </p:ext>
            </p:extLst>
          </p:nvPr>
        </p:nvGraphicFramePr>
        <p:xfrm>
          <a:off x="220439" y="1144790"/>
          <a:ext cx="5486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08802" y="2143082"/>
            <a:ext cx="4676700" cy="10543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ZAMAN ÇİZELGESİ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46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90570" y="1138057"/>
            <a:ext cx="481198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>
                <a:solidFill>
                  <a:schemeClr val="accent1"/>
                </a:solidFill>
              </a:rPr>
              <a:t>Zaman Çizelgesi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6215865" y="0"/>
            <a:ext cx="2890060" cy="3246634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64" y="2541323"/>
            <a:ext cx="6620601" cy="2383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0"/>
          <p:cNvSpPr txBox="1">
            <a:spLocks noGrp="1"/>
          </p:cNvSpPr>
          <p:nvPr>
            <p:ph type="body" idx="1"/>
          </p:nvPr>
        </p:nvSpPr>
        <p:spPr>
          <a:xfrm>
            <a:off x="970901" y="1550187"/>
            <a:ext cx="5131942" cy="328894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endParaRPr lang="tr-TR" dirty="0" smtClean="0"/>
          </a:p>
          <a:p>
            <a:pPr marL="0" lvl="0" indent="0"/>
            <a:r>
              <a:rPr lang="tr-TR" dirty="0" smtClean="0"/>
              <a:t>Herhangi </a:t>
            </a:r>
            <a:r>
              <a:rPr lang="tr-TR" dirty="0"/>
              <a:t>bir sorunla karşılaşmadık fakat program geliştirilmeye açık bir program oldu. </a:t>
            </a:r>
            <a:endParaRPr lang="tr-TR" dirty="0" smtClean="0"/>
          </a:p>
          <a:p>
            <a:pPr marL="0" lvl="0" indent="0"/>
            <a:endParaRPr lang="tr-TR" dirty="0" smtClean="0"/>
          </a:p>
          <a:p>
            <a:pPr marL="0" lvl="0" indent="0"/>
            <a:r>
              <a:rPr lang="tr-TR" dirty="0" smtClean="0"/>
              <a:t>Alternatif </a:t>
            </a:r>
            <a:r>
              <a:rPr lang="tr-TR" dirty="0"/>
              <a:t>çözüm eklentileri programa eklenerek çok daha kullanışlı bir program oluşturulabilir zaman içerisinde.</a:t>
            </a:r>
            <a:endParaRPr dirty="0"/>
          </a:p>
        </p:txBody>
      </p:sp>
      <p:sp>
        <p:nvSpPr>
          <p:cNvPr id="1747" name="Google Shape;1747;p3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748" name="Google Shape;1748;p30"/>
          <p:cNvGrpSpPr/>
          <p:nvPr/>
        </p:nvGrpSpPr>
        <p:grpSpPr>
          <a:xfrm>
            <a:off x="6052563" y="735135"/>
            <a:ext cx="2596372" cy="2900838"/>
            <a:chOff x="2181300" y="231400"/>
            <a:chExt cx="4262637" cy="4762499"/>
          </a:xfrm>
        </p:grpSpPr>
        <p:sp>
          <p:nvSpPr>
            <p:cNvPr id="1749" name="Google Shape;1749;p30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30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30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30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p30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30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6" name="Google Shape;1756;p30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7" name="Google Shape;1757;p30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8" name="Google Shape;1758;p30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9" name="Google Shape;1759;p30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0" name="Google Shape;1760;p30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30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30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3" name="Google Shape;1763;p30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p30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30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30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30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0" name="Google Shape;1780;p30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7" name="Google Shape;1787;p30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1788" name="Google Shape;1788;p30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30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30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30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30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30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30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30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30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30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30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0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0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0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0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5" name="Google Shape;1805;p30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2" name="Google Shape;1822;p30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1823" name="Google Shape;1823;p30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30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30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9" name="Google Shape;1839;p30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1840" name="Google Shape;1840;p30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6" name="Google Shape;1856;p30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1857" name="Google Shape;1857;p30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30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3" name="Google Shape;1873;p30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1874" name="Google Shape;1874;p30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30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0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30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30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0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30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30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1" name="Google Shape;1891;p30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1892" name="Google Shape;1892;p30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30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30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30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30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30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30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30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30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30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30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30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30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8" name="Google Shape;1908;p30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1909" name="Google Shape;1909;p30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30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30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30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30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30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5" name="Google Shape;1915;p30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6" name="Google Shape;1916;p30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7" name="Google Shape;1917;p30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8" name="Google Shape;1918;p30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9" name="Google Shape;1919;p30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0" name="Google Shape;1920;p30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1" name="Google Shape;1921;p30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2" name="Google Shape;1922;p30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3" name="Google Shape;1923;p30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4" name="Google Shape;1924;p30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5" name="Google Shape;1925;p30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6" name="Google Shape;1926;p30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7" name="Google Shape;1947;p30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2" name="Google Shape;1952;p30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3" name="Google Shape;1953;p30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206;p34"/>
          <p:cNvSpPr txBox="1">
            <a:spLocks/>
          </p:cNvSpPr>
          <p:nvPr/>
        </p:nvSpPr>
        <p:spPr>
          <a:xfrm>
            <a:off x="534524" y="679156"/>
            <a:ext cx="5591789" cy="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tr-TR" sz="3600" b="1" dirty="0"/>
              <a:t>Karşılaşılan Sorunlar ve Uygulanan Çözümler</a:t>
            </a:r>
          </a:p>
        </p:txBody>
      </p:sp>
      <p:grpSp>
        <p:nvGrpSpPr>
          <p:cNvPr id="215" name="Google Shape;4766;p40"/>
          <p:cNvGrpSpPr/>
          <p:nvPr/>
        </p:nvGrpSpPr>
        <p:grpSpPr>
          <a:xfrm>
            <a:off x="387117" y="1966517"/>
            <a:ext cx="460705" cy="491455"/>
            <a:chOff x="9901824" y="937343"/>
            <a:chExt cx="744273" cy="793950"/>
          </a:xfrm>
        </p:grpSpPr>
        <p:grpSp>
          <p:nvGrpSpPr>
            <p:cNvPr id="216" name="Google Shape;4767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23" name="Google Shape;4768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4769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4770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4771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4772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4773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4774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4775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4776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4777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4778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4779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4780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4781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4782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4783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4766;p40"/>
          <p:cNvGrpSpPr/>
          <p:nvPr/>
        </p:nvGrpSpPr>
        <p:grpSpPr>
          <a:xfrm>
            <a:off x="367777" y="2984095"/>
            <a:ext cx="460705" cy="491455"/>
            <a:chOff x="9901824" y="937343"/>
            <a:chExt cx="744273" cy="793950"/>
          </a:xfrm>
        </p:grpSpPr>
        <p:grpSp>
          <p:nvGrpSpPr>
            <p:cNvPr id="234" name="Google Shape;4767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241" name="Google Shape;4768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4769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770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771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772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4773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4774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775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776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777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5" name="Google Shape;4778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4779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4780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4781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4782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4783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740523" y="989482"/>
            <a:ext cx="4724501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T</a:t>
            </a:r>
            <a:r>
              <a:rPr lang="tr-TR" sz="7200" dirty="0" smtClean="0"/>
              <a:t>EŞEKKÜR EDERİM</a:t>
            </a:r>
            <a:r>
              <a:rPr lang="en" sz="7200" dirty="0" smtClean="0"/>
              <a:t>!</a:t>
            </a:r>
            <a:endParaRPr sz="7200" dirty="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3092" y="2994667"/>
            <a:ext cx="4343700" cy="13077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tr-TR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Sorularınız</a:t>
            </a:r>
            <a:r>
              <a:rPr lang="en" sz="3600" b="1" dirty="0" smtClean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tr-TR" dirty="0" smtClean="0"/>
              <a:t>DİJİTAL PYTHON GRUBU ÜYELERİ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Proje Hakkında</a:t>
            </a:r>
            <a:endParaRPr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199" y="2064898"/>
            <a:ext cx="8305801" cy="19825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tr-TR" sz="1200" dirty="0" smtClean="0"/>
              <a:t>Okuma </a:t>
            </a:r>
            <a:r>
              <a:rPr lang="tr-TR" sz="1200" dirty="0"/>
              <a:t>alışkanlığı kazanmış toplum niteliklerini arttırmak ve bilgi kayıt ortamlarında bilginin nasıl korunduğunu kavratmak, bilgiye en hızlı yolda ulaşmak için Dijital Kütüphanemizi hayata geçirmeye karar verdik. </a:t>
            </a:r>
            <a:endParaRPr lang="tr-TR" sz="1200" dirty="0" smtClean="0"/>
          </a:p>
          <a:p>
            <a:r>
              <a:rPr lang="tr-TR" sz="1200" dirty="0" smtClean="0"/>
              <a:t>Bunun </a:t>
            </a:r>
            <a:r>
              <a:rPr lang="tr-TR" sz="1200" dirty="0"/>
              <a:t>için öncelikle gereksinimlerimizi ve ara yüzümüzün bir şablonunu oluşturduk. </a:t>
            </a:r>
            <a:endParaRPr lang="tr-TR" sz="1200" dirty="0" smtClean="0"/>
          </a:p>
          <a:p>
            <a:r>
              <a:rPr lang="tr-TR" sz="1200" dirty="0" smtClean="0"/>
              <a:t>Daha </a:t>
            </a:r>
            <a:r>
              <a:rPr lang="tr-TR" sz="1200" dirty="0"/>
              <a:t>sonra kaynak kodları araştırarak </a:t>
            </a:r>
            <a:r>
              <a:rPr lang="tr-TR" sz="1200" dirty="0" smtClean="0"/>
              <a:t>dijital kütüphane projemizi oluşturduk.</a:t>
            </a:r>
            <a:endParaRPr lang="tr-TR" sz="12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828283" y="1905660"/>
            <a:ext cx="4676700" cy="10543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VERİ TASARIMI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254462" y="3227211"/>
            <a:ext cx="5611764" cy="5638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Database ve Tasarım Kısımlarından </a:t>
            </a:r>
            <a:r>
              <a:rPr lang="tr-TR" dirty="0" smtClean="0"/>
              <a:t>G</a:t>
            </a:r>
            <a:r>
              <a:rPr lang="tr-TR" dirty="0" smtClean="0"/>
              <a:t>örseller</a:t>
            </a: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1493565" y="159473"/>
            <a:ext cx="1834874" cy="2434279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5" name="Resim 74" descr="C:\Users\slmng\AppData\Local\Microsoft\Windows\INetCache\Content.Word\Kitap_Ekleme_DataBase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710" y="126340"/>
            <a:ext cx="4434624" cy="185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6811" y="5956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025" name="Picture 1" descr="Kitap_Ödünç_Alma_DataB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802" y="2625841"/>
            <a:ext cx="4421273" cy="186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252710" y="2013239"/>
            <a:ext cx="3154099" cy="43367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tr-TR" sz="2000" dirty="0" smtClean="0"/>
              <a:t>Kitap Ekleme Tablosu</a:t>
            </a:r>
            <a:endParaRPr sz="2000" dirty="0"/>
          </a:p>
        </p:txBody>
      </p:sp>
      <p:sp>
        <p:nvSpPr>
          <p:cNvPr id="79" name="Google Shape;595;p17"/>
          <p:cNvSpPr txBox="1">
            <a:spLocks/>
          </p:cNvSpPr>
          <p:nvPr/>
        </p:nvSpPr>
        <p:spPr>
          <a:xfrm>
            <a:off x="1117802" y="4552478"/>
            <a:ext cx="3721326" cy="433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342900">
              <a:buSzPts val="1800"/>
            </a:pPr>
            <a:r>
              <a:rPr lang="tr-TR" sz="2000" dirty="0" smtClean="0"/>
              <a:t>Kitap Ödünç Alma Tablosu</a:t>
            </a:r>
            <a:endParaRPr lang="tr-TR" sz="2000" dirty="0"/>
          </a:p>
        </p:txBody>
      </p:sp>
      <p:grpSp>
        <p:nvGrpSpPr>
          <p:cNvPr id="80" name="Google Shape;4795;p40"/>
          <p:cNvGrpSpPr/>
          <p:nvPr/>
        </p:nvGrpSpPr>
        <p:grpSpPr>
          <a:xfrm>
            <a:off x="4252710" y="2046747"/>
            <a:ext cx="366917" cy="445733"/>
            <a:chOff x="5526246" y="1011207"/>
            <a:chExt cx="592758" cy="720086"/>
          </a:xfrm>
        </p:grpSpPr>
        <p:sp>
          <p:nvSpPr>
            <p:cNvPr id="81" name="Google Shape;4796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4797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4798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4799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4800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4801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4795;p40"/>
          <p:cNvGrpSpPr/>
          <p:nvPr/>
        </p:nvGrpSpPr>
        <p:grpSpPr>
          <a:xfrm>
            <a:off x="1117802" y="4601432"/>
            <a:ext cx="366917" cy="445733"/>
            <a:chOff x="5526246" y="1011207"/>
            <a:chExt cx="592758" cy="720086"/>
          </a:xfrm>
        </p:grpSpPr>
        <p:sp>
          <p:nvSpPr>
            <p:cNvPr id="96" name="Google Shape;4796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4797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4798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4799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4800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4801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5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3921836" y="241797"/>
            <a:ext cx="4230419" cy="4629251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2" y="654039"/>
            <a:ext cx="4025186" cy="3793163"/>
          </a:xfrm>
          <a:prstGeom prst="rect">
            <a:avLst/>
          </a:prstGeom>
        </p:spPr>
      </p:pic>
      <p:grpSp>
        <p:nvGrpSpPr>
          <p:cNvPr id="1998" name="Google Shape;1998;p32"/>
          <p:cNvGrpSpPr/>
          <p:nvPr/>
        </p:nvGrpSpPr>
        <p:grpSpPr>
          <a:xfrm>
            <a:off x="7849456" y="1839074"/>
            <a:ext cx="1256469" cy="3031976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595;p17"/>
          <p:cNvSpPr txBox="1">
            <a:spLocks/>
          </p:cNvSpPr>
          <p:nvPr/>
        </p:nvSpPr>
        <p:spPr>
          <a:xfrm>
            <a:off x="172496" y="1224736"/>
            <a:ext cx="3721326" cy="37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SzPts val="1800"/>
              <a:buNone/>
            </a:pPr>
            <a:r>
              <a:rPr lang="tr-TR" sz="2000" dirty="0" smtClean="0"/>
              <a:t>GİRİŞ EKRANI</a:t>
            </a:r>
          </a:p>
          <a:p>
            <a:pPr indent="-342900">
              <a:buSzPts val="1800"/>
            </a:pPr>
            <a:r>
              <a:rPr lang="fi-FI" sz="2000" dirty="0" smtClean="0"/>
              <a:t>Kitap Ekleme</a:t>
            </a:r>
          </a:p>
          <a:p>
            <a:pPr indent="-342900">
              <a:buSzPts val="1800"/>
            </a:pPr>
            <a:r>
              <a:rPr lang="fi-FI" sz="2000" dirty="0" smtClean="0"/>
              <a:t>Kitap Silme</a:t>
            </a:r>
          </a:p>
          <a:p>
            <a:pPr indent="-342900">
              <a:buSzPts val="1800"/>
            </a:pPr>
            <a:r>
              <a:rPr lang="fi-FI" sz="2000" dirty="0" smtClean="0"/>
              <a:t>Kitap Listesi</a:t>
            </a:r>
          </a:p>
          <a:p>
            <a:pPr indent="-342900">
              <a:buSzPts val="1800"/>
            </a:pPr>
            <a:r>
              <a:rPr lang="fi-FI" sz="2000" dirty="0" smtClean="0"/>
              <a:t>Kitap Ödünç Alma</a:t>
            </a:r>
          </a:p>
          <a:p>
            <a:pPr indent="-342900">
              <a:buSzPts val="1800"/>
            </a:pPr>
            <a:r>
              <a:rPr lang="fi-FI" sz="2000" dirty="0" smtClean="0"/>
              <a:t>Kitap Geri Verme</a:t>
            </a:r>
          </a:p>
          <a:p>
            <a:pPr indent="-342900">
              <a:buSzPts val="1800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056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6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339103" y="52247"/>
            <a:ext cx="5092912" cy="4143019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952188" y="214049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" name="Google Shape;595;p17"/>
          <p:cNvSpPr txBox="1">
            <a:spLocks/>
          </p:cNvSpPr>
          <p:nvPr/>
        </p:nvSpPr>
        <p:spPr>
          <a:xfrm>
            <a:off x="185936" y="974681"/>
            <a:ext cx="3721326" cy="37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SzPts val="1800"/>
              <a:buNone/>
            </a:pPr>
            <a:r>
              <a:rPr lang="tr-TR" sz="2000" dirty="0" smtClean="0"/>
              <a:t>KİTAP EKLEME</a:t>
            </a:r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ID</a:t>
            </a:r>
            <a:endParaRPr lang="fi-FI" sz="2000" dirty="0" smtClean="0"/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Adı</a:t>
            </a:r>
            <a:endParaRPr lang="fi-FI" sz="2000" dirty="0" smtClean="0"/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Yazarı</a:t>
            </a:r>
            <a:endParaRPr lang="fi-FI" sz="2000" dirty="0" smtClean="0"/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Türü</a:t>
            </a:r>
            <a:endParaRPr lang="fi-FI" sz="20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851" y="222252"/>
            <a:ext cx="4028866" cy="35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5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7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339103" y="52247"/>
            <a:ext cx="5092912" cy="4143019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952188" y="214049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" name="Google Shape;595;p17"/>
          <p:cNvSpPr txBox="1">
            <a:spLocks/>
          </p:cNvSpPr>
          <p:nvPr/>
        </p:nvSpPr>
        <p:spPr>
          <a:xfrm>
            <a:off x="185936" y="974681"/>
            <a:ext cx="3721326" cy="37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SzPts val="1800"/>
              <a:buNone/>
            </a:pPr>
            <a:r>
              <a:rPr lang="tr-TR" sz="2000" dirty="0" smtClean="0"/>
              <a:t>KİTAP SİLME</a:t>
            </a:r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ID</a:t>
            </a:r>
            <a:endParaRPr lang="fi-FI" sz="20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34" y="257609"/>
            <a:ext cx="3965921" cy="35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8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339103" y="52247"/>
            <a:ext cx="5092912" cy="4143019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952188" y="214049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" name="Google Shape;595;p17"/>
          <p:cNvSpPr txBox="1">
            <a:spLocks/>
          </p:cNvSpPr>
          <p:nvPr/>
        </p:nvSpPr>
        <p:spPr>
          <a:xfrm>
            <a:off x="185936" y="974681"/>
            <a:ext cx="3721326" cy="37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SzPts val="1800"/>
              <a:buNone/>
            </a:pPr>
            <a:r>
              <a:rPr lang="tr-TR" sz="2000" dirty="0" smtClean="0"/>
              <a:t>KİTAP LİSTESİ</a:t>
            </a:r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ID</a:t>
            </a:r>
            <a:endParaRPr lang="fi-FI" sz="2000" dirty="0" smtClean="0"/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Adı</a:t>
            </a:r>
            <a:endParaRPr lang="fi-FI" sz="2000" dirty="0" smtClean="0"/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Yazarı</a:t>
            </a:r>
            <a:endParaRPr lang="fi-FI" sz="2000" dirty="0" smtClean="0"/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Türü</a:t>
            </a:r>
          </a:p>
          <a:p>
            <a:pPr marL="114300" indent="0">
              <a:buSzPts val="1800"/>
              <a:buNone/>
            </a:pPr>
            <a:r>
              <a:rPr lang="tr-TR" sz="2000" dirty="0" smtClean="0"/>
              <a:t>kalemlerinde listeleme yapılır.</a:t>
            </a:r>
            <a:endParaRPr lang="fi-FI" sz="2000" dirty="0" smtClean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97" y="255709"/>
            <a:ext cx="4012458" cy="355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0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9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339103" y="52247"/>
            <a:ext cx="5092912" cy="4143019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6" name="Google Shape;2026;p33"/>
          <p:cNvGrpSpPr/>
          <p:nvPr/>
        </p:nvGrpSpPr>
        <p:grpSpPr>
          <a:xfrm>
            <a:off x="7952188" y="2140490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" name="Google Shape;595;p17"/>
          <p:cNvSpPr txBox="1">
            <a:spLocks/>
          </p:cNvSpPr>
          <p:nvPr/>
        </p:nvSpPr>
        <p:spPr>
          <a:xfrm>
            <a:off x="185936" y="974681"/>
            <a:ext cx="3721326" cy="373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▸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431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arlow Light"/>
              <a:buChar char="▹"/>
              <a:defRPr sz="3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ctr">
              <a:buSzPts val="1800"/>
              <a:buNone/>
            </a:pPr>
            <a:r>
              <a:rPr lang="tr-TR" sz="2000" dirty="0" smtClean="0"/>
              <a:t>KİTAP ÖDÜNÇ ALMA</a:t>
            </a:r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ID</a:t>
            </a:r>
            <a:endParaRPr lang="fi-FI" sz="2000" dirty="0" smtClean="0"/>
          </a:p>
          <a:p>
            <a:pPr indent="-342900">
              <a:buSzPts val="1800"/>
            </a:pPr>
            <a:r>
              <a:rPr lang="fi-FI" sz="2000" dirty="0" smtClean="0"/>
              <a:t>Kitap </a:t>
            </a:r>
            <a:r>
              <a:rPr lang="tr-TR" sz="2000" dirty="0" smtClean="0"/>
              <a:t>Durumu</a:t>
            </a:r>
            <a:endParaRPr lang="fi-FI" sz="20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737" y="231697"/>
            <a:ext cx="4011076" cy="354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0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232</Words>
  <Application>Microsoft Office PowerPoint</Application>
  <PresentationFormat>Ekran Gösterisi (16:9)</PresentationFormat>
  <Paragraphs>80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Calibri</vt:lpstr>
      <vt:lpstr>Raleway Thin</vt:lpstr>
      <vt:lpstr>Barlow Light</vt:lpstr>
      <vt:lpstr>Raleway</vt:lpstr>
      <vt:lpstr>Arial</vt:lpstr>
      <vt:lpstr>Barlow</vt:lpstr>
      <vt:lpstr>Gaoler template</vt:lpstr>
      <vt:lpstr>DİJİTAL KÜTÜPHANEM</vt:lpstr>
      <vt:lpstr>Proje Hakkında</vt:lpstr>
      <vt:lpstr>VERİ TASARIMI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KOD TASARIMI</vt:lpstr>
      <vt:lpstr>Kod Tasarımı</vt:lpstr>
      <vt:lpstr>ZAMAN ÇİZELGESİ</vt:lpstr>
      <vt:lpstr>Zaman Çizelgesi</vt:lpstr>
      <vt:lpstr>PowerPoint Sunusu</vt:lpstr>
      <vt:lpstr>TEŞEKKÜR EDERİM!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DİJİTAL KÜTÜPHANEM</dc:title>
  <cp:lastModifiedBy>slmngzl@hotmail.com</cp:lastModifiedBy>
  <cp:revision>8</cp:revision>
  <dcterms:modified xsi:type="dcterms:W3CDTF">2020-12-20T12:07:38Z</dcterms:modified>
</cp:coreProperties>
</file>