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63" r:id="rId6"/>
    <p:sldId id="259" r:id="rId7"/>
    <p:sldId id="265" r:id="rId8"/>
    <p:sldId id="260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C83"/>
    <a:srgbClr val="FBE2EB"/>
    <a:srgbClr val="B54091"/>
    <a:srgbClr val="E5F1FC"/>
    <a:srgbClr val="609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32CE3-6998-48C6-B40B-5B103ADAE0BB}" v="218" dt="2020-10-20T12:17:36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 Horvers" userId="f441a0a2-85e5-4e2f-851f-f93b3add05b6" providerId="ADAL" clId="{CCF32CE3-6998-48C6-B40B-5B103ADAE0BB}"/>
    <pc:docChg chg="undo redo custSel addSld delSld modSld sldOrd">
      <pc:chgData name="Anne Horvers" userId="f441a0a2-85e5-4e2f-851f-f93b3add05b6" providerId="ADAL" clId="{CCF32CE3-6998-48C6-B40B-5B103ADAE0BB}" dt="2020-10-20T12:19:32.519" v="2388" actId="478"/>
      <pc:docMkLst>
        <pc:docMk/>
      </pc:docMkLst>
      <pc:sldChg chg="addSp delSp modSp add del">
        <pc:chgData name="Anne Horvers" userId="f441a0a2-85e5-4e2f-851f-f93b3add05b6" providerId="ADAL" clId="{CCF32CE3-6998-48C6-B40B-5B103ADAE0BB}" dt="2020-10-20T09:51:42.303" v="39" actId="2696"/>
        <pc:sldMkLst>
          <pc:docMk/>
          <pc:sldMk cId="1506979506" sldId="256"/>
        </pc:sldMkLst>
        <pc:spChg chg="del">
          <ac:chgData name="Anne Horvers" userId="f441a0a2-85e5-4e2f-851f-f93b3add05b6" providerId="ADAL" clId="{CCF32CE3-6998-48C6-B40B-5B103ADAE0BB}" dt="2020-10-20T08:04:42.084" v="0" actId="478"/>
          <ac:spMkLst>
            <pc:docMk/>
            <pc:sldMk cId="1506979506" sldId="256"/>
            <ac:spMk id="2" creationId="{CD41F77B-5995-4960-8345-89F71FCFF289}"/>
          </ac:spMkLst>
        </pc:spChg>
        <pc:spChg chg="del">
          <ac:chgData name="Anne Horvers" userId="f441a0a2-85e5-4e2f-851f-f93b3add05b6" providerId="ADAL" clId="{CCF32CE3-6998-48C6-B40B-5B103ADAE0BB}" dt="2020-10-20T08:04:43.072" v="1" actId="478"/>
          <ac:spMkLst>
            <pc:docMk/>
            <pc:sldMk cId="1506979506" sldId="256"/>
            <ac:spMk id="3" creationId="{FE088AC3-922C-4D2E-9128-9B5375FE77B8}"/>
          </ac:spMkLst>
        </pc:spChg>
        <pc:picChg chg="add del mod">
          <ac:chgData name="Anne Horvers" userId="f441a0a2-85e5-4e2f-851f-f93b3add05b6" providerId="ADAL" clId="{CCF32CE3-6998-48C6-B40B-5B103ADAE0BB}" dt="2020-10-20T08:09:36.787" v="3" actId="478"/>
          <ac:picMkLst>
            <pc:docMk/>
            <pc:sldMk cId="1506979506" sldId="256"/>
            <ac:picMk id="5" creationId="{4872CA3E-02A3-4DB5-8672-4021EE7D5979}"/>
          </ac:picMkLst>
        </pc:picChg>
        <pc:picChg chg="add del">
          <ac:chgData name="Anne Horvers" userId="f441a0a2-85e5-4e2f-851f-f93b3add05b6" providerId="ADAL" clId="{CCF32CE3-6998-48C6-B40B-5B103ADAE0BB}" dt="2020-10-20T08:30:14.912" v="5"/>
          <ac:picMkLst>
            <pc:docMk/>
            <pc:sldMk cId="1506979506" sldId="256"/>
            <ac:picMk id="6" creationId="{00DDC271-1993-4F9B-8B3C-0E9CF8A2205B}"/>
          </ac:picMkLst>
        </pc:picChg>
        <pc:picChg chg="add del">
          <ac:chgData name="Anne Horvers" userId="f441a0a2-85e5-4e2f-851f-f93b3add05b6" providerId="ADAL" clId="{CCF32CE3-6998-48C6-B40B-5B103ADAE0BB}" dt="2020-10-20T08:30:22.561" v="7" actId="478"/>
          <ac:picMkLst>
            <pc:docMk/>
            <pc:sldMk cId="1506979506" sldId="256"/>
            <ac:picMk id="7" creationId="{7EA44E17-23F8-43BF-BD48-01FD717B9F23}"/>
          </ac:picMkLst>
        </pc:picChg>
        <pc:picChg chg="add del">
          <ac:chgData name="Anne Horvers" userId="f441a0a2-85e5-4e2f-851f-f93b3add05b6" providerId="ADAL" clId="{CCF32CE3-6998-48C6-B40B-5B103ADAE0BB}" dt="2020-10-20T08:30:46.152" v="12" actId="478"/>
          <ac:picMkLst>
            <pc:docMk/>
            <pc:sldMk cId="1506979506" sldId="256"/>
            <ac:picMk id="8" creationId="{4D49D5B1-BDCB-4C66-81A4-46CD52FC4519}"/>
          </ac:picMkLst>
        </pc:picChg>
        <pc:picChg chg="add del mod">
          <ac:chgData name="Anne Horvers" userId="f441a0a2-85e5-4e2f-851f-f93b3add05b6" providerId="ADAL" clId="{CCF32CE3-6998-48C6-B40B-5B103ADAE0BB}" dt="2020-10-20T08:30:45.675" v="11" actId="478"/>
          <ac:picMkLst>
            <pc:docMk/>
            <pc:sldMk cId="1506979506" sldId="256"/>
            <ac:picMk id="9" creationId="{B3D32105-7623-48B6-AEB1-FB536B196232}"/>
          </ac:picMkLst>
        </pc:picChg>
      </pc:sldChg>
      <pc:sldChg chg="modSp add del">
        <pc:chgData name="Anne Horvers" userId="f441a0a2-85e5-4e2f-851f-f93b3add05b6" providerId="ADAL" clId="{CCF32CE3-6998-48C6-B40B-5B103ADAE0BB}" dt="2020-10-20T09:51:39.620" v="37" actId="2696"/>
        <pc:sldMkLst>
          <pc:docMk/>
          <pc:sldMk cId="3822154835" sldId="257"/>
        </pc:sldMkLst>
        <pc:spChg chg="mod">
          <ac:chgData name="Anne Horvers" userId="f441a0a2-85e5-4e2f-851f-f93b3add05b6" providerId="ADAL" clId="{CCF32CE3-6998-48C6-B40B-5B103ADAE0BB}" dt="2020-10-20T09:51:37.886" v="35" actId="20577"/>
          <ac:spMkLst>
            <pc:docMk/>
            <pc:sldMk cId="3822154835" sldId="257"/>
            <ac:spMk id="2" creationId="{A4CE00F5-1823-4DB2-84FB-5C6ED1F54C8D}"/>
          </ac:spMkLst>
        </pc:spChg>
      </pc:sldChg>
      <pc:sldChg chg="addSp delSp modSp add del ord">
        <pc:chgData name="Anne Horvers" userId="f441a0a2-85e5-4e2f-851f-f93b3add05b6" providerId="ADAL" clId="{CCF32CE3-6998-48C6-B40B-5B103ADAE0BB}" dt="2020-10-20T11:46:47.103" v="1355" actId="2696"/>
        <pc:sldMkLst>
          <pc:docMk/>
          <pc:sldMk cId="3865098602" sldId="257"/>
        </pc:sldMkLst>
        <pc:spChg chg="del">
          <ac:chgData name="Anne Horvers" userId="f441a0a2-85e5-4e2f-851f-f93b3add05b6" providerId="ADAL" clId="{CCF32CE3-6998-48C6-B40B-5B103ADAE0BB}" dt="2020-10-20T09:51:46.873" v="51" actId="478"/>
          <ac:spMkLst>
            <pc:docMk/>
            <pc:sldMk cId="3865098602" sldId="257"/>
            <ac:spMk id="2" creationId="{218BEB35-44A2-431B-A176-788BA90AB629}"/>
          </ac:spMkLst>
        </pc:spChg>
        <pc:spChg chg="mod">
          <ac:chgData name="Anne Horvers" userId="f441a0a2-85e5-4e2f-851f-f93b3add05b6" providerId="ADAL" clId="{CCF32CE3-6998-48C6-B40B-5B103ADAE0BB}" dt="2020-10-20T09:53:14.496" v="157" actId="207"/>
          <ac:spMkLst>
            <pc:docMk/>
            <pc:sldMk cId="3865098602" sldId="257"/>
            <ac:spMk id="3" creationId="{0F42FD7A-B9CF-4B9D-93BA-A0EEF7A178E4}"/>
          </ac:spMkLst>
        </pc:spChg>
        <pc:spChg chg="add del mod">
          <ac:chgData name="Anne Horvers" userId="f441a0a2-85e5-4e2f-851f-f93b3add05b6" providerId="ADAL" clId="{CCF32CE3-6998-48C6-B40B-5B103ADAE0BB}" dt="2020-10-20T11:45:03.329" v="1318"/>
          <ac:spMkLst>
            <pc:docMk/>
            <pc:sldMk cId="3865098602" sldId="257"/>
            <ac:spMk id="8" creationId="{30EE12B2-8CF9-4EDE-A235-51446BCAF0F5}"/>
          </ac:spMkLst>
        </pc:spChg>
        <pc:spChg chg="add del mod">
          <ac:chgData name="Anne Horvers" userId="f441a0a2-85e5-4e2f-851f-f93b3add05b6" providerId="ADAL" clId="{CCF32CE3-6998-48C6-B40B-5B103ADAE0BB}" dt="2020-10-20T11:45:03.329" v="1318"/>
          <ac:spMkLst>
            <pc:docMk/>
            <pc:sldMk cId="3865098602" sldId="257"/>
            <ac:spMk id="10" creationId="{9B34D467-F551-4376-AFA4-3EFE47874E21}"/>
          </ac:spMkLst>
        </pc:spChg>
        <pc:spChg chg="add del mod">
          <ac:chgData name="Anne Horvers" userId="f441a0a2-85e5-4e2f-851f-f93b3add05b6" providerId="ADAL" clId="{CCF32CE3-6998-48C6-B40B-5B103ADAE0BB}" dt="2020-10-20T11:45:03.329" v="1318"/>
          <ac:spMkLst>
            <pc:docMk/>
            <pc:sldMk cId="3865098602" sldId="257"/>
            <ac:spMk id="14" creationId="{DD4630A7-CCFF-46B9-91DB-72724D552939}"/>
          </ac:spMkLst>
        </pc:spChg>
        <pc:picChg chg="add del mod">
          <ac:chgData name="Anne Horvers" userId="f441a0a2-85e5-4e2f-851f-f93b3add05b6" providerId="ADAL" clId="{CCF32CE3-6998-48C6-B40B-5B103ADAE0BB}" dt="2020-10-20T11:34:21.711" v="897" actId="478"/>
          <ac:picMkLst>
            <pc:docMk/>
            <pc:sldMk cId="3865098602" sldId="257"/>
            <ac:picMk id="5" creationId="{148C202D-F027-47EA-9BC6-4751A7C28490}"/>
          </ac:picMkLst>
        </pc:picChg>
        <pc:picChg chg="add del mod">
          <ac:chgData name="Anne Horvers" userId="f441a0a2-85e5-4e2f-851f-f93b3add05b6" providerId="ADAL" clId="{CCF32CE3-6998-48C6-B40B-5B103ADAE0BB}" dt="2020-10-20T11:45:03.329" v="1318"/>
          <ac:picMkLst>
            <pc:docMk/>
            <pc:sldMk cId="3865098602" sldId="257"/>
            <ac:picMk id="7" creationId="{30BA54F1-3F3E-441F-8E42-B54AD7DFF72C}"/>
          </ac:picMkLst>
        </pc:picChg>
        <pc:cxnChg chg="add del mod">
          <ac:chgData name="Anne Horvers" userId="f441a0a2-85e5-4e2f-851f-f93b3add05b6" providerId="ADAL" clId="{CCF32CE3-6998-48C6-B40B-5B103ADAE0BB}" dt="2020-10-20T11:45:03.329" v="1318"/>
          <ac:cxnSpMkLst>
            <pc:docMk/>
            <pc:sldMk cId="3865098602" sldId="257"/>
            <ac:cxnSpMk id="9" creationId="{55DE5B15-9DB5-4230-8CCC-CAE8C4C7CEE5}"/>
          </ac:cxnSpMkLst>
        </pc:cxnChg>
        <pc:cxnChg chg="add del mod">
          <ac:chgData name="Anne Horvers" userId="f441a0a2-85e5-4e2f-851f-f93b3add05b6" providerId="ADAL" clId="{CCF32CE3-6998-48C6-B40B-5B103ADAE0BB}" dt="2020-10-20T11:45:03.329" v="1318"/>
          <ac:cxnSpMkLst>
            <pc:docMk/>
            <pc:sldMk cId="3865098602" sldId="257"/>
            <ac:cxnSpMk id="11" creationId="{AF172650-0017-4C5E-A05B-3ED82DE01059}"/>
          </ac:cxnSpMkLst>
        </pc:cxnChg>
        <pc:cxnChg chg="add del mod">
          <ac:chgData name="Anne Horvers" userId="f441a0a2-85e5-4e2f-851f-f93b3add05b6" providerId="ADAL" clId="{CCF32CE3-6998-48C6-B40B-5B103ADAE0BB}" dt="2020-10-20T11:45:03.329" v="1318"/>
          <ac:cxnSpMkLst>
            <pc:docMk/>
            <pc:sldMk cId="3865098602" sldId="257"/>
            <ac:cxnSpMk id="17" creationId="{DEC66B76-AFC4-42D6-8067-7EBA785B80C0}"/>
          </ac:cxnSpMkLst>
        </pc:cxnChg>
      </pc:sldChg>
      <pc:sldChg chg="addSp delSp modSp add">
        <pc:chgData name="Anne Horvers" userId="f441a0a2-85e5-4e2f-851f-f93b3add05b6" providerId="ADAL" clId="{CCF32CE3-6998-48C6-B40B-5B103ADAE0BB}" dt="2020-10-20T11:46:54.150" v="1361" actId="20577"/>
        <pc:sldMkLst>
          <pc:docMk/>
          <pc:sldMk cId="1799491085" sldId="258"/>
        </pc:sldMkLst>
        <pc:spChg chg="del">
          <ac:chgData name="Anne Horvers" userId="f441a0a2-85e5-4e2f-851f-f93b3add05b6" providerId="ADAL" clId="{CCF32CE3-6998-48C6-B40B-5B103ADAE0BB}" dt="2020-10-20T10:04:30.508" v="301" actId="478"/>
          <ac:spMkLst>
            <pc:docMk/>
            <pc:sldMk cId="1799491085" sldId="258"/>
            <ac:spMk id="2" creationId="{3068F312-2529-4EFD-B76D-A397154D4D13}"/>
          </ac:spMkLst>
        </pc:spChg>
        <pc:spChg chg="mod">
          <ac:chgData name="Anne Horvers" userId="f441a0a2-85e5-4e2f-851f-f93b3add05b6" providerId="ADAL" clId="{CCF32CE3-6998-48C6-B40B-5B103ADAE0BB}" dt="2020-10-20T10:05:49.720" v="377" actId="27636"/>
          <ac:spMkLst>
            <pc:docMk/>
            <pc:sldMk cId="1799491085" sldId="258"/>
            <ac:spMk id="3" creationId="{95791F75-11B0-4875-99E1-DC7BB0A1F0F1}"/>
          </ac:spMkLst>
        </pc:spChg>
        <pc:spChg chg="add mod">
          <ac:chgData name="Anne Horvers" userId="f441a0a2-85e5-4e2f-851f-f93b3add05b6" providerId="ADAL" clId="{CCF32CE3-6998-48C6-B40B-5B103ADAE0BB}" dt="2020-10-20T11:43:07.633" v="1207" actId="1035"/>
          <ac:spMkLst>
            <pc:docMk/>
            <pc:sldMk cId="1799491085" sldId="258"/>
            <ac:spMk id="17" creationId="{4DDB956E-2567-4A83-A052-51F50862E029}"/>
          </ac:spMkLst>
        </pc:spChg>
        <pc:spChg chg="add mod">
          <ac:chgData name="Anne Horvers" userId="f441a0a2-85e5-4e2f-851f-f93b3add05b6" providerId="ADAL" clId="{CCF32CE3-6998-48C6-B40B-5B103ADAE0BB}" dt="2020-10-20T11:42:07.616" v="1165" actId="1076"/>
          <ac:spMkLst>
            <pc:docMk/>
            <pc:sldMk cId="1799491085" sldId="258"/>
            <ac:spMk id="18" creationId="{BF64D972-3AC3-46F2-9432-73182BAB64CD}"/>
          </ac:spMkLst>
        </pc:spChg>
        <pc:spChg chg="add mod">
          <ac:chgData name="Anne Horvers" userId="f441a0a2-85e5-4e2f-851f-f93b3add05b6" providerId="ADAL" clId="{CCF32CE3-6998-48C6-B40B-5B103ADAE0BB}" dt="2020-10-20T11:42:42.006" v="1192" actId="1037"/>
          <ac:spMkLst>
            <pc:docMk/>
            <pc:sldMk cId="1799491085" sldId="258"/>
            <ac:spMk id="19" creationId="{9F5DF546-028D-4231-98BF-C163F0D32E5A}"/>
          </ac:spMkLst>
        </pc:spChg>
        <pc:spChg chg="add mod">
          <ac:chgData name="Anne Horvers" userId="f441a0a2-85e5-4e2f-851f-f93b3add05b6" providerId="ADAL" clId="{CCF32CE3-6998-48C6-B40B-5B103ADAE0BB}" dt="2020-10-20T11:46:54.150" v="1361" actId="20577"/>
          <ac:spMkLst>
            <pc:docMk/>
            <pc:sldMk cId="1799491085" sldId="258"/>
            <ac:spMk id="28" creationId="{E69D18FF-2083-4409-9F08-75B7AF2AB5E6}"/>
          </ac:spMkLst>
        </pc:spChg>
        <pc:picChg chg="add mod">
          <ac:chgData name="Anne Horvers" userId="f441a0a2-85e5-4e2f-851f-f93b3add05b6" providerId="ADAL" clId="{CCF32CE3-6998-48C6-B40B-5B103ADAE0BB}" dt="2020-10-20T10:04:57.832" v="323" actId="1076"/>
          <ac:picMkLst>
            <pc:docMk/>
            <pc:sldMk cId="1799491085" sldId="258"/>
            <ac:picMk id="4" creationId="{B458B7DD-3458-461C-A83E-5AB3291D5E96}"/>
          </ac:picMkLst>
        </pc:picChg>
        <pc:picChg chg="add del mod">
          <ac:chgData name="Anne Horvers" userId="f441a0a2-85e5-4e2f-851f-f93b3add05b6" providerId="ADAL" clId="{CCF32CE3-6998-48C6-B40B-5B103ADAE0BB}" dt="2020-10-20T11:16:47.720" v="430" actId="478"/>
          <ac:picMkLst>
            <pc:docMk/>
            <pc:sldMk cId="1799491085" sldId="258"/>
            <ac:picMk id="6" creationId="{F6E30B4F-4E5C-4371-9E8C-44901A4B2DF1}"/>
          </ac:picMkLst>
        </pc:picChg>
        <pc:picChg chg="add del mod">
          <ac:chgData name="Anne Horvers" userId="f441a0a2-85e5-4e2f-851f-f93b3add05b6" providerId="ADAL" clId="{CCF32CE3-6998-48C6-B40B-5B103ADAE0BB}" dt="2020-10-20T11:42:56.702" v="1203" actId="1076"/>
          <ac:picMkLst>
            <pc:docMk/>
            <pc:sldMk cId="1799491085" sldId="258"/>
            <ac:picMk id="8" creationId="{99FF9FBC-3090-4ED8-8AD2-E527094317C8}"/>
          </ac:picMkLst>
        </pc:picChg>
        <pc:picChg chg="add del mod">
          <ac:chgData name="Anne Horvers" userId="f441a0a2-85e5-4e2f-851f-f93b3add05b6" providerId="ADAL" clId="{CCF32CE3-6998-48C6-B40B-5B103ADAE0BB}" dt="2020-10-20T11:40:38.542" v="1114" actId="478"/>
          <ac:picMkLst>
            <pc:docMk/>
            <pc:sldMk cId="1799491085" sldId="258"/>
            <ac:picMk id="10" creationId="{716B31EE-1811-45B9-8013-6DB414F9B296}"/>
          </ac:picMkLst>
        </pc:picChg>
        <pc:picChg chg="add del mod">
          <ac:chgData name="Anne Horvers" userId="f441a0a2-85e5-4e2f-851f-f93b3add05b6" providerId="ADAL" clId="{CCF32CE3-6998-48C6-B40B-5B103ADAE0BB}" dt="2020-10-20T11:40:38.137" v="1113" actId="478"/>
          <ac:picMkLst>
            <pc:docMk/>
            <pc:sldMk cId="1799491085" sldId="258"/>
            <ac:picMk id="12" creationId="{84278395-5329-476D-842C-F942E932908F}"/>
          </ac:picMkLst>
        </pc:picChg>
        <pc:picChg chg="add mod">
          <ac:chgData name="Anne Horvers" userId="f441a0a2-85e5-4e2f-851f-f93b3add05b6" providerId="ADAL" clId="{CCF32CE3-6998-48C6-B40B-5B103ADAE0BB}" dt="2020-10-20T11:41:15.887" v="1128" actId="1076"/>
          <ac:picMkLst>
            <pc:docMk/>
            <pc:sldMk cId="1799491085" sldId="258"/>
            <ac:picMk id="14" creationId="{3AAD4DE0-5401-4504-8FEA-437CC3ED9C88}"/>
          </ac:picMkLst>
        </pc:picChg>
        <pc:picChg chg="add mod">
          <ac:chgData name="Anne Horvers" userId="f441a0a2-85e5-4e2f-851f-f93b3add05b6" providerId="ADAL" clId="{CCF32CE3-6998-48C6-B40B-5B103ADAE0BB}" dt="2020-10-20T11:41:30.026" v="1134" actId="1076"/>
          <ac:picMkLst>
            <pc:docMk/>
            <pc:sldMk cId="1799491085" sldId="258"/>
            <ac:picMk id="16" creationId="{E17F9244-B256-4561-A4B0-E4A87FAA71EF}"/>
          </ac:picMkLst>
        </pc:picChg>
        <pc:cxnChg chg="add mod">
          <ac:chgData name="Anne Horvers" userId="f441a0a2-85e5-4e2f-851f-f93b3add05b6" providerId="ADAL" clId="{CCF32CE3-6998-48C6-B40B-5B103ADAE0BB}" dt="2020-10-20T11:42:31.819" v="1186" actId="1076"/>
          <ac:cxnSpMkLst>
            <pc:docMk/>
            <pc:sldMk cId="1799491085" sldId="258"/>
            <ac:cxnSpMk id="20" creationId="{8070AC19-F345-40D4-989D-8C2DE92F7459}"/>
          </ac:cxnSpMkLst>
        </pc:cxnChg>
        <pc:cxnChg chg="add mod">
          <ac:chgData name="Anne Horvers" userId="f441a0a2-85e5-4e2f-851f-f93b3add05b6" providerId="ADAL" clId="{CCF32CE3-6998-48C6-B40B-5B103ADAE0BB}" dt="2020-10-20T11:43:00.632" v="1204" actId="14100"/>
          <ac:cxnSpMkLst>
            <pc:docMk/>
            <pc:sldMk cId="1799491085" sldId="258"/>
            <ac:cxnSpMk id="21" creationId="{7EDE6EF7-AE36-46B4-8A32-25BBCF663914}"/>
          </ac:cxnSpMkLst>
        </pc:cxnChg>
        <pc:cxnChg chg="add mod">
          <ac:chgData name="Anne Horvers" userId="f441a0a2-85e5-4e2f-851f-f93b3add05b6" providerId="ADAL" clId="{CCF32CE3-6998-48C6-B40B-5B103ADAE0BB}" dt="2020-10-20T11:43:19.671" v="1211" actId="14100"/>
          <ac:cxnSpMkLst>
            <pc:docMk/>
            <pc:sldMk cId="1799491085" sldId="258"/>
            <ac:cxnSpMk id="25" creationId="{B5B8AAC5-65D3-4C56-A550-2B75A1B555D1}"/>
          </ac:cxnSpMkLst>
        </pc:cxnChg>
        <pc:cxnChg chg="add mod">
          <ac:chgData name="Anne Horvers" userId="f441a0a2-85e5-4e2f-851f-f93b3add05b6" providerId="ADAL" clId="{CCF32CE3-6998-48C6-B40B-5B103ADAE0BB}" dt="2020-10-20T11:43:46.433" v="1236" actId="14100"/>
          <ac:cxnSpMkLst>
            <pc:docMk/>
            <pc:sldMk cId="1799491085" sldId="258"/>
            <ac:cxnSpMk id="29" creationId="{326C52A0-E068-4007-AC00-EE5F2C1D1FEE}"/>
          </ac:cxnSpMkLst>
        </pc:cxnChg>
      </pc:sldChg>
      <pc:sldChg chg="addSp delSp modSp add">
        <pc:chgData name="Anne Horvers" userId="f441a0a2-85e5-4e2f-851f-f93b3add05b6" providerId="ADAL" clId="{CCF32CE3-6998-48C6-B40B-5B103ADAE0BB}" dt="2020-10-20T11:47:35.901" v="1392" actId="27636"/>
        <pc:sldMkLst>
          <pc:docMk/>
          <pc:sldMk cId="1847018153" sldId="259"/>
        </pc:sldMkLst>
        <pc:spChg chg="mod">
          <ac:chgData name="Anne Horvers" userId="f441a0a2-85e5-4e2f-851f-f93b3add05b6" providerId="ADAL" clId="{CCF32CE3-6998-48C6-B40B-5B103ADAE0BB}" dt="2020-10-20T11:47:35.901" v="1392" actId="27636"/>
          <ac:spMkLst>
            <pc:docMk/>
            <pc:sldMk cId="1847018153" sldId="259"/>
            <ac:spMk id="3" creationId="{0F42FD7A-B9CF-4B9D-93BA-A0EEF7A178E4}"/>
          </ac:spMkLst>
        </pc:spChg>
        <pc:spChg chg="mod">
          <ac:chgData name="Anne Horvers" userId="f441a0a2-85e5-4e2f-851f-f93b3add05b6" providerId="ADAL" clId="{CCF32CE3-6998-48C6-B40B-5B103ADAE0BB}" dt="2020-10-20T11:38:01.273" v="991" actId="1076"/>
          <ac:spMkLst>
            <pc:docMk/>
            <pc:sldMk cId="1847018153" sldId="259"/>
            <ac:spMk id="8" creationId="{30EE12B2-8CF9-4EDE-A235-51446BCAF0F5}"/>
          </ac:spMkLst>
        </pc:spChg>
        <pc:spChg chg="mod">
          <ac:chgData name="Anne Horvers" userId="f441a0a2-85e5-4e2f-851f-f93b3add05b6" providerId="ADAL" clId="{CCF32CE3-6998-48C6-B40B-5B103ADAE0BB}" dt="2020-10-20T11:38:01.273" v="991" actId="1076"/>
          <ac:spMkLst>
            <pc:docMk/>
            <pc:sldMk cId="1847018153" sldId="259"/>
            <ac:spMk id="10" creationId="{9B34D467-F551-4376-AFA4-3EFE47874E21}"/>
          </ac:spMkLst>
        </pc:spChg>
        <pc:spChg chg="mod">
          <ac:chgData name="Anne Horvers" userId="f441a0a2-85e5-4e2f-851f-f93b3add05b6" providerId="ADAL" clId="{CCF32CE3-6998-48C6-B40B-5B103ADAE0BB}" dt="2020-10-20T11:38:01.273" v="991" actId="1076"/>
          <ac:spMkLst>
            <pc:docMk/>
            <pc:sldMk cId="1847018153" sldId="259"/>
            <ac:spMk id="14" creationId="{DD4630A7-CCFF-46B9-91DB-72724D552939}"/>
          </ac:spMkLst>
        </pc:spChg>
        <pc:spChg chg="add mod">
          <ac:chgData name="Anne Horvers" userId="f441a0a2-85e5-4e2f-851f-f93b3add05b6" providerId="ADAL" clId="{CCF32CE3-6998-48C6-B40B-5B103ADAE0BB}" dt="2020-10-20T11:39:27.722" v="1071" actId="1076"/>
          <ac:spMkLst>
            <pc:docMk/>
            <pc:sldMk cId="1847018153" sldId="259"/>
            <ac:spMk id="30" creationId="{D0C18B25-D689-4DFD-B241-07E1A15368BF}"/>
          </ac:spMkLst>
        </pc:spChg>
        <pc:spChg chg="add mod">
          <ac:chgData name="Anne Horvers" userId="f441a0a2-85e5-4e2f-851f-f93b3add05b6" providerId="ADAL" clId="{CCF32CE3-6998-48C6-B40B-5B103ADAE0BB}" dt="2020-10-20T11:38:55.433" v="1065" actId="20577"/>
          <ac:spMkLst>
            <pc:docMk/>
            <pc:sldMk cId="1847018153" sldId="259"/>
            <ac:spMk id="39" creationId="{FF97EBC1-156F-4E4C-878B-85C60BAFE562}"/>
          </ac:spMkLst>
        </pc:spChg>
        <pc:spChg chg="add mod">
          <ac:chgData name="Anne Horvers" userId="f441a0a2-85e5-4e2f-851f-f93b3add05b6" providerId="ADAL" clId="{CCF32CE3-6998-48C6-B40B-5B103ADAE0BB}" dt="2020-10-20T11:40:22.740" v="1112" actId="1076"/>
          <ac:spMkLst>
            <pc:docMk/>
            <pc:sldMk cId="1847018153" sldId="259"/>
            <ac:spMk id="44" creationId="{60B687CD-E24B-4D3A-A49F-64B883ED941D}"/>
          </ac:spMkLst>
        </pc:spChg>
        <pc:picChg chg="del">
          <ac:chgData name="Anne Horvers" userId="f441a0a2-85e5-4e2f-851f-f93b3add05b6" providerId="ADAL" clId="{CCF32CE3-6998-48C6-B40B-5B103ADAE0BB}" dt="2020-10-20T11:19:45.126" v="530" actId="478"/>
          <ac:picMkLst>
            <pc:docMk/>
            <pc:sldMk cId="1847018153" sldId="259"/>
            <ac:picMk id="5" creationId="{148C202D-F027-47EA-9BC6-4751A7C28490}"/>
          </ac:picMkLst>
        </pc:picChg>
        <pc:picChg chg="add mod ord">
          <ac:chgData name="Anne Horvers" userId="f441a0a2-85e5-4e2f-851f-f93b3add05b6" providerId="ADAL" clId="{CCF32CE3-6998-48C6-B40B-5B103ADAE0BB}" dt="2020-10-20T11:38:01.273" v="991" actId="1076"/>
          <ac:picMkLst>
            <pc:docMk/>
            <pc:sldMk cId="1847018153" sldId="259"/>
            <ac:picMk id="6" creationId="{0FBE8537-26C2-4BB7-AA89-0F120EEA8789}"/>
          </ac:picMkLst>
        </pc:picChg>
        <pc:picChg chg="del">
          <ac:chgData name="Anne Horvers" userId="f441a0a2-85e5-4e2f-851f-f93b3add05b6" providerId="ADAL" clId="{CCF32CE3-6998-48C6-B40B-5B103ADAE0BB}" dt="2020-10-20T11:19:45.742" v="531" actId="478"/>
          <ac:picMkLst>
            <pc:docMk/>
            <pc:sldMk cId="1847018153" sldId="259"/>
            <ac:picMk id="7" creationId="{30BA54F1-3F3E-441F-8E42-B54AD7DFF72C}"/>
          </ac:picMkLst>
        </pc:picChg>
        <pc:picChg chg="add del mod">
          <ac:chgData name="Anne Horvers" userId="f441a0a2-85e5-4e2f-851f-f93b3add05b6" providerId="ADAL" clId="{CCF32CE3-6998-48C6-B40B-5B103ADAE0BB}" dt="2020-10-20T11:34:00.448" v="894" actId="478"/>
          <ac:picMkLst>
            <pc:docMk/>
            <pc:sldMk cId="1847018153" sldId="259"/>
            <ac:picMk id="23" creationId="{86DA5EAA-5A5E-49A1-9A4C-27549A509A48}"/>
          </ac:picMkLst>
        </pc:picChg>
        <pc:picChg chg="add del mod">
          <ac:chgData name="Anne Horvers" userId="f441a0a2-85e5-4e2f-851f-f93b3add05b6" providerId="ADAL" clId="{CCF32CE3-6998-48C6-B40B-5B103ADAE0BB}" dt="2020-10-20T11:34:00.943" v="895" actId="478"/>
          <ac:picMkLst>
            <pc:docMk/>
            <pc:sldMk cId="1847018153" sldId="259"/>
            <ac:picMk id="25" creationId="{73DB556A-9BF7-4643-8464-F729CE762A0A}"/>
          </ac:picMkLst>
        </pc:picChg>
        <pc:picChg chg="add mod">
          <ac:chgData name="Anne Horvers" userId="f441a0a2-85e5-4e2f-851f-f93b3add05b6" providerId="ADAL" clId="{CCF32CE3-6998-48C6-B40B-5B103ADAE0BB}" dt="2020-10-20T11:38:01.273" v="991" actId="1076"/>
          <ac:picMkLst>
            <pc:docMk/>
            <pc:sldMk cId="1847018153" sldId="259"/>
            <ac:picMk id="28" creationId="{3FF40501-032C-4D0E-A282-D6A0466B9FFF}"/>
          </ac:picMkLst>
        </pc:picChg>
        <pc:picChg chg="add mod">
          <ac:chgData name="Anne Horvers" userId="f441a0a2-85e5-4e2f-851f-f93b3add05b6" providerId="ADAL" clId="{CCF32CE3-6998-48C6-B40B-5B103ADAE0BB}" dt="2020-10-20T11:38:03.583" v="992" actId="1076"/>
          <ac:picMkLst>
            <pc:docMk/>
            <pc:sldMk cId="1847018153" sldId="259"/>
            <ac:picMk id="29" creationId="{E38A1537-B5F3-4A93-9416-623B1E5F2D26}"/>
          </ac:picMkLst>
        </pc:picChg>
        <pc:picChg chg="add del mod">
          <ac:chgData name="Anne Horvers" userId="f441a0a2-85e5-4e2f-851f-f93b3add05b6" providerId="ADAL" clId="{CCF32CE3-6998-48C6-B40B-5B103ADAE0BB}" dt="2020-10-20T11:26:21.402" v="752" actId="478"/>
          <ac:picMkLst>
            <pc:docMk/>
            <pc:sldMk cId="1847018153" sldId="259"/>
            <ac:picMk id="1026" creationId="{5FC1E9F6-0AF0-497B-8E25-58EC19335FBE}"/>
          </ac:picMkLst>
        </pc:picChg>
        <pc:picChg chg="add del mod">
          <ac:chgData name="Anne Horvers" userId="f441a0a2-85e5-4e2f-851f-f93b3add05b6" providerId="ADAL" clId="{CCF32CE3-6998-48C6-B40B-5B103ADAE0BB}" dt="2020-10-20T11:33:59.806" v="893" actId="478"/>
          <ac:picMkLst>
            <pc:docMk/>
            <pc:sldMk cId="1847018153" sldId="259"/>
            <ac:picMk id="1028" creationId="{2968F211-E495-4FF6-87B9-EBBA0377517D}"/>
          </ac:picMkLst>
        </pc:picChg>
        <pc:cxnChg chg="del">
          <ac:chgData name="Anne Horvers" userId="f441a0a2-85e5-4e2f-851f-f93b3add05b6" providerId="ADAL" clId="{CCF32CE3-6998-48C6-B40B-5B103ADAE0BB}" dt="2020-10-20T11:23:01.488" v="736" actId="478"/>
          <ac:cxnSpMkLst>
            <pc:docMk/>
            <pc:sldMk cId="1847018153" sldId="259"/>
            <ac:cxnSpMk id="9" creationId="{55DE5B15-9DB5-4230-8CCC-CAE8C4C7CEE5}"/>
          </ac:cxnSpMkLst>
        </pc:cxnChg>
        <pc:cxnChg chg="mod">
          <ac:chgData name="Anne Horvers" userId="f441a0a2-85e5-4e2f-851f-f93b3add05b6" providerId="ADAL" clId="{CCF32CE3-6998-48C6-B40B-5B103ADAE0BB}" dt="2020-10-20T11:38:01.273" v="991" actId="1076"/>
          <ac:cxnSpMkLst>
            <pc:docMk/>
            <pc:sldMk cId="1847018153" sldId="259"/>
            <ac:cxnSpMk id="11" creationId="{AF172650-0017-4C5E-A05B-3ED82DE01059}"/>
          </ac:cxnSpMkLst>
        </pc:cxnChg>
        <pc:cxnChg chg="add mod">
          <ac:chgData name="Anne Horvers" userId="f441a0a2-85e5-4e2f-851f-f93b3add05b6" providerId="ADAL" clId="{CCF32CE3-6998-48C6-B40B-5B103ADAE0BB}" dt="2020-10-20T11:38:01.273" v="991" actId="1076"/>
          <ac:cxnSpMkLst>
            <pc:docMk/>
            <pc:sldMk cId="1847018153" sldId="259"/>
            <ac:cxnSpMk id="16" creationId="{E5F15962-CCE8-4471-A1D0-BF7442396760}"/>
          </ac:cxnSpMkLst>
        </pc:cxnChg>
        <pc:cxnChg chg="del">
          <ac:chgData name="Anne Horvers" userId="f441a0a2-85e5-4e2f-851f-f93b3add05b6" providerId="ADAL" clId="{CCF32CE3-6998-48C6-B40B-5B103ADAE0BB}" dt="2020-10-20T11:23:02.320" v="737" actId="478"/>
          <ac:cxnSpMkLst>
            <pc:docMk/>
            <pc:sldMk cId="1847018153" sldId="259"/>
            <ac:cxnSpMk id="17" creationId="{DEC66B76-AFC4-42D6-8067-7EBA785B80C0}"/>
          </ac:cxnSpMkLst>
        </pc:cxnChg>
        <pc:cxnChg chg="add mod">
          <ac:chgData name="Anne Horvers" userId="f441a0a2-85e5-4e2f-851f-f93b3add05b6" providerId="ADAL" clId="{CCF32CE3-6998-48C6-B40B-5B103ADAE0BB}" dt="2020-10-20T11:38:01.273" v="991" actId="1076"/>
          <ac:cxnSpMkLst>
            <pc:docMk/>
            <pc:sldMk cId="1847018153" sldId="259"/>
            <ac:cxnSpMk id="18" creationId="{18B0A762-C85D-4B2F-885F-87D89B5C60BE}"/>
          </ac:cxnSpMkLst>
        </pc:cxnChg>
        <pc:cxnChg chg="add mod">
          <ac:chgData name="Anne Horvers" userId="f441a0a2-85e5-4e2f-851f-f93b3add05b6" providerId="ADAL" clId="{CCF32CE3-6998-48C6-B40B-5B103ADAE0BB}" dt="2020-10-20T11:38:01.273" v="991" actId="1076"/>
          <ac:cxnSpMkLst>
            <pc:docMk/>
            <pc:sldMk cId="1847018153" sldId="259"/>
            <ac:cxnSpMk id="31" creationId="{07C571C9-A048-47DF-99EC-EB1DB340FACF}"/>
          </ac:cxnSpMkLst>
        </pc:cxnChg>
        <pc:cxnChg chg="add mod">
          <ac:chgData name="Anne Horvers" userId="f441a0a2-85e5-4e2f-851f-f93b3add05b6" providerId="ADAL" clId="{CCF32CE3-6998-48C6-B40B-5B103ADAE0BB}" dt="2020-10-20T11:38:01.273" v="991" actId="1076"/>
          <ac:cxnSpMkLst>
            <pc:docMk/>
            <pc:sldMk cId="1847018153" sldId="259"/>
            <ac:cxnSpMk id="34" creationId="{EEE5F82C-42DC-4E8A-986B-C6746EC66F7B}"/>
          </ac:cxnSpMkLst>
        </pc:cxnChg>
        <pc:cxnChg chg="add mod">
          <ac:chgData name="Anne Horvers" userId="f441a0a2-85e5-4e2f-851f-f93b3add05b6" providerId="ADAL" clId="{CCF32CE3-6998-48C6-B40B-5B103ADAE0BB}" dt="2020-10-20T11:39:27.722" v="1071" actId="1076"/>
          <ac:cxnSpMkLst>
            <pc:docMk/>
            <pc:sldMk cId="1847018153" sldId="259"/>
            <ac:cxnSpMk id="36" creationId="{15EC127F-7790-464B-9F7F-C3D81702CBE9}"/>
          </ac:cxnSpMkLst>
        </pc:cxnChg>
        <pc:cxnChg chg="add mod">
          <ac:chgData name="Anne Horvers" userId="f441a0a2-85e5-4e2f-851f-f93b3add05b6" providerId="ADAL" clId="{CCF32CE3-6998-48C6-B40B-5B103ADAE0BB}" dt="2020-10-20T11:39:20.661" v="1070" actId="14100"/>
          <ac:cxnSpMkLst>
            <pc:docMk/>
            <pc:sldMk cId="1847018153" sldId="259"/>
            <ac:cxnSpMk id="40" creationId="{394AE113-6458-4A35-B569-5A4DFCFE1320}"/>
          </ac:cxnSpMkLst>
        </pc:cxnChg>
        <pc:cxnChg chg="add mod">
          <ac:chgData name="Anne Horvers" userId="f441a0a2-85e5-4e2f-851f-f93b3add05b6" providerId="ADAL" clId="{CCF32CE3-6998-48C6-B40B-5B103ADAE0BB}" dt="2020-10-20T11:40:08.522" v="1107" actId="14100"/>
          <ac:cxnSpMkLst>
            <pc:docMk/>
            <pc:sldMk cId="1847018153" sldId="259"/>
            <ac:cxnSpMk id="45" creationId="{6CABE7EC-6442-40B8-AD6B-DCFAB8B59943}"/>
          </ac:cxnSpMkLst>
        </pc:cxnChg>
      </pc:sldChg>
      <pc:sldChg chg="add del">
        <pc:chgData name="Anne Horvers" userId="f441a0a2-85e5-4e2f-851f-f93b3add05b6" providerId="ADAL" clId="{CCF32CE3-6998-48C6-B40B-5B103ADAE0BB}" dt="2020-10-20T11:18:42.093" v="435"/>
        <pc:sldMkLst>
          <pc:docMk/>
          <pc:sldMk cId="2492195486" sldId="259"/>
        </pc:sldMkLst>
      </pc:sldChg>
      <pc:sldChg chg="addSp delSp modSp add">
        <pc:chgData name="Anne Horvers" userId="f441a0a2-85e5-4e2f-851f-f93b3add05b6" providerId="ADAL" clId="{CCF32CE3-6998-48C6-B40B-5B103ADAE0BB}" dt="2020-10-20T12:19:32.519" v="2388" actId="478"/>
        <pc:sldMkLst>
          <pc:docMk/>
          <pc:sldMk cId="347154293" sldId="260"/>
        </pc:sldMkLst>
        <pc:spChg chg="mod">
          <ac:chgData name="Anne Horvers" userId="f441a0a2-85e5-4e2f-851f-f93b3add05b6" providerId="ADAL" clId="{CCF32CE3-6998-48C6-B40B-5B103ADAE0BB}" dt="2020-10-20T11:55:49.112" v="1756" actId="207"/>
          <ac:spMkLst>
            <pc:docMk/>
            <pc:sldMk cId="347154293" sldId="260"/>
            <ac:spMk id="3" creationId="{0F42FD7A-B9CF-4B9D-93BA-A0EEF7A178E4}"/>
          </ac:spMkLst>
        </pc:spChg>
        <pc:spChg chg="mod">
          <ac:chgData name="Anne Horvers" userId="f441a0a2-85e5-4e2f-851f-f93b3add05b6" providerId="ADAL" clId="{CCF32CE3-6998-48C6-B40B-5B103ADAE0BB}" dt="2020-10-20T11:55:05.184" v="1739" actId="1076"/>
          <ac:spMkLst>
            <pc:docMk/>
            <pc:sldMk cId="347154293" sldId="260"/>
            <ac:spMk id="8" creationId="{30EE12B2-8CF9-4EDE-A235-51446BCAF0F5}"/>
          </ac:spMkLst>
        </pc:spChg>
        <pc:spChg chg="del">
          <ac:chgData name="Anne Horvers" userId="f441a0a2-85e5-4e2f-851f-f93b3add05b6" providerId="ADAL" clId="{CCF32CE3-6998-48C6-B40B-5B103ADAE0BB}" dt="2020-10-20T11:49:31.062" v="1499" actId="478"/>
          <ac:spMkLst>
            <pc:docMk/>
            <pc:sldMk cId="347154293" sldId="260"/>
            <ac:spMk id="10" creationId="{9B34D467-F551-4376-AFA4-3EFE47874E21}"/>
          </ac:spMkLst>
        </pc:spChg>
        <pc:spChg chg="add del mod">
          <ac:chgData name="Anne Horvers" userId="f441a0a2-85e5-4e2f-851f-f93b3add05b6" providerId="ADAL" clId="{CCF32CE3-6998-48C6-B40B-5B103ADAE0BB}" dt="2020-10-20T12:19:32.519" v="2388" actId="478"/>
          <ac:spMkLst>
            <pc:docMk/>
            <pc:sldMk cId="347154293" sldId="260"/>
            <ac:spMk id="13" creationId="{989438CB-A85D-4E2B-B1F8-101285CA16FD}"/>
          </ac:spMkLst>
        </pc:spChg>
        <pc:spChg chg="del mod">
          <ac:chgData name="Anne Horvers" userId="f441a0a2-85e5-4e2f-851f-f93b3add05b6" providerId="ADAL" clId="{CCF32CE3-6998-48C6-B40B-5B103ADAE0BB}" dt="2020-10-20T11:49:29.629" v="1497" actId="478"/>
          <ac:spMkLst>
            <pc:docMk/>
            <pc:sldMk cId="347154293" sldId="260"/>
            <ac:spMk id="14" creationId="{DD4630A7-CCFF-46B9-91DB-72724D552939}"/>
          </ac:spMkLst>
        </pc:spChg>
        <pc:spChg chg="add mod">
          <ac:chgData name="Anne Horvers" userId="f441a0a2-85e5-4e2f-851f-f93b3add05b6" providerId="ADAL" clId="{CCF32CE3-6998-48C6-B40B-5B103ADAE0BB}" dt="2020-10-20T11:52:41.211" v="1609" actId="1076"/>
          <ac:spMkLst>
            <pc:docMk/>
            <pc:sldMk cId="347154293" sldId="260"/>
            <ac:spMk id="28" creationId="{8F612101-BF9F-4C1C-9965-D7A7747F4AE2}"/>
          </ac:spMkLst>
        </pc:spChg>
        <pc:spChg chg="add mod">
          <ac:chgData name="Anne Horvers" userId="f441a0a2-85e5-4e2f-851f-f93b3add05b6" providerId="ADAL" clId="{CCF32CE3-6998-48C6-B40B-5B103ADAE0BB}" dt="2020-10-20T11:52:44.215" v="1610" actId="1076"/>
          <ac:spMkLst>
            <pc:docMk/>
            <pc:sldMk cId="347154293" sldId="260"/>
            <ac:spMk id="29" creationId="{0E3E3954-23DB-4D47-ACAA-F75D4C0B6B28}"/>
          </ac:spMkLst>
        </pc:spChg>
        <pc:spChg chg="add mod">
          <ac:chgData name="Anne Horvers" userId="f441a0a2-85e5-4e2f-851f-f93b3add05b6" providerId="ADAL" clId="{CCF32CE3-6998-48C6-B40B-5B103ADAE0BB}" dt="2020-10-20T11:53:05.475" v="1658" actId="1076"/>
          <ac:spMkLst>
            <pc:docMk/>
            <pc:sldMk cId="347154293" sldId="260"/>
            <ac:spMk id="30" creationId="{57AA4642-0790-4D47-8D1A-7750D4F26B2D}"/>
          </ac:spMkLst>
        </pc:spChg>
        <pc:spChg chg="add mod">
          <ac:chgData name="Anne Horvers" userId="f441a0a2-85e5-4e2f-851f-f93b3add05b6" providerId="ADAL" clId="{CCF32CE3-6998-48C6-B40B-5B103ADAE0BB}" dt="2020-10-20T11:53:21.128" v="1697" actId="20577"/>
          <ac:spMkLst>
            <pc:docMk/>
            <pc:sldMk cId="347154293" sldId="260"/>
            <ac:spMk id="31" creationId="{A85339FC-4EE2-4253-9D96-C1FB9A0455FE}"/>
          </ac:spMkLst>
        </pc:spChg>
        <pc:spChg chg="add mod">
          <ac:chgData name="Anne Horvers" userId="f441a0a2-85e5-4e2f-851f-f93b3add05b6" providerId="ADAL" clId="{CCF32CE3-6998-48C6-B40B-5B103ADAE0BB}" dt="2020-10-20T11:54:52.223" v="1736" actId="20577"/>
          <ac:spMkLst>
            <pc:docMk/>
            <pc:sldMk cId="347154293" sldId="260"/>
            <ac:spMk id="32" creationId="{059721D1-CCB2-44D5-96BA-1ADF267820CE}"/>
          </ac:spMkLst>
        </pc:spChg>
        <pc:picChg chg="add mod ord">
          <ac:chgData name="Anne Horvers" userId="f441a0a2-85e5-4e2f-851f-f93b3add05b6" providerId="ADAL" clId="{CCF32CE3-6998-48C6-B40B-5B103ADAE0BB}" dt="2020-10-20T11:55:05.184" v="1739" actId="1076"/>
          <ac:picMkLst>
            <pc:docMk/>
            <pc:sldMk cId="347154293" sldId="260"/>
            <ac:picMk id="4" creationId="{74CC84E8-EDC5-4C16-8A66-3CE1AD65A152}"/>
          </ac:picMkLst>
        </pc:picChg>
        <pc:picChg chg="del">
          <ac:chgData name="Anne Horvers" userId="f441a0a2-85e5-4e2f-851f-f93b3add05b6" providerId="ADAL" clId="{CCF32CE3-6998-48C6-B40B-5B103ADAE0BB}" dt="2020-10-20T11:48:03.279" v="1423" actId="478"/>
          <ac:picMkLst>
            <pc:docMk/>
            <pc:sldMk cId="347154293" sldId="260"/>
            <ac:picMk id="5" creationId="{148C202D-F027-47EA-9BC6-4751A7C28490}"/>
          </ac:picMkLst>
        </pc:picChg>
        <pc:picChg chg="del">
          <ac:chgData name="Anne Horvers" userId="f441a0a2-85e5-4e2f-851f-f93b3add05b6" providerId="ADAL" clId="{CCF32CE3-6998-48C6-B40B-5B103ADAE0BB}" dt="2020-10-20T11:48:03.774" v="1424" actId="478"/>
          <ac:picMkLst>
            <pc:docMk/>
            <pc:sldMk cId="347154293" sldId="260"/>
            <ac:picMk id="7" creationId="{30BA54F1-3F3E-441F-8E42-B54AD7DFF72C}"/>
          </ac:picMkLst>
        </pc:picChg>
        <pc:picChg chg="add del mod">
          <ac:chgData name="Anne Horvers" userId="f441a0a2-85e5-4e2f-851f-f93b3add05b6" providerId="ADAL" clId="{CCF32CE3-6998-48C6-B40B-5B103ADAE0BB}" dt="2020-10-20T11:49:41.158" v="1501"/>
          <ac:picMkLst>
            <pc:docMk/>
            <pc:sldMk cId="347154293" sldId="260"/>
            <ac:picMk id="16" creationId="{3D4A58AE-E3E1-43CB-8541-B56BFF8612BC}"/>
          </ac:picMkLst>
        </pc:picChg>
        <pc:picChg chg="add mod">
          <ac:chgData name="Anne Horvers" userId="f441a0a2-85e5-4e2f-851f-f93b3add05b6" providerId="ADAL" clId="{CCF32CE3-6998-48C6-B40B-5B103ADAE0BB}" dt="2020-10-20T11:50:53.347" v="1535" actId="14100"/>
          <ac:picMkLst>
            <pc:docMk/>
            <pc:sldMk cId="347154293" sldId="260"/>
            <ac:picMk id="19" creationId="{CE46586D-F0E7-4A16-9EA9-7BC999927287}"/>
          </ac:picMkLst>
        </pc:picChg>
        <pc:picChg chg="add mod">
          <ac:chgData name="Anne Horvers" userId="f441a0a2-85e5-4e2f-851f-f93b3add05b6" providerId="ADAL" clId="{CCF32CE3-6998-48C6-B40B-5B103ADAE0BB}" dt="2020-10-20T11:50:33.232" v="1526" actId="1076"/>
          <ac:picMkLst>
            <pc:docMk/>
            <pc:sldMk cId="347154293" sldId="260"/>
            <ac:picMk id="21" creationId="{864151C2-91EB-4AE0-84DC-11F982254E09}"/>
          </ac:picMkLst>
        </pc:picChg>
        <pc:picChg chg="add mod">
          <ac:chgData name="Anne Horvers" userId="f441a0a2-85e5-4e2f-851f-f93b3add05b6" providerId="ADAL" clId="{CCF32CE3-6998-48C6-B40B-5B103ADAE0BB}" dt="2020-10-20T11:50:36.666" v="1527" actId="1076"/>
          <ac:picMkLst>
            <pc:docMk/>
            <pc:sldMk cId="347154293" sldId="260"/>
            <ac:picMk id="23" creationId="{6030F489-394D-4CB2-93F1-FEE82079AC33}"/>
          </ac:picMkLst>
        </pc:picChg>
        <pc:picChg chg="add mod">
          <ac:chgData name="Anne Horvers" userId="f441a0a2-85e5-4e2f-851f-f93b3add05b6" providerId="ADAL" clId="{CCF32CE3-6998-48C6-B40B-5B103ADAE0BB}" dt="2020-10-20T11:50:59.531" v="1539" actId="1076"/>
          <ac:picMkLst>
            <pc:docMk/>
            <pc:sldMk cId="347154293" sldId="260"/>
            <ac:picMk id="25" creationId="{501678F8-6E9B-4342-B8EE-00FC6D8F449C}"/>
          </ac:picMkLst>
        </pc:picChg>
        <pc:picChg chg="add mod">
          <ac:chgData name="Anne Horvers" userId="f441a0a2-85e5-4e2f-851f-f93b3add05b6" providerId="ADAL" clId="{CCF32CE3-6998-48C6-B40B-5B103ADAE0BB}" dt="2020-10-20T11:50:57.815" v="1538" actId="1076"/>
          <ac:picMkLst>
            <pc:docMk/>
            <pc:sldMk cId="347154293" sldId="260"/>
            <ac:picMk id="27" creationId="{CAA4BE02-42EE-4AD7-82FA-5A4C3D1975EE}"/>
          </ac:picMkLst>
        </pc:picChg>
        <pc:cxnChg chg="del mod">
          <ac:chgData name="Anne Horvers" userId="f441a0a2-85e5-4e2f-851f-f93b3add05b6" providerId="ADAL" clId="{CCF32CE3-6998-48C6-B40B-5B103ADAE0BB}" dt="2020-10-20T11:48:58.320" v="1470" actId="478"/>
          <ac:cxnSpMkLst>
            <pc:docMk/>
            <pc:sldMk cId="347154293" sldId="260"/>
            <ac:cxnSpMk id="9" creationId="{55DE5B15-9DB5-4230-8CCC-CAE8C4C7CEE5}"/>
          </ac:cxnSpMkLst>
        </pc:cxnChg>
        <pc:cxnChg chg="mod ord">
          <ac:chgData name="Anne Horvers" userId="f441a0a2-85e5-4e2f-851f-f93b3add05b6" providerId="ADAL" clId="{CCF32CE3-6998-48C6-B40B-5B103ADAE0BB}" dt="2020-10-20T11:55:05.184" v="1739" actId="1076"/>
          <ac:cxnSpMkLst>
            <pc:docMk/>
            <pc:sldMk cId="347154293" sldId="260"/>
            <ac:cxnSpMk id="11" creationId="{AF172650-0017-4C5E-A05B-3ED82DE01059}"/>
          </ac:cxnSpMkLst>
        </pc:cxnChg>
        <pc:cxnChg chg="del">
          <ac:chgData name="Anne Horvers" userId="f441a0a2-85e5-4e2f-851f-f93b3add05b6" providerId="ADAL" clId="{CCF32CE3-6998-48C6-B40B-5B103ADAE0BB}" dt="2020-10-20T11:49:30.613" v="1498" actId="478"/>
          <ac:cxnSpMkLst>
            <pc:docMk/>
            <pc:sldMk cId="347154293" sldId="260"/>
            <ac:cxnSpMk id="17" creationId="{DEC66B76-AFC4-42D6-8067-7EBA785B80C0}"/>
          </ac:cxnSpMkLst>
        </pc:cxnChg>
      </pc:sldChg>
      <pc:sldChg chg="delSp modSp add del">
        <pc:chgData name="Anne Horvers" userId="f441a0a2-85e5-4e2f-851f-f93b3add05b6" providerId="ADAL" clId="{CCF32CE3-6998-48C6-B40B-5B103ADAE0BB}" dt="2020-10-20T11:55:19.015" v="1743" actId="2696"/>
        <pc:sldMkLst>
          <pc:docMk/>
          <pc:sldMk cId="3776047607" sldId="261"/>
        </pc:sldMkLst>
        <pc:spChg chg="mod">
          <ac:chgData name="Anne Horvers" userId="f441a0a2-85e5-4e2f-851f-f93b3add05b6" providerId="ADAL" clId="{CCF32CE3-6998-48C6-B40B-5B103ADAE0BB}" dt="2020-10-20T11:55:13.419" v="1740" actId="6549"/>
          <ac:spMkLst>
            <pc:docMk/>
            <pc:sldMk cId="3776047607" sldId="261"/>
            <ac:spMk id="3" creationId="{0F42FD7A-B9CF-4B9D-93BA-A0EEF7A178E4}"/>
          </ac:spMkLst>
        </pc:spChg>
        <pc:spChg chg="del">
          <ac:chgData name="Anne Horvers" userId="f441a0a2-85e5-4e2f-851f-f93b3add05b6" providerId="ADAL" clId="{CCF32CE3-6998-48C6-B40B-5B103ADAE0BB}" dt="2020-10-20T11:55:15.075" v="1741" actId="478"/>
          <ac:spMkLst>
            <pc:docMk/>
            <pc:sldMk cId="3776047607" sldId="261"/>
            <ac:spMk id="8" creationId="{30EE12B2-8CF9-4EDE-A235-51446BCAF0F5}"/>
          </ac:spMkLst>
        </pc:spChg>
        <pc:spChg chg="del">
          <ac:chgData name="Anne Horvers" userId="f441a0a2-85e5-4e2f-851f-f93b3add05b6" providerId="ADAL" clId="{CCF32CE3-6998-48C6-B40B-5B103ADAE0BB}" dt="2020-10-20T11:55:15.075" v="1741" actId="478"/>
          <ac:spMkLst>
            <pc:docMk/>
            <pc:sldMk cId="3776047607" sldId="261"/>
            <ac:spMk id="10" creationId="{9B34D467-F551-4376-AFA4-3EFE47874E21}"/>
          </ac:spMkLst>
        </pc:spChg>
        <pc:spChg chg="del">
          <ac:chgData name="Anne Horvers" userId="f441a0a2-85e5-4e2f-851f-f93b3add05b6" providerId="ADAL" clId="{CCF32CE3-6998-48C6-B40B-5B103ADAE0BB}" dt="2020-10-20T11:55:15.075" v="1741" actId="478"/>
          <ac:spMkLst>
            <pc:docMk/>
            <pc:sldMk cId="3776047607" sldId="261"/>
            <ac:spMk id="14" creationId="{DD4630A7-CCFF-46B9-91DB-72724D552939}"/>
          </ac:spMkLst>
        </pc:spChg>
        <pc:picChg chg="del mod">
          <ac:chgData name="Anne Horvers" userId="f441a0a2-85e5-4e2f-851f-f93b3add05b6" providerId="ADAL" clId="{CCF32CE3-6998-48C6-B40B-5B103ADAE0BB}" dt="2020-10-20T11:48:24.318" v="1432" actId="478"/>
          <ac:picMkLst>
            <pc:docMk/>
            <pc:sldMk cId="3776047607" sldId="261"/>
            <ac:picMk id="5" creationId="{148C202D-F027-47EA-9BC6-4751A7C28490}"/>
          </ac:picMkLst>
        </pc:picChg>
        <pc:picChg chg="del">
          <ac:chgData name="Anne Horvers" userId="f441a0a2-85e5-4e2f-851f-f93b3add05b6" providerId="ADAL" clId="{CCF32CE3-6998-48C6-B40B-5B103ADAE0BB}" dt="2020-10-20T11:48:25.911" v="1433" actId="478"/>
          <ac:picMkLst>
            <pc:docMk/>
            <pc:sldMk cId="3776047607" sldId="261"/>
            <ac:picMk id="7" creationId="{30BA54F1-3F3E-441F-8E42-B54AD7DFF72C}"/>
          </ac:picMkLst>
        </pc:picChg>
        <pc:cxnChg chg="del">
          <ac:chgData name="Anne Horvers" userId="f441a0a2-85e5-4e2f-851f-f93b3add05b6" providerId="ADAL" clId="{CCF32CE3-6998-48C6-B40B-5B103ADAE0BB}" dt="2020-10-20T11:55:15.075" v="1741" actId="478"/>
          <ac:cxnSpMkLst>
            <pc:docMk/>
            <pc:sldMk cId="3776047607" sldId="261"/>
            <ac:cxnSpMk id="9" creationId="{55DE5B15-9DB5-4230-8CCC-CAE8C4C7CEE5}"/>
          </ac:cxnSpMkLst>
        </pc:cxnChg>
        <pc:cxnChg chg="del">
          <ac:chgData name="Anne Horvers" userId="f441a0a2-85e5-4e2f-851f-f93b3add05b6" providerId="ADAL" clId="{CCF32CE3-6998-48C6-B40B-5B103ADAE0BB}" dt="2020-10-20T11:55:15.075" v="1741" actId="478"/>
          <ac:cxnSpMkLst>
            <pc:docMk/>
            <pc:sldMk cId="3776047607" sldId="261"/>
            <ac:cxnSpMk id="11" creationId="{AF172650-0017-4C5E-A05B-3ED82DE01059}"/>
          </ac:cxnSpMkLst>
        </pc:cxnChg>
        <pc:cxnChg chg="del">
          <ac:chgData name="Anne Horvers" userId="f441a0a2-85e5-4e2f-851f-f93b3add05b6" providerId="ADAL" clId="{CCF32CE3-6998-48C6-B40B-5B103ADAE0BB}" dt="2020-10-20T11:55:15.075" v="1741" actId="478"/>
          <ac:cxnSpMkLst>
            <pc:docMk/>
            <pc:sldMk cId="3776047607" sldId="261"/>
            <ac:cxnSpMk id="17" creationId="{DEC66B76-AFC4-42D6-8067-7EBA785B80C0}"/>
          </ac:cxnSpMkLst>
        </pc:cxnChg>
      </pc:sldChg>
      <pc:sldChg chg="addSp delSp add del">
        <pc:chgData name="Anne Horvers" userId="f441a0a2-85e5-4e2f-851f-f93b3add05b6" providerId="ADAL" clId="{CCF32CE3-6998-48C6-B40B-5B103ADAE0BB}" dt="2020-10-20T11:27:15.116" v="762" actId="2696"/>
        <pc:sldMkLst>
          <pc:docMk/>
          <pc:sldMk cId="33094329" sldId="262"/>
        </pc:sldMkLst>
        <pc:spChg chg="add del">
          <ac:chgData name="Anne Horvers" userId="f441a0a2-85e5-4e2f-851f-f93b3add05b6" providerId="ADAL" clId="{CCF32CE3-6998-48C6-B40B-5B103ADAE0BB}" dt="2020-10-20T11:27:14.003" v="761"/>
          <ac:spMkLst>
            <pc:docMk/>
            <pc:sldMk cId="33094329" sldId="262"/>
            <ac:spMk id="4" creationId="{D6D7BE77-F439-428C-9736-9A7A8D06C42D}"/>
          </ac:spMkLst>
        </pc:spChg>
      </pc:sldChg>
      <pc:sldChg chg="addSp delSp modSp add del">
        <pc:chgData name="Anne Horvers" userId="f441a0a2-85e5-4e2f-851f-f93b3add05b6" providerId="ADAL" clId="{CCF32CE3-6998-48C6-B40B-5B103ADAE0BB}" dt="2020-10-20T11:47:11.009" v="1362" actId="2696"/>
        <pc:sldMkLst>
          <pc:docMk/>
          <pc:sldMk cId="2621465875" sldId="262"/>
        </pc:sldMkLst>
        <pc:spChg chg="mod">
          <ac:chgData name="Anne Horvers" userId="f441a0a2-85e5-4e2f-851f-f93b3add05b6" providerId="ADAL" clId="{CCF32CE3-6998-48C6-B40B-5B103ADAE0BB}" dt="2020-10-20T11:27:57.664" v="798" actId="20577"/>
          <ac:spMkLst>
            <pc:docMk/>
            <pc:sldMk cId="2621465875" sldId="262"/>
            <ac:spMk id="3" creationId="{0F42FD7A-B9CF-4B9D-93BA-A0EEF7A178E4}"/>
          </ac:spMkLst>
        </pc:spChg>
        <pc:spChg chg="del">
          <ac:chgData name="Anne Horvers" userId="f441a0a2-85e5-4e2f-851f-f93b3add05b6" providerId="ADAL" clId="{CCF32CE3-6998-48C6-B40B-5B103ADAE0BB}" dt="2020-10-20T11:27:52.631" v="784" actId="478"/>
          <ac:spMkLst>
            <pc:docMk/>
            <pc:sldMk cId="2621465875" sldId="262"/>
            <ac:spMk id="8" creationId="{30EE12B2-8CF9-4EDE-A235-51446BCAF0F5}"/>
          </ac:spMkLst>
        </pc:spChg>
        <pc:spChg chg="del">
          <ac:chgData name="Anne Horvers" userId="f441a0a2-85e5-4e2f-851f-f93b3add05b6" providerId="ADAL" clId="{CCF32CE3-6998-48C6-B40B-5B103ADAE0BB}" dt="2020-10-20T11:27:49.423" v="781" actId="478"/>
          <ac:spMkLst>
            <pc:docMk/>
            <pc:sldMk cId="2621465875" sldId="262"/>
            <ac:spMk id="10" creationId="{9B34D467-F551-4376-AFA4-3EFE47874E21}"/>
          </ac:spMkLst>
        </pc:spChg>
        <pc:spChg chg="del">
          <ac:chgData name="Anne Horvers" userId="f441a0a2-85e5-4e2f-851f-f93b3add05b6" providerId="ADAL" clId="{CCF32CE3-6998-48C6-B40B-5B103ADAE0BB}" dt="2020-10-20T11:27:53.334" v="785" actId="478"/>
          <ac:spMkLst>
            <pc:docMk/>
            <pc:sldMk cId="2621465875" sldId="262"/>
            <ac:spMk id="14" creationId="{DD4630A7-CCFF-46B9-91DB-72724D552939}"/>
          </ac:spMkLst>
        </pc:spChg>
        <pc:picChg chg="mod">
          <ac:chgData name="Anne Horvers" userId="f441a0a2-85e5-4e2f-851f-f93b3add05b6" providerId="ADAL" clId="{CCF32CE3-6998-48C6-B40B-5B103ADAE0BB}" dt="2020-10-20T11:32:19.740" v="870" actId="1076"/>
          <ac:picMkLst>
            <pc:docMk/>
            <pc:sldMk cId="2621465875" sldId="262"/>
            <ac:picMk id="6" creationId="{0FBE8537-26C2-4BB7-AA89-0F120EEA8789}"/>
          </ac:picMkLst>
        </pc:picChg>
        <pc:picChg chg="add del mod">
          <ac:chgData name="Anne Horvers" userId="f441a0a2-85e5-4e2f-851f-f93b3add05b6" providerId="ADAL" clId="{CCF32CE3-6998-48C6-B40B-5B103ADAE0BB}" dt="2020-10-20T11:30:38.556" v="857" actId="478"/>
          <ac:picMkLst>
            <pc:docMk/>
            <pc:sldMk cId="2621465875" sldId="262"/>
            <ac:picMk id="19" creationId="{07A8A7B4-94E2-47E8-9CB3-8C6D8BA8BF0F}"/>
          </ac:picMkLst>
        </pc:picChg>
        <pc:picChg chg="add del mod">
          <ac:chgData name="Anne Horvers" userId="f441a0a2-85e5-4e2f-851f-f93b3add05b6" providerId="ADAL" clId="{CCF32CE3-6998-48C6-B40B-5B103ADAE0BB}" dt="2020-10-20T11:33:09.125" v="881" actId="478"/>
          <ac:picMkLst>
            <pc:docMk/>
            <pc:sldMk cId="2621465875" sldId="262"/>
            <ac:picMk id="21" creationId="{F52EB16A-4640-4372-B4DF-BCB279C70041}"/>
          </ac:picMkLst>
        </pc:picChg>
        <pc:picChg chg="mod">
          <ac:chgData name="Anne Horvers" userId="f441a0a2-85e5-4e2f-851f-f93b3add05b6" providerId="ADAL" clId="{CCF32CE3-6998-48C6-B40B-5B103ADAE0BB}" dt="2020-10-20T11:33:16.861" v="884" actId="1076"/>
          <ac:picMkLst>
            <pc:docMk/>
            <pc:sldMk cId="2621465875" sldId="262"/>
            <ac:picMk id="23" creationId="{86DA5EAA-5A5E-49A1-9A4C-27549A509A48}"/>
          </ac:picMkLst>
        </pc:picChg>
        <pc:picChg chg="mod">
          <ac:chgData name="Anne Horvers" userId="f441a0a2-85e5-4e2f-851f-f93b3add05b6" providerId="ADAL" clId="{CCF32CE3-6998-48C6-B40B-5B103ADAE0BB}" dt="2020-10-20T11:33:35.665" v="892" actId="1076"/>
          <ac:picMkLst>
            <pc:docMk/>
            <pc:sldMk cId="2621465875" sldId="262"/>
            <ac:picMk id="25" creationId="{73DB556A-9BF7-4643-8464-F729CE762A0A}"/>
          </ac:picMkLst>
        </pc:picChg>
        <pc:picChg chg="del mod">
          <ac:chgData name="Anne Horvers" userId="f441a0a2-85e5-4e2f-851f-f93b3add05b6" providerId="ADAL" clId="{CCF32CE3-6998-48C6-B40B-5B103ADAE0BB}" dt="2020-10-20T11:28:03.397" v="801" actId="478"/>
          <ac:picMkLst>
            <pc:docMk/>
            <pc:sldMk cId="2621465875" sldId="262"/>
            <ac:picMk id="1028" creationId="{2968F211-E495-4FF6-87B9-EBBA0377517D}"/>
          </ac:picMkLst>
        </pc:picChg>
        <pc:picChg chg="add del mod">
          <ac:chgData name="Anne Horvers" userId="f441a0a2-85e5-4e2f-851f-f93b3add05b6" providerId="ADAL" clId="{CCF32CE3-6998-48C6-B40B-5B103ADAE0BB}" dt="2020-10-20T11:29:15.564" v="833" actId="478"/>
          <ac:picMkLst>
            <pc:docMk/>
            <pc:sldMk cId="2621465875" sldId="262"/>
            <ac:picMk id="2050" creationId="{7F090686-7828-42F5-B094-EA39436DB696}"/>
          </ac:picMkLst>
        </pc:picChg>
        <pc:picChg chg="add del mod">
          <ac:chgData name="Anne Horvers" userId="f441a0a2-85e5-4e2f-851f-f93b3add05b6" providerId="ADAL" clId="{CCF32CE3-6998-48C6-B40B-5B103ADAE0BB}" dt="2020-10-20T11:28:45.357" v="811"/>
          <ac:picMkLst>
            <pc:docMk/>
            <pc:sldMk cId="2621465875" sldId="262"/>
            <ac:picMk id="2052" creationId="{C1D29B19-29AF-41A4-80E1-93E06C60E765}"/>
          </ac:picMkLst>
        </pc:picChg>
        <pc:picChg chg="add del mod">
          <ac:chgData name="Anne Horvers" userId="f441a0a2-85e5-4e2f-851f-f93b3add05b6" providerId="ADAL" clId="{CCF32CE3-6998-48C6-B40B-5B103ADAE0BB}" dt="2020-10-20T11:28:59.949" v="827"/>
          <ac:picMkLst>
            <pc:docMk/>
            <pc:sldMk cId="2621465875" sldId="262"/>
            <ac:picMk id="2054" creationId="{2DAF3711-FE9B-48E9-83F6-F627A247CB5E}"/>
          </ac:picMkLst>
        </pc:picChg>
        <pc:picChg chg="add del">
          <ac:chgData name="Anne Horvers" userId="f441a0a2-85e5-4e2f-851f-f93b3add05b6" providerId="ADAL" clId="{CCF32CE3-6998-48C6-B40B-5B103ADAE0BB}" dt="2020-10-20T11:28:57.790" v="821"/>
          <ac:picMkLst>
            <pc:docMk/>
            <pc:sldMk cId="2621465875" sldId="262"/>
            <ac:picMk id="2056" creationId="{6B089378-43DF-4060-A9B2-5CEADA6FFB45}"/>
          </ac:picMkLst>
        </pc:picChg>
        <pc:picChg chg="add del">
          <ac:chgData name="Anne Horvers" userId="f441a0a2-85e5-4e2f-851f-f93b3add05b6" providerId="ADAL" clId="{CCF32CE3-6998-48C6-B40B-5B103ADAE0BB}" dt="2020-10-20T11:28:57.556" v="820"/>
          <ac:picMkLst>
            <pc:docMk/>
            <pc:sldMk cId="2621465875" sldId="262"/>
            <ac:picMk id="2058" creationId="{602BA522-8F1F-4890-BA55-41CC307AB03B}"/>
          </ac:picMkLst>
        </pc:picChg>
        <pc:picChg chg="add del mod">
          <ac:chgData name="Anne Horvers" userId="f441a0a2-85e5-4e2f-851f-f93b3add05b6" providerId="ADAL" clId="{CCF32CE3-6998-48C6-B40B-5B103ADAE0BB}" dt="2020-10-20T11:30:38.117" v="856" actId="478"/>
          <ac:picMkLst>
            <pc:docMk/>
            <pc:sldMk cId="2621465875" sldId="262"/>
            <ac:picMk id="2060" creationId="{EABE5A9D-7727-49AA-9C67-0A10A1FDC498}"/>
          </ac:picMkLst>
        </pc:picChg>
        <pc:picChg chg="add del mod">
          <ac:chgData name="Anne Horvers" userId="f441a0a2-85e5-4e2f-851f-f93b3add05b6" providerId="ADAL" clId="{CCF32CE3-6998-48C6-B40B-5B103ADAE0BB}" dt="2020-10-20T11:33:17.996" v="885" actId="478"/>
          <ac:picMkLst>
            <pc:docMk/>
            <pc:sldMk cId="2621465875" sldId="262"/>
            <ac:picMk id="2062" creationId="{8691CCEF-5B2B-448F-845C-63B872D6E113}"/>
          </ac:picMkLst>
        </pc:picChg>
        <pc:cxnChg chg="del">
          <ac:chgData name="Anne Horvers" userId="f441a0a2-85e5-4e2f-851f-f93b3add05b6" providerId="ADAL" clId="{CCF32CE3-6998-48C6-B40B-5B103ADAE0BB}" dt="2020-10-20T11:27:50.597" v="782" actId="478"/>
          <ac:cxnSpMkLst>
            <pc:docMk/>
            <pc:sldMk cId="2621465875" sldId="262"/>
            <ac:cxnSpMk id="11" creationId="{AF172650-0017-4C5E-A05B-3ED82DE01059}"/>
          </ac:cxnSpMkLst>
        </pc:cxnChg>
        <pc:cxnChg chg="del">
          <ac:chgData name="Anne Horvers" userId="f441a0a2-85e5-4e2f-851f-f93b3add05b6" providerId="ADAL" clId="{CCF32CE3-6998-48C6-B40B-5B103ADAE0BB}" dt="2020-10-20T11:27:54.294" v="786" actId="478"/>
          <ac:cxnSpMkLst>
            <pc:docMk/>
            <pc:sldMk cId="2621465875" sldId="262"/>
            <ac:cxnSpMk id="16" creationId="{E5F15962-CCE8-4471-A1D0-BF7442396760}"/>
          </ac:cxnSpMkLst>
        </pc:cxnChg>
        <pc:cxnChg chg="del">
          <ac:chgData name="Anne Horvers" userId="f441a0a2-85e5-4e2f-851f-f93b3add05b6" providerId="ADAL" clId="{CCF32CE3-6998-48C6-B40B-5B103ADAE0BB}" dt="2020-10-20T11:27:52.110" v="783" actId="478"/>
          <ac:cxnSpMkLst>
            <pc:docMk/>
            <pc:sldMk cId="2621465875" sldId="262"/>
            <ac:cxnSpMk id="18" creationId="{18B0A762-C85D-4B2F-885F-87D89B5C60BE}"/>
          </ac:cxnSpMkLst>
        </pc:cxnChg>
        <pc:cxnChg chg="add mod">
          <ac:chgData name="Anne Horvers" userId="f441a0a2-85e5-4e2f-851f-f93b3add05b6" providerId="ADAL" clId="{CCF32CE3-6998-48C6-B40B-5B103ADAE0BB}" dt="2020-10-20T11:33:14.885" v="883" actId="14100"/>
          <ac:cxnSpMkLst>
            <pc:docMk/>
            <pc:sldMk cId="2621465875" sldId="262"/>
            <ac:cxnSpMk id="22" creationId="{56615A87-BD29-4DEB-B4BD-0F9B1AF63253}"/>
          </ac:cxnSpMkLst>
        </pc:cxnChg>
        <pc:cxnChg chg="add del mod">
          <ac:chgData name="Anne Horvers" userId="f441a0a2-85e5-4e2f-851f-f93b3add05b6" providerId="ADAL" clId="{CCF32CE3-6998-48C6-B40B-5B103ADAE0BB}" dt="2020-10-20T11:33:28.461" v="889" actId="478"/>
          <ac:cxnSpMkLst>
            <pc:docMk/>
            <pc:sldMk cId="2621465875" sldId="262"/>
            <ac:cxnSpMk id="27" creationId="{0C7A04E6-830C-4DB1-9A3C-9F7EA0FF5729}"/>
          </ac:cxnSpMkLst>
        </pc:cxnChg>
        <pc:cxnChg chg="add mod">
          <ac:chgData name="Anne Horvers" userId="f441a0a2-85e5-4e2f-851f-f93b3add05b6" providerId="ADAL" clId="{CCF32CE3-6998-48C6-B40B-5B103ADAE0BB}" dt="2020-10-20T11:33:33.721" v="891" actId="1076"/>
          <ac:cxnSpMkLst>
            <pc:docMk/>
            <pc:sldMk cId="2621465875" sldId="262"/>
            <ac:cxnSpMk id="34" creationId="{2B2C73D5-B1D6-4198-A0BA-00D8639CAAA9}"/>
          </ac:cxnSpMkLst>
        </pc:cxnChg>
      </pc:sldChg>
      <pc:sldChg chg="add del">
        <pc:chgData name="Anne Horvers" userId="f441a0a2-85e5-4e2f-851f-f93b3add05b6" providerId="ADAL" clId="{CCF32CE3-6998-48C6-B40B-5B103ADAE0BB}" dt="2020-10-20T11:27:34.696" v="766"/>
        <pc:sldMkLst>
          <pc:docMk/>
          <pc:sldMk cId="4042764341" sldId="262"/>
        </pc:sldMkLst>
      </pc:sldChg>
      <pc:sldChg chg="add del">
        <pc:chgData name="Anne Horvers" userId="f441a0a2-85e5-4e2f-851f-f93b3add05b6" providerId="ADAL" clId="{CCF32CE3-6998-48C6-B40B-5B103ADAE0BB}" dt="2020-10-20T11:34:27.672" v="899"/>
        <pc:sldMkLst>
          <pc:docMk/>
          <pc:sldMk cId="98799927" sldId="263"/>
        </pc:sldMkLst>
      </pc:sldChg>
      <pc:sldChg chg="addSp delSp modSp add">
        <pc:chgData name="Anne Horvers" userId="f441a0a2-85e5-4e2f-851f-f93b3add05b6" providerId="ADAL" clId="{CCF32CE3-6998-48C6-B40B-5B103ADAE0BB}" dt="2020-10-20T11:47:40.550" v="1394" actId="27636"/>
        <pc:sldMkLst>
          <pc:docMk/>
          <pc:sldMk cId="803343727" sldId="263"/>
        </pc:sldMkLst>
        <pc:spChg chg="mod">
          <ac:chgData name="Anne Horvers" userId="f441a0a2-85e5-4e2f-851f-f93b3add05b6" providerId="ADAL" clId="{CCF32CE3-6998-48C6-B40B-5B103ADAE0BB}" dt="2020-10-20T11:47:40.550" v="1394" actId="27636"/>
          <ac:spMkLst>
            <pc:docMk/>
            <pc:sldMk cId="803343727" sldId="263"/>
            <ac:spMk id="3" creationId="{0F42FD7A-B9CF-4B9D-93BA-A0EEF7A178E4}"/>
          </ac:spMkLst>
        </pc:spChg>
        <pc:spChg chg="add del mod">
          <ac:chgData name="Anne Horvers" userId="f441a0a2-85e5-4e2f-851f-f93b3add05b6" providerId="ADAL" clId="{CCF32CE3-6998-48C6-B40B-5B103ADAE0BB}" dt="2020-10-20T11:36:01.962" v="948" actId="478"/>
          <ac:spMkLst>
            <pc:docMk/>
            <pc:sldMk cId="803343727" sldId="263"/>
            <ac:spMk id="5" creationId="{E30C68D8-F139-40E7-BE94-6624EA436388}"/>
          </ac:spMkLst>
        </pc:spChg>
        <pc:spChg chg="add del">
          <ac:chgData name="Anne Horvers" userId="f441a0a2-85e5-4e2f-851f-f93b3add05b6" providerId="ADAL" clId="{CCF32CE3-6998-48C6-B40B-5B103ADAE0BB}" dt="2020-10-20T11:44:11.430" v="1238"/>
          <ac:spMkLst>
            <pc:docMk/>
            <pc:sldMk cId="803343727" sldId="263"/>
            <ac:spMk id="6" creationId="{52B5AA51-6069-4958-B1CE-1F889405CCFC}"/>
          </ac:spMkLst>
        </pc:spChg>
        <pc:spChg chg="del">
          <ac:chgData name="Anne Horvers" userId="f441a0a2-85e5-4e2f-851f-f93b3add05b6" providerId="ADAL" clId="{CCF32CE3-6998-48C6-B40B-5B103ADAE0BB}" dt="2020-10-20T11:34:47.486" v="923" actId="478"/>
          <ac:spMkLst>
            <pc:docMk/>
            <pc:sldMk cId="803343727" sldId="263"/>
            <ac:spMk id="8" creationId="{30EE12B2-8CF9-4EDE-A235-51446BCAF0F5}"/>
          </ac:spMkLst>
        </pc:spChg>
        <pc:spChg chg="del">
          <ac:chgData name="Anne Horvers" userId="f441a0a2-85e5-4e2f-851f-f93b3add05b6" providerId="ADAL" clId="{CCF32CE3-6998-48C6-B40B-5B103ADAE0BB}" dt="2020-10-20T11:34:50.094" v="925" actId="478"/>
          <ac:spMkLst>
            <pc:docMk/>
            <pc:sldMk cId="803343727" sldId="263"/>
            <ac:spMk id="10" creationId="{9B34D467-F551-4376-AFA4-3EFE47874E21}"/>
          </ac:spMkLst>
        </pc:spChg>
        <pc:spChg chg="del">
          <ac:chgData name="Anne Horvers" userId="f441a0a2-85e5-4e2f-851f-f93b3add05b6" providerId="ADAL" clId="{CCF32CE3-6998-48C6-B40B-5B103ADAE0BB}" dt="2020-10-20T11:34:46.014" v="921" actId="478"/>
          <ac:spMkLst>
            <pc:docMk/>
            <pc:sldMk cId="803343727" sldId="263"/>
            <ac:spMk id="14" creationId="{DD4630A7-CCFF-46B9-91DB-72724D552939}"/>
          </ac:spMkLst>
        </pc:spChg>
        <pc:spChg chg="add mod">
          <ac:chgData name="Anne Horvers" userId="f441a0a2-85e5-4e2f-851f-f93b3add05b6" providerId="ADAL" clId="{CCF32CE3-6998-48C6-B40B-5B103ADAE0BB}" dt="2020-10-20T11:46:43.275" v="1354" actId="1076"/>
          <ac:spMkLst>
            <pc:docMk/>
            <pc:sldMk cId="803343727" sldId="263"/>
            <ac:spMk id="15" creationId="{2E290AF9-F71B-4041-B1AF-BDC1D8D74995}"/>
          </ac:spMkLst>
        </pc:spChg>
        <pc:spChg chg="add mod ord">
          <ac:chgData name="Anne Horvers" userId="f441a0a2-85e5-4e2f-851f-f93b3add05b6" providerId="ADAL" clId="{CCF32CE3-6998-48C6-B40B-5B103ADAE0BB}" dt="2020-10-20T11:45:42.810" v="1333" actId="1076"/>
          <ac:spMkLst>
            <pc:docMk/>
            <pc:sldMk cId="803343727" sldId="263"/>
            <ac:spMk id="19" creationId="{A140AD3B-E71D-4480-B0C2-E17FC12A4E75}"/>
          </ac:spMkLst>
        </pc:spChg>
        <pc:spChg chg="add mod ord">
          <ac:chgData name="Anne Horvers" userId="f441a0a2-85e5-4e2f-851f-f93b3add05b6" providerId="ADAL" clId="{CCF32CE3-6998-48C6-B40B-5B103ADAE0BB}" dt="2020-10-20T11:45:48.853" v="1334" actId="1076"/>
          <ac:spMkLst>
            <pc:docMk/>
            <pc:sldMk cId="803343727" sldId="263"/>
            <ac:spMk id="21" creationId="{4BF7C4AF-2D98-4EF9-8922-51E555B7B62F}"/>
          </ac:spMkLst>
        </pc:spChg>
        <pc:spChg chg="add mod ord">
          <ac:chgData name="Anne Horvers" userId="f441a0a2-85e5-4e2f-851f-f93b3add05b6" providerId="ADAL" clId="{CCF32CE3-6998-48C6-B40B-5B103ADAE0BB}" dt="2020-10-20T11:45:42.810" v="1333" actId="1076"/>
          <ac:spMkLst>
            <pc:docMk/>
            <pc:sldMk cId="803343727" sldId="263"/>
            <ac:spMk id="23" creationId="{6CDF8E55-E41E-4F2A-B7F5-E8781F3A20B0}"/>
          </ac:spMkLst>
        </pc:spChg>
        <pc:picChg chg="del mod">
          <ac:chgData name="Anne Horvers" userId="f441a0a2-85e5-4e2f-851f-f93b3add05b6" providerId="ADAL" clId="{CCF32CE3-6998-48C6-B40B-5B103ADAE0BB}" dt="2020-10-20T11:45:10.032" v="1322" actId="478"/>
          <ac:picMkLst>
            <pc:docMk/>
            <pc:sldMk cId="803343727" sldId="263"/>
            <ac:picMk id="7" creationId="{30BA54F1-3F3E-441F-8E42-B54AD7DFF72C}"/>
          </ac:picMkLst>
        </pc:picChg>
        <pc:picChg chg="add mod">
          <ac:chgData name="Anne Horvers" userId="f441a0a2-85e5-4e2f-851f-f93b3add05b6" providerId="ADAL" clId="{CCF32CE3-6998-48C6-B40B-5B103ADAE0BB}" dt="2020-10-20T11:45:42.810" v="1333" actId="1076"/>
          <ac:picMkLst>
            <pc:docMk/>
            <pc:sldMk cId="803343727" sldId="263"/>
            <ac:picMk id="12" creationId="{269D03BB-C117-4887-AB3F-6F537551655A}"/>
          </ac:picMkLst>
        </pc:picChg>
        <pc:picChg chg="add mod ord">
          <ac:chgData name="Anne Horvers" userId="f441a0a2-85e5-4e2f-851f-f93b3add05b6" providerId="ADAL" clId="{CCF32CE3-6998-48C6-B40B-5B103ADAE0BB}" dt="2020-10-20T11:45:52.590" v="1337" actId="1076"/>
          <ac:picMkLst>
            <pc:docMk/>
            <pc:sldMk cId="803343727" sldId="263"/>
            <ac:picMk id="18" creationId="{9EC4DF33-68B1-4F88-880A-25BA500B4AF7}"/>
          </ac:picMkLst>
        </pc:picChg>
        <pc:cxnChg chg="del">
          <ac:chgData name="Anne Horvers" userId="f441a0a2-85e5-4e2f-851f-f93b3add05b6" providerId="ADAL" clId="{CCF32CE3-6998-48C6-B40B-5B103ADAE0BB}" dt="2020-10-20T11:34:46.974" v="922" actId="478"/>
          <ac:cxnSpMkLst>
            <pc:docMk/>
            <pc:sldMk cId="803343727" sldId="263"/>
            <ac:cxnSpMk id="9" creationId="{55DE5B15-9DB5-4230-8CCC-CAE8C4C7CEE5}"/>
          </ac:cxnSpMkLst>
        </pc:cxnChg>
        <pc:cxnChg chg="del">
          <ac:chgData name="Anne Horvers" userId="f441a0a2-85e5-4e2f-851f-f93b3add05b6" providerId="ADAL" clId="{CCF32CE3-6998-48C6-B40B-5B103ADAE0BB}" dt="2020-10-20T11:34:48.306" v="924" actId="478"/>
          <ac:cxnSpMkLst>
            <pc:docMk/>
            <pc:sldMk cId="803343727" sldId="263"/>
            <ac:cxnSpMk id="11" creationId="{AF172650-0017-4C5E-A05B-3ED82DE01059}"/>
          </ac:cxnSpMkLst>
        </pc:cxnChg>
        <pc:cxnChg chg="add mod">
          <ac:chgData name="Anne Horvers" userId="f441a0a2-85e5-4e2f-851f-f93b3add05b6" providerId="ADAL" clId="{CCF32CE3-6998-48C6-B40B-5B103ADAE0BB}" dt="2020-10-20T11:45:42.810" v="1333" actId="1076"/>
          <ac:cxnSpMkLst>
            <pc:docMk/>
            <pc:sldMk cId="803343727" sldId="263"/>
            <ac:cxnSpMk id="13" creationId="{D617E81D-3754-4DD6-B1BC-C9D15295F15F}"/>
          </ac:cxnSpMkLst>
        </pc:cxnChg>
        <pc:cxnChg chg="del">
          <ac:chgData name="Anne Horvers" userId="f441a0a2-85e5-4e2f-851f-f93b3add05b6" providerId="ADAL" clId="{CCF32CE3-6998-48C6-B40B-5B103ADAE0BB}" dt="2020-10-20T11:34:50.566" v="926" actId="478"/>
          <ac:cxnSpMkLst>
            <pc:docMk/>
            <pc:sldMk cId="803343727" sldId="263"/>
            <ac:cxnSpMk id="17" creationId="{DEC66B76-AFC4-42D6-8067-7EBA785B80C0}"/>
          </ac:cxnSpMkLst>
        </pc:cxnChg>
        <pc:cxnChg chg="add mod ord">
          <ac:chgData name="Anne Horvers" userId="f441a0a2-85e5-4e2f-851f-f93b3add05b6" providerId="ADAL" clId="{CCF32CE3-6998-48C6-B40B-5B103ADAE0BB}" dt="2020-10-20T11:45:42.810" v="1333" actId="1076"/>
          <ac:cxnSpMkLst>
            <pc:docMk/>
            <pc:sldMk cId="803343727" sldId="263"/>
            <ac:cxnSpMk id="20" creationId="{4B6F01F4-1A78-42F8-AEB0-2C4AE5DE9642}"/>
          </ac:cxnSpMkLst>
        </pc:cxnChg>
        <pc:cxnChg chg="add mod ord">
          <ac:chgData name="Anne Horvers" userId="f441a0a2-85e5-4e2f-851f-f93b3add05b6" providerId="ADAL" clId="{CCF32CE3-6998-48C6-B40B-5B103ADAE0BB}" dt="2020-10-20T11:45:42.810" v="1333" actId="1076"/>
          <ac:cxnSpMkLst>
            <pc:docMk/>
            <pc:sldMk cId="803343727" sldId="263"/>
            <ac:cxnSpMk id="22" creationId="{C4C0681C-6B6D-44F2-BC76-BBC2FACC2221}"/>
          </ac:cxnSpMkLst>
        </pc:cxnChg>
        <pc:cxnChg chg="add mod ord">
          <ac:chgData name="Anne Horvers" userId="f441a0a2-85e5-4e2f-851f-f93b3add05b6" providerId="ADAL" clId="{CCF32CE3-6998-48C6-B40B-5B103ADAE0BB}" dt="2020-10-20T11:45:51.443" v="1335" actId="14100"/>
          <ac:cxnSpMkLst>
            <pc:docMk/>
            <pc:sldMk cId="803343727" sldId="263"/>
            <ac:cxnSpMk id="24" creationId="{956EEE5E-7AE9-4D77-8469-4838E00FB864}"/>
          </ac:cxnSpMkLst>
        </pc:cxnChg>
      </pc:sldChg>
      <pc:sldChg chg="addSp delSp modSp add">
        <pc:chgData name="Anne Horvers" userId="f441a0a2-85e5-4e2f-851f-f93b3add05b6" providerId="ADAL" clId="{CCF32CE3-6998-48C6-B40B-5B103ADAE0BB}" dt="2020-10-20T12:19:21.476" v="2386" actId="1036"/>
        <pc:sldMkLst>
          <pc:docMk/>
          <pc:sldMk cId="3704643403" sldId="264"/>
        </pc:sldMkLst>
        <pc:spChg chg="mod">
          <ac:chgData name="Anne Horvers" userId="f441a0a2-85e5-4e2f-851f-f93b3add05b6" providerId="ADAL" clId="{CCF32CE3-6998-48C6-B40B-5B103ADAE0BB}" dt="2020-10-20T11:55:27.083" v="1755" actId="207"/>
          <ac:spMkLst>
            <pc:docMk/>
            <pc:sldMk cId="3704643403" sldId="264"/>
            <ac:spMk id="3" creationId="{0F42FD7A-B9CF-4B9D-93BA-A0EEF7A178E4}"/>
          </ac:spMkLst>
        </pc:spChg>
        <pc:spChg chg="mod">
          <ac:chgData name="Anne Horvers" userId="f441a0a2-85e5-4e2f-851f-f93b3add05b6" providerId="ADAL" clId="{CCF32CE3-6998-48C6-B40B-5B103ADAE0BB}" dt="2020-10-20T12:19:21.476" v="2386" actId="1036"/>
          <ac:spMkLst>
            <pc:docMk/>
            <pc:sldMk cId="3704643403" sldId="264"/>
            <ac:spMk id="8" creationId="{30EE12B2-8CF9-4EDE-A235-51446BCAF0F5}"/>
          </ac:spMkLst>
        </pc:spChg>
        <pc:spChg chg="mod">
          <ac:chgData name="Anne Horvers" userId="f441a0a2-85e5-4e2f-851f-f93b3add05b6" providerId="ADAL" clId="{CCF32CE3-6998-48C6-B40B-5B103ADAE0BB}" dt="2020-10-20T11:58:30.718" v="1811" actId="1076"/>
          <ac:spMkLst>
            <pc:docMk/>
            <pc:sldMk cId="3704643403" sldId="264"/>
            <ac:spMk id="13" creationId="{989438CB-A85D-4E2B-B1F8-101285CA16FD}"/>
          </ac:spMkLst>
        </pc:spChg>
        <pc:spChg chg="del">
          <ac:chgData name="Anne Horvers" userId="f441a0a2-85e5-4e2f-851f-f93b3add05b6" providerId="ADAL" clId="{CCF32CE3-6998-48C6-B40B-5B103ADAE0BB}" dt="2020-10-20T11:57:30.825" v="1792" actId="478"/>
          <ac:spMkLst>
            <pc:docMk/>
            <pc:sldMk cId="3704643403" sldId="264"/>
            <ac:spMk id="28" creationId="{8F612101-BF9F-4C1C-9965-D7A7747F4AE2}"/>
          </ac:spMkLst>
        </pc:spChg>
        <pc:spChg chg="del">
          <ac:chgData name="Anne Horvers" userId="f441a0a2-85e5-4e2f-851f-f93b3add05b6" providerId="ADAL" clId="{CCF32CE3-6998-48C6-B40B-5B103ADAE0BB}" dt="2020-10-20T11:57:33.069" v="1793" actId="478"/>
          <ac:spMkLst>
            <pc:docMk/>
            <pc:sldMk cId="3704643403" sldId="264"/>
            <ac:spMk id="29" creationId="{0E3E3954-23DB-4D47-ACAA-F75D4C0B6B28}"/>
          </ac:spMkLst>
        </pc:spChg>
        <pc:spChg chg="del mod">
          <ac:chgData name="Anne Horvers" userId="f441a0a2-85e5-4e2f-851f-f93b3add05b6" providerId="ADAL" clId="{CCF32CE3-6998-48C6-B40B-5B103ADAE0BB}" dt="2020-10-20T11:57:34.382" v="1794" actId="478"/>
          <ac:spMkLst>
            <pc:docMk/>
            <pc:sldMk cId="3704643403" sldId="264"/>
            <ac:spMk id="30" creationId="{57AA4642-0790-4D47-8D1A-7750D4F26B2D}"/>
          </ac:spMkLst>
        </pc:spChg>
        <pc:spChg chg="del mod">
          <ac:chgData name="Anne Horvers" userId="f441a0a2-85e5-4e2f-851f-f93b3add05b6" providerId="ADAL" clId="{CCF32CE3-6998-48C6-B40B-5B103ADAE0BB}" dt="2020-10-20T11:57:35.343" v="1796" actId="478"/>
          <ac:spMkLst>
            <pc:docMk/>
            <pc:sldMk cId="3704643403" sldId="264"/>
            <ac:spMk id="31" creationId="{A85339FC-4EE2-4253-9D96-C1FB9A0455FE}"/>
          </ac:spMkLst>
        </pc:spChg>
        <pc:spChg chg="del">
          <ac:chgData name="Anne Horvers" userId="f441a0a2-85e5-4e2f-851f-f93b3add05b6" providerId="ADAL" clId="{CCF32CE3-6998-48C6-B40B-5B103ADAE0BB}" dt="2020-10-20T11:57:28.037" v="1791" actId="478"/>
          <ac:spMkLst>
            <pc:docMk/>
            <pc:sldMk cId="3704643403" sldId="264"/>
            <ac:spMk id="32" creationId="{059721D1-CCB2-44D5-96BA-1ADF267820CE}"/>
          </ac:spMkLst>
        </pc:spChg>
        <pc:picChg chg="del">
          <ac:chgData name="Anne Horvers" userId="f441a0a2-85e5-4e2f-851f-f93b3add05b6" providerId="ADAL" clId="{CCF32CE3-6998-48C6-B40B-5B103ADAE0BB}" dt="2020-10-20T11:55:53.749" v="1757" actId="478"/>
          <ac:picMkLst>
            <pc:docMk/>
            <pc:sldMk cId="3704643403" sldId="264"/>
            <ac:picMk id="4" creationId="{74CC84E8-EDC5-4C16-8A66-3CE1AD65A152}"/>
          </ac:picMkLst>
        </pc:picChg>
        <pc:picChg chg="add mod">
          <ac:chgData name="Anne Horvers" userId="f441a0a2-85e5-4e2f-851f-f93b3add05b6" providerId="ADAL" clId="{CCF32CE3-6998-48C6-B40B-5B103ADAE0BB}" dt="2020-10-20T11:58:22.310" v="1809" actId="1076"/>
          <ac:picMkLst>
            <pc:docMk/>
            <pc:sldMk cId="3704643403" sldId="264"/>
            <ac:picMk id="5" creationId="{191A97C6-39EF-4BB0-8E62-34BC8EA1ADF8}"/>
          </ac:picMkLst>
        </pc:picChg>
        <pc:picChg chg="add mod">
          <ac:chgData name="Anne Horvers" userId="f441a0a2-85e5-4e2f-851f-f93b3add05b6" providerId="ADAL" clId="{CCF32CE3-6998-48C6-B40B-5B103ADAE0BB}" dt="2020-10-20T11:58:22.310" v="1809" actId="1076"/>
          <ac:picMkLst>
            <pc:docMk/>
            <pc:sldMk cId="3704643403" sldId="264"/>
            <ac:picMk id="7" creationId="{6A393DD9-132C-4637-9DA5-336D18254408}"/>
          </ac:picMkLst>
        </pc:picChg>
        <pc:picChg chg="add mod">
          <ac:chgData name="Anne Horvers" userId="f441a0a2-85e5-4e2f-851f-f93b3add05b6" providerId="ADAL" clId="{CCF32CE3-6998-48C6-B40B-5B103ADAE0BB}" dt="2020-10-20T11:58:22.310" v="1809" actId="1076"/>
          <ac:picMkLst>
            <pc:docMk/>
            <pc:sldMk cId="3704643403" sldId="264"/>
            <ac:picMk id="10" creationId="{A43E2766-4892-46C7-8086-6B21E4D29983}"/>
          </ac:picMkLst>
        </pc:picChg>
        <pc:picChg chg="add mod ord">
          <ac:chgData name="Anne Horvers" userId="f441a0a2-85e5-4e2f-851f-f93b3add05b6" providerId="ADAL" clId="{CCF32CE3-6998-48C6-B40B-5B103ADAE0BB}" dt="2020-10-20T11:56:31.571" v="1763" actId="1076"/>
          <ac:picMkLst>
            <pc:docMk/>
            <pc:sldMk cId="3704643403" sldId="264"/>
            <ac:picMk id="14" creationId="{35B3A9BD-5A18-42DD-86CA-6F6C41739376}"/>
          </ac:picMkLst>
        </pc:picChg>
        <pc:picChg chg="add mod">
          <ac:chgData name="Anne Horvers" userId="f441a0a2-85e5-4e2f-851f-f93b3add05b6" providerId="ADAL" clId="{CCF32CE3-6998-48C6-B40B-5B103ADAE0BB}" dt="2020-10-20T11:58:22.310" v="1809" actId="1076"/>
          <ac:picMkLst>
            <pc:docMk/>
            <pc:sldMk cId="3704643403" sldId="264"/>
            <ac:picMk id="16" creationId="{6782DE28-EEA5-4AB5-A793-B7F9EB7D6F35}"/>
          </ac:picMkLst>
        </pc:picChg>
        <pc:picChg chg="del">
          <ac:chgData name="Anne Horvers" userId="f441a0a2-85e5-4e2f-851f-f93b3add05b6" providerId="ADAL" clId="{CCF32CE3-6998-48C6-B40B-5B103ADAE0BB}" dt="2020-10-20T11:57:13.494" v="1776" actId="478"/>
          <ac:picMkLst>
            <pc:docMk/>
            <pc:sldMk cId="3704643403" sldId="264"/>
            <ac:picMk id="19" creationId="{CE46586D-F0E7-4A16-9EA9-7BC999927287}"/>
          </ac:picMkLst>
        </pc:picChg>
        <pc:picChg chg="del">
          <ac:chgData name="Anne Horvers" userId="f441a0a2-85e5-4e2f-851f-f93b3add05b6" providerId="ADAL" clId="{CCF32CE3-6998-48C6-B40B-5B103ADAE0BB}" dt="2020-10-20T11:57:14.117" v="1777" actId="478"/>
          <ac:picMkLst>
            <pc:docMk/>
            <pc:sldMk cId="3704643403" sldId="264"/>
            <ac:picMk id="21" creationId="{864151C2-91EB-4AE0-84DC-11F982254E09}"/>
          </ac:picMkLst>
        </pc:picChg>
        <pc:picChg chg="del">
          <ac:chgData name="Anne Horvers" userId="f441a0a2-85e5-4e2f-851f-f93b3add05b6" providerId="ADAL" clId="{CCF32CE3-6998-48C6-B40B-5B103ADAE0BB}" dt="2020-10-20T11:57:14.493" v="1778" actId="478"/>
          <ac:picMkLst>
            <pc:docMk/>
            <pc:sldMk cId="3704643403" sldId="264"/>
            <ac:picMk id="23" creationId="{6030F489-394D-4CB2-93F1-FEE82079AC33}"/>
          </ac:picMkLst>
        </pc:picChg>
        <pc:picChg chg="del">
          <ac:chgData name="Anne Horvers" userId="f441a0a2-85e5-4e2f-851f-f93b3add05b6" providerId="ADAL" clId="{CCF32CE3-6998-48C6-B40B-5B103ADAE0BB}" dt="2020-10-20T11:57:15.326" v="1780" actId="478"/>
          <ac:picMkLst>
            <pc:docMk/>
            <pc:sldMk cId="3704643403" sldId="264"/>
            <ac:picMk id="25" creationId="{501678F8-6E9B-4342-B8EE-00FC6D8F449C}"/>
          </ac:picMkLst>
        </pc:picChg>
        <pc:picChg chg="del">
          <ac:chgData name="Anne Horvers" userId="f441a0a2-85e5-4e2f-851f-f93b3add05b6" providerId="ADAL" clId="{CCF32CE3-6998-48C6-B40B-5B103ADAE0BB}" dt="2020-10-20T11:57:14.942" v="1779" actId="478"/>
          <ac:picMkLst>
            <pc:docMk/>
            <pc:sldMk cId="3704643403" sldId="264"/>
            <ac:picMk id="27" creationId="{CAA4BE02-42EE-4AD7-82FA-5A4C3D1975EE}"/>
          </ac:picMkLst>
        </pc:picChg>
        <pc:picChg chg="add mod">
          <ac:chgData name="Anne Horvers" userId="f441a0a2-85e5-4e2f-851f-f93b3add05b6" providerId="ADAL" clId="{CCF32CE3-6998-48C6-B40B-5B103ADAE0BB}" dt="2020-10-20T11:58:22.310" v="1809" actId="1076"/>
          <ac:picMkLst>
            <pc:docMk/>
            <pc:sldMk cId="3704643403" sldId="264"/>
            <ac:picMk id="33" creationId="{04C01C0B-CA7D-4327-A224-D66ADFB5645F}"/>
          </ac:picMkLst>
        </pc:picChg>
      </pc:sldChg>
      <pc:sldChg chg="add del">
        <pc:chgData name="Anne Horvers" userId="f441a0a2-85e5-4e2f-851f-f93b3add05b6" providerId="ADAL" clId="{CCF32CE3-6998-48C6-B40B-5B103ADAE0BB}" dt="2020-10-20T11:34:38.705" v="918"/>
        <pc:sldMkLst>
          <pc:docMk/>
          <pc:sldMk cId="3885872980" sldId="264"/>
        </pc:sldMkLst>
      </pc:sldChg>
      <pc:sldChg chg="addSp delSp modSp add">
        <pc:chgData name="Anne Horvers" userId="f441a0a2-85e5-4e2f-851f-f93b3add05b6" providerId="ADAL" clId="{CCF32CE3-6998-48C6-B40B-5B103ADAE0BB}" dt="2020-10-20T12:18:55.283" v="2300" actId="27636"/>
        <pc:sldMkLst>
          <pc:docMk/>
          <pc:sldMk cId="357305508" sldId="265"/>
        </pc:sldMkLst>
        <pc:spChg chg="add del mod">
          <ac:chgData name="Anne Horvers" userId="f441a0a2-85e5-4e2f-851f-f93b3add05b6" providerId="ADAL" clId="{CCF32CE3-6998-48C6-B40B-5B103ADAE0BB}" dt="2020-10-20T12:13:22.860" v="2144"/>
          <ac:spMkLst>
            <pc:docMk/>
            <pc:sldMk cId="357305508" sldId="265"/>
            <ac:spMk id="2" creationId="{29EEE1F7-F5B8-4C86-B9CC-A01ABDA94B9E}"/>
          </ac:spMkLst>
        </pc:spChg>
        <pc:spChg chg="mod">
          <ac:chgData name="Anne Horvers" userId="f441a0a2-85e5-4e2f-851f-f93b3add05b6" providerId="ADAL" clId="{CCF32CE3-6998-48C6-B40B-5B103ADAE0BB}" dt="2020-10-20T12:18:55.283" v="2300" actId="27636"/>
          <ac:spMkLst>
            <pc:docMk/>
            <pc:sldMk cId="357305508" sldId="265"/>
            <ac:spMk id="3" creationId="{0F42FD7A-B9CF-4B9D-93BA-A0EEF7A178E4}"/>
          </ac:spMkLst>
        </pc:spChg>
        <pc:spChg chg="del">
          <ac:chgData name="Anne Horvers" userId="f441a0a2-85e5-4e2f-851f-f93b3add05b6" providerId="ADAL" clId="{CCF32CE3-6998-48C6-B40B-5B103ADAE0BB}" dt="2020-10-20T11:59:18.859" v="1817" actId="478"/>
          <ac:spMkLst>
            <pc:docMk/>
            <pc:sldMk cId="357305508" sldId="265"/>
            <ac:spMk id="8" creationId="{30EE12B2-8CF9-4EDE-A235-51446BCAF0F5}"/>
          </ac:spMkLst>
        </pc:spChg>
        <pc:spChg chg="del">
          <ac:chgData name="Anne Horvers" userId="f441a0a2-85e5-4e2f-851f-f93b3add05b6" providerId="ADAL" clId="{CCF32CE3-6998-48C6-B40B-5B103ADAE0BB}" dt="2020-10-20T11:59:18.859" v="1817" actId="478"/>
          <ac:spMkLst>
            <pc:docMk/>
            <pc:sldMk cId="357305508" sldId="265"/>
            <ac:spMk id="10" creationId="{9B34D467-F551-4376-AFA4-3EFE47874E21}"/>
          </ac:spMkLst>
        </pc:spChg>
        <pc:spChg chg="del">
          <ac:chgData name="Anne Horvers" userId="f441a0a2-85e5-4e2f-851f-f93b3add05b6" providerId="ADAL" clId="{CCF32CE3-6998-48C6-B40B-5B103ADAE0BB}" dt="2020-10-20T11:59:18.859" v="1817" actId="478"/>
          <ac:spMkLst>
            <pc:docMk/>
            <pc:sldMk cId="357305508" sldId="265"/>
            <ac:spMk id="14" creationId="{DD4630A7-CCFF-46B9-91DB-72724D552939}"/>
          </ac:spMkLst>
        </pc:spChg>
        <pc:spChg chg="add mod">
          <ac:chgData name="Anne Horvers" userId="f441a0a2-85e5-4e2f-851f-f93b3add05b6" providerId="ADAL" clId="{CCF32CE3-6998-48C6-B40B-5B103ADAE0BB}" dt="2020-10-20T12:18:21.904" v="2240" actId="1076"/>
          <ac:spMkLst>
            <pc:docMk/>
            <pc:sldMk cId="357305508" sldId="265"/>
            <ac:spMk id="18" creationId="{A872D98D-84ED-41F1-8E92-D383FDF3399E}"/>
          </ac:spMkLst>
        </pc:spChg>
        <pc:spChg chg="del">
          <ac:chgData name="Anne Horvers" userId="f441a0a2-85e5-4e2f-851f-f93b3add05b6" providerId="ADAL" clId="{CCF32CE3-6998-48C6-B40B-5B103ADAE0BB}" dt="2020-10-20T11:59:18.859" v="1817" actId="478"/>
          <ac:spMkLst>
            <pc:docMk/>
            <pc:sldMk cId="357305508" sldId="265"/>
            <ac:spMk id="30" creationId="{D0C18B25-D689-4DFD-B241-07E1A15368BF}"/>
          </ac:spMkLst>
        </pc:spChg>
        <pc:spChg chg="del">
          <ac:chgData name="Anne Horvers" userId="f441a0a2-85e5-4e2f-851f-f93b3add05b6" providerId="ADAL" clId="{CCF32CE3-6998-48C6-B40B-5B103ADAE0BB}" dt="2020-10-20T11:59:18.859" v="1817" actId="478"/>
          <ac:spMkLst>
            <pc:docMk/>
            <pc:sldMk cId="357305508" sldId="265"/>
            <ac:spMk id="39" creationId="{FF97EBC1-156F-4E4C-878B-85C60BAFE562}"/>
          </ac:spMkLst>
        </pc:spChg>
        <pc:spChg chg="del">
          <ac:chgData name="Anne Horvers" userId="f441a0a2-85e5-4e2f-851f-f93b3add05b6" providerId="ADAL" clId="{CCF32CE3-6998-48C6-B40B-5B103ADAE0BB}" dt="2020-10-20T11:59:18.859" v="1817" actId="478"/>
          <ac:spMkLst>
            <pc:docMk/>
            <pc:sldMk cId="357305508" sldId="265"/>
            <ac:spMk id="44" creationId="{60B687CD-E24B-4D3A-A49F-64B883ED941D}"/>
          </ac:spMkLst>
        </pc:spChg>
        <pc:spChg chg="add mod">
          <ac:chgData name="Anne Horvers" userId="f441a0a2-85e5-4e2f-851f-f93b3add05b6" providerId="ADAL" clId="{CCF32CE3-6998-48C6-B40B-5B103ADAE0BB}" dt="2020-10-20T12:18:17.549" v="2239" actId="1076"/>
          <ac:spMkLst>
            <pc:docMk/>
            <pc:sldMk cId="357305508" sldId="265"/>
            <ac:spMk id="46" creationId="{C2DBDF8B-82B1-4AAD-BC6F-059F14437AA6}"/>
          </ac:spMkLst>
        </pc:spChg>
        <pc:spChg chg="add mod">
          <ac:chgData name="Anne Horvers" userId="f441a0a2-85e5-4e2f-851f-f93b3add05b6" providerId="ADAL" clId="{CCF32CE3-6998-48C6-B40B-5B103ADAE0BB}" dt="2020-10-20T12:18:24.545" v="2241" actId="1076"/>
          <ac:spMkLst>
            <pc:docMk/>
            <pc:sldMk cId="357305508" sldId="265"/>
            <ac:spMk id="47" creationId="{AE10AD7F-9C20-4CE7-828B-AECF592798A4}"/>
          </ac:spMkLst>
        </pc:spChg>
        <pc:spChg chg="add mod">
          <ac:chgData name="Anne Horvers" userId="f441a0a2-85e5-4e2f-851f-f93b3add05b6" providerId="ADAL" clId="{CCF32CE3-6998-48C6-B40B-5B103ADAE0BB}" dt="2020-10-20T12:17:48.682" v="2226" actId="1076"/>
          <ac:spMkLst>
            <pc:docMk/>
            <pc:sldMk cId="357305508" sldId="265"/>
            <ac:spMk id="50" creationId="{CE5F80EE-7125-439F-9CBC-252C8E203A16}"/>
          </ac:spMkLst>
        </pc:spChg>
        <pc:spChg chg="add mod">
          <ac:chgData name="Anne Horvers" userId="f441a0a2-85e5-4e2f-851f-f93b3add05b6" providerId="ADAL" clId="{CCF32CE3-6998-48C6-B40B-5B103ADAE0BB}" dt="2020-10-20T12:17:44.703" v="2225" actId="1076"/>
          <ac:spMkLst>
            <pc:docMk/>
            <pc:sldMk cId="357305508" sldId="265"/>
            <ac:spMk id="51" creationId="{00F2D4ED-D3D1-4EAE-81AD-D47F30D18E98}"/>
          </ac:spMkLst>
        </pc:spChg>
        <pc:spChg chg="add mod">
          <ac:chgData name="Anne Horvers" userId="f441a0a2-85e5-4e2f-851f-f93b3add05b6" providerId="ADAL" clId="{CCF32CE3-6998-48C6-B40B-5B103ADAE0BB}" dt="2020-10-20T12:17:11.717" v="2212" actId="1076"/>
          <ac:spMkLst>
            <pc:docMk/>
            <pc:sldMk cId="357305508" sldId="265"/>
            <ac:spMk id="52" creationId="{9CC9D4D8-6498-4C0A-9794-9088CD6A7623}"/>
          </ac:spMkLst>
        </pc:spChg>
        <pc:spChg chg="add mod">
          <ac:chgData name="Anne Horvers" userId="f441a0a2-85e5-4e2f-851f-f93b3add05b6" providerId="ADAL" clId="{CCF32CE3-6998-48C6-B40B-5B103ADAE0BB}" dt="2020-10-20T12:17:14.423" v="2213" actId="1076"/>
          <ac:spMkLst>
            <pc:docMk/>
            <pc:sldMk cId="357305508" sldId="265"/>
            <ac:spMk id="53" creationId="{50EFE021-226F-4FFC-97C2-68F703A95AB3}"/>
          </ac:spMkLst>
        </pc:spChg>
        <pc:picChg chg="add del mod">
          <ac:chgData name="Anne Horvers" userId="f441a0a2-85e5-4e2f-851f-f93b3add05b6" providerId="ADAL" clId="{CCF32CE3-6998-48C6-B40B-5B103ADAE0BB}" dt="2020-10-20T12:01:42.146" v="1876" actId="478"/>
          <ac:picMkLst>
            <pc:docMk/>
            <pc:sldMk cId="357305508" sldId="265"/>
            <ac:picMk id="4" creationId="{1D2F7FF4-169A-4951-8B05-76B23CB97347}"/>
          </ac:picMkLst>
        </pc:picChg>
        <pc:picChg chg="del">
          <ac:chgData name="Anne Horvers" userId="f441a0a2-85e5-4e2f-851f-f93b3add05b6" providerId="ADAL" clId="{CCF32CE3-6998-48C6-B40B-5B103ADAE0BB}" dt="2020-10-20T11:59:18.859" v="1817" actId="478"/>
          <ac:picMkLst>
            <pc:docMk/>
            <pc:sldMk cId="357305508" sldId="265"/>
            <ac:picMk id="6" creationId="{0FBE8537-26C2-4BB7-AA89-0F120EEA8789}"/>
          </ac:picMkLst>
        </pc:picChg>
        <pc:picChg chg="add del mod">
          <ac:chgData name="Anne Horvers" userId="f441a0a2-85e5-4e2f-851f-f93b3add05b6" providerId="ADAL" clId="{CCF32CE3-6998-48C6-B40B-5B103ADAE0BB}" dt="2020-10-20T12:01:42.509" v="1877" actId="478"/>
          <ac:picMkLst>
            <pc:docMk/>
            <pc:sldMk cId="357305508" sldId="265"/>
            <ac:picMk id="7" creationId="{1DC5A209-0ED7-4F0C-80DF-B80241C5C353}"/>
          </ac:picMkLst>
        </pc:picChg>
        <pc:picChg chg="add del mod">
          <ac:chgData name="Anne Horvers" userId="f441a0a2-85e5-4e2f-851f-f93b3add05b6" providerId="ADAL" clId="{CCF32CE3-6998-48C6-B40B-5B103ADAE0BB}" dt="2020-10-20T12:16:19.851" v="2192" actId="478"/>
          <ac:picMkLst>
            <pc:docMk/>
            <pc:sldMk cId="357305508" sldId="265"/>
            <ac:picMk id="10" creationId="{6EB87F42-63F1-42A8-AB4A-A62957D328BE}"/>
          </ac:picMkLst>
        </pc:picChg>
        <pc:picChg chg="add del mod">
          <ac:chgData name="Anne Horvers" userId="f441a0a2-85e5-4e2f-851f-f93b3add05b6" providerId="ADAL" clId="{CCF32CE3-6998-48C6-B40B-5B103ADAE0BB}" dt="2020-10-20T12:16:19.851" v="2192" actId="478"/>
          <ac:picMkLst>
            <pc:docMk/>
            <pc:sldMk cId="357305508" sldId="265"/>
            <ac:picMk id="12" creationId="{5651925B-32C2-4FB5-93FD-E1C3701F1752}"/>
          </ac:picMkLst>
        </pc:picChg>
        <pc:picChg chg="add del mod">
          <ac:chgData name="Anne Horvers" userId="f441a0a2-85e5-4e2f-851f-f93b3add05b6" providerId="ADAL" clId="{CCF32CE3-6998-48C6-B40B-5B103ADAE0BB}" dt="2020-10-20T12:01:48.334" v="1880" actId="478"/>
          <ac:picMkLst>
            <pc:docMk/>
            <pc:sldMk cId="357305508" sldId="265"/>
            <ac:picMk id="12" creationId="{6DDF0219-7A3B-45BF-A617-8CC41239BD40}"/>
          </ac:picMkLst>
        </pc:picChg>
        <pc:picChg chg="add del mod">
          <ac:chgData name="Anne Horvers" userId="f441a0a2-85e5-4e2f-851f-f93b3add05b6" providerId="ADAL" clId="{CCF32CE3-6998-48C6-B40B-5B103ADAE0BB}" dt="2020-10-20T12:16:19.851" v="2192" actId="478"/>
          <ac:picMkLst>
            <pc:docMk/>
            <pc:sldMk cId="357305508" sldId="265"/>
            <ac:picMk id="14" creationId="{5DB0EA3A-C146-4578-A815-8D49621A7E9C}"/>
          </ac:picMkLst>
        </pc:picChg>
        <pc:picChg chg="add del mod">
          <ac:chgData name="Anne Horvers" userId="f441a0a2-85e5-4e2f-851f-f93b3add05b6" providerId="ADAL" clId="{CCF32CE3-6998-48C6-B40B-5B103ADAE0BB}" dt="2020-10-20T12:01:42.966" v="1878" actId="478"/>
          <ac:picMkLst>
            <pc:docMk/>
            <pc:sldMk cId="357305508" sldId="265"/>
            <ac:picMk id="15" creationId="{6BFC2341-9464-4835-B3DA-B220F88DAC14}"/>
          </ac:picMkLst>
        </pc:picChg>
        <pc:picChg chg="add del mod">
          <ac:chgData name="Anne Horvers" userId="f441a0a2-85e5-4e2f-851f-f93b3add05b6" providerId="ADAL" clId="{CCF32CE3-6998-48C6-B40B-5B103ADAE0BB}" dt="2020-10-20T12:16:24.849" v="2195" actId="478"/>
          <ac:picMkLst>
            <pc:docMk/>
            <pc:sldMk cId="357305508" sldId="265"/>
            <ac:picMk id="16" creationId="{0127856F-1E77-4863-A36C-BEBBDE32D673}"/>
          </ac:picMkLst>
        </pc:picChg>
        <pc:picChg chg="add mod">
          <ac:chgData name="Anne Horvers" userId="f441a0a2-85e5-4e2f-851f-f93b3add05b6" providerId="ADAL" clId="{CCF32CE3-6998-48C6-B40B-5B103ADAE0BB}" dt="2020-10-20T12:17:04.555" v="2210" actId="1076"/>
          <ac:picMkLst>
            <pc:docMk/>
            <pc:sldMk cId="357305508" sldId="265"/>
            <ac:picMk id="19" creationId="{14BBE8F3-44B6-482A-821F-700E38991C20}"/>
          </ac:picMkLst>
        </pc:picChg>
        <pc:picChg chg="add mod">
          <ac:chgData name="Anne Horvers" userId="f441a0a2-85e5-4e2f-851f-f93b3add05b6" providerId="ADAL" clId="{CCF32CE3-6998-48C6-B40B-5B103ADAE0BB}" dt="2020-10-20T12:18:37.879" v="2244" actId="1076"/>
          <ac:picMkLst>
            <pc:docMk/>
            <pc:sldMk cId="357305508" sldId="265"/>
            <ac:picMk id="20" creationId="{0DD257DE-3D23-46CA-9ABE-FE1CFC3E1CC0}"/>
          </ac:picMkLst>
        </pc:picChg>
        <pc:picChg chg="add mod">
          <ac:chgData name="Anne Horvers" userId="f441a0a2-85e5-4e2f-851f-f93b3add05b6" providerId="ADAL" clId="{CCF32CE3-6998-48C6-B40B-5B103ADAE0BB}" dt="2020-10-20T12:17:02.918" v="2209" actId="1076"/>
          <ac:picMkLst>
            <pc:docMk/>
            <pc:sldMk cId="357305508" sldId="265"/>
            <ac:picMk id="21" creationId="{9740C2DA-38DB-4E5C-8956-94681B048F6E}"/>
          </ac:picMkLst>
        </pc:picChg>
        <pc:picChg chg="add mod">
          <ac:chgData name="Anne Horvers" userId="f441a0a2-85e5-4e2f-851f-f93b3add05b6" providerId="ADAL" clId="{CCF32CE3-6998-48C6-B40B-5B103ADAE0BB}" dt="2020-10-20T12:16:58.328" v="2207" actId="1076"/>
          <ac:picMkLst>
            <pc:docMk/>
            <pc:sldMk cId="357305508" sldId="265"/>
            <ac:picMk id="22" creationId="{90653930-38A2-4FE1-894B-C842371EEB4D}"/>
          </ac:picMkLst>
        </pc:picChg>
        <pc:picChg chg="add mod">
          <ac:chgData name="Anne Horvers" userId="f441a0a2-85e5-4e2f-851f-f93b3add05b6" providerId="ADAL" clId="{CCF32CE3-6998-48C6-B40B-5B103ADAE0BB}" dt="2020-10-20T12:18:32.780" v="2243" actId="1076"/>
          <ac:picMkLst>
            <pc:docMk/>
            <pc:sldMk cId="357305508" sldId="265"/>
            <ac:picMk id="24" creationId="{5A8A1B49-FAB8-4347-B29D-88F2DC8AACC1}"/>
          </ac:picMkLst>
        </pc:picChg>
        <pc:picChg chg="add mod">
          <ac:chgData name="Anne Horvers" userId="f441a0a2-85e5-4e2f-851f-f93b3add05b6" providerId="ADAL" clId="{CCF32CE3-6998-48C6-B40B-5B103ADAE0BB}" dt="2020-10-20T12:17:23.776" v="2217" actId="1076"/>
          <ac:picMkLst>
            <pc:docMk/>
            <pc:sldMk cId="357305508" sldId="265"/>
            <ac:picMk id="25" creationId="{CF3E32DA-AC1B-4C08-B75D-7B411DE6AFF8}"/>
          </ac:picMkLst>
        </pc:picChg>
        <pc:picChg chg="add mod">
          <ac:chgData name="Anne Horvers" userId="f441a0a2-85e5-4e2f-851f-f93b3add05b6" providerId="ADAL" clId="{CCF32CE3-6998-48C6-B40B-5B103ADAE0BB}" dt="2020-10-20T12:16:39.870" v="2197" actId="1076"/>
          <ac:picMkLst>
            <pc:docMk/>
            <pc:sldMk cId="357305508" sldId="265"/>
            <ac:picMk id="26" creationId="{B10658CB-D5E0-4324-9EB4-2811BA2323AC}"/>
          </ac:picMkLst>
        </pc:picChg>
        <pc:picChg chg="add mod">
          <ac:chgData name="Anne Horvers" userId="f441a0a2-85e5-4e2f-851f-f93b3add05b6" providerId="ADAL" clId="{CCF32CE3-6998-48C6-B40B-5B103ADAE0BB}" dt="2020-10-20T12:17:33.899" v="2221" actId="1076"/>
          <ac:picMkLst>
            <pc:docMk/>
            <pc:sldMk cId="357305508" sldId="265"/>
            <ac:picMk id="28" creationId="{08954686-18FC-4F90-913E-5824C4C240C4}"/>
          </ac:picMkLst>
        </pc:picChg>
        <pc:picChg chg="del">
          <ac:chgData name="Anne Horvers" userId="f441a0a2-85e5-4e2f-851f-f93b3add05b6" providerId="ADAL" clId="{CCF32CE3-6998-48C6-B40B-5B103ADAE0BB}" dt="2020-10-20T11:59:18.859" v="1817" actId="478"/>
          <ac:picMkLst>
            <pc:docMk/>
            <pc:sldMk cId="357305508" sldId="265"/>
            <ac:picMk id="28" creationId="{3FF40501-032C-4D0E-A282-D6A0466B9FFF}"/>
          </ac:picMkLst>
        </pc:picChg>
        <pc:picChg chg="del">
          <ac:chgData name="Anne Horvers" userId="f441a0a2-85e5-4e2f-851f-f93b3add05b6" providerId="ADAL" clId="{CCF32CE3-6998-48C6-B40B-5B103ADAE0BB}" dt="2020-10-20T11:59:18.859" v="1817" actId="478"/>
          <ac:picMkLst>
            <pc:docMk/>
            <pc:sldMk cId="357305508" sldId="265"/>
            <ac:picMk id="29" creationId="{E38A1537-B5F3-4A93-9416-623B1E5F2D26}"/>
          </ac:picMkLst>
        </pc:picChg>
        <pc:picChg chg="add mod">
          <ac:chgData name="Anne Horvers" userId="f441a0a2-85e5-4e2f-851f-f93b3add05b6" providerId="ADAL" clId="{CCF32CE3-6998-48C6-B40B-5B103ADAE0BB}" dt="2020-10-20T12:17:41.346" v="2224" actId="1076"/>
          <ac:picMkLst>
            <pc:docMk/>
            <pc:sldMk cId="357305508" sldId="265"/>
            <ac:picMk id="30" creationId="{FD29989F-9FE6-45CA-80C8-A696946F37BE}"/>
          </ac:picMkLst>
        </pc:picChg>
        <pc:picChg chg="add mod">
          <ac:chgData name="Anne Horvers" userId="f441a0a2-85e5-4e2f-851f-f93b3add05b6" providerId="ADAL" clId="{CCF32CE3-6998-48C6-B40B-5B103ADAE0BB}" dt="2020-10-20T12:17:01.398" v="2208" actId="1076"/>
          <ac:picMkLst>
            <pc:docMk/>
            <pc:sldMk cId="357305508" sldId="265"/>
            <ac:picMk id="32" creationId="{C27A0BF7-A834-491D-B898-EB250179B203}"/>
          </ac:picMkLst>
        </pc:picChg>
        <pc:picChg chg="add mod">
          <ac:chgData name="Anne Horvers" userId="f441a0a2-85e5-4e2f-851f-f93b3add05b6" providerId="ADAL" clId="{CCF32CE3-6998-48C6-B40B-5B103ADAE0BB}" dt="2020-10-20T12:18:03.899" v="2233" actId="1076"/>
          <ac:picMkLst>
            <pc:docMk/>
            <pc:sldMk cId="357305508" sldId="265"/>
            <ac:picMk id="35" creationId="{3A4661D3-9D56-4857-A99B-91E2751BFFC0}"/>
          </ac:picMkLst>
        </pc:picChg>
        <pc:picChg chg="add mod">
          <ac:chgData name="Anne Horvers" userId="f441a0a2-85e5-4e2f-851f-f93b3add05b6" providerId="ADAL" clId="{CCF32CE3-6998-48C6-B40B-5B103ADAE0BB}" dt="2020-10-20T12:18:06.812" v="2234" actId="1076"/>
          <ac:picMkLst>
            <pc:docMk/>
            <pc:sldMk cId="357305508" sldId="265"/>
            <ac:picMk id="38" creationId="{7DDFB7E9-35FC-45EC-B65A-9CAE8B34DC5B}"/>
          </ac:picMkLst>
        </pc:picChg>
        <pc:picChg chg="add mod">
          <ac:chgData name="Anne Horvers" userId="f441a0a2-85e5-4e2f-851f-f93b3add05b6" providerId="ADAL" clId="{CCF32CE3-6998-48C6-B40B-5B103ADAE0BB}" dt="2020-10-20T12:17:58.148" v="2231" actId="1076"/>
          <ac:picMkLst>
            <pc:docMk/>
            <pc:sldMk cId="357305508" sldId="265"/>
            <ac:picMk id="49" creationId="{FCD741DE-96B5-4187-B706-2086E3762122}"/>
          </ac:picMkLst>
        </pc:picChg>
        <pc:cxnChg chg="add del mod">
          <ac:chgData name="Anne Horvers" userId="f441a0a2-85e5-4e2f-851f-f93b3add05b6" providerId="ADAL" clId="{CCF32CE3-6998-48C6-B40B-5B103ADAE0BB}" dt="2020-10-20T12:16:36.427" v="2196" actId="478"/>
          <ac:cxnSpMkLst>
            <pc:docMk/>
            <pc:sldMk cId="357305508" sldId="265"/>
            <ac:cxnSpMk id="5" creationId="{971574AA-3E90-45F1-BD7A-7B132E749D39}"/>
          </ac:cxnSpMkLst>
        </pc:cxnChg>
        <pc:cxnChg chg="del">
          <ac:chgData name="Anne Horvers" userId="f441a0a2-85e5-4e2f-851f-f93b3add05b6" providerId="ADAL" clId="{CCF32CE3-6998-48C6-B40B-5B103ADAE0BB}" dt="2020-10-20T11:59:18.859" v="1817" actId="478"/>
          <ac:cxnSpMkLst>
            <pc:docMk/>
            <pc:sldMk cId="357305508" sldId="265"/>
            <ac:cxnSpMk id="11" creationId="{AF172650-0017-4C5E-A05B-3ED82DE01059}"/>
          </ac:cxnSpMkLst>
        </pc:cxnChg>
        <pc:cxnChg chg="del">
          <ac:chgData name="Anne Horvers" userId="f441a0a2-85e5-4e2f-851f-f93b3add05b6" providerId="ADAL" clId="{CCF32CE3-6998-48C6-B40B-5B103ADAE0BB}" dt="2020-10-20T11:59:18.859" v="1817" actId="478"/>
          <ac:cxnSpMkLst>
            <pc:docMk/>
            <pc:sldMk cId="357305508" sldId="265"/>
            <ac:cxnSpMk id="16" creationId="{E5F15962-CCE8-4471-A1D0-BF7442396760}"/>
          </ac:cxnSpMkLst>
        </pc:cxnChg>
        <pc:cxnChg chg="del">
          <ac:chgData name="Anne Horvers" userId="f441a0a2-85e5-4e2f-851f-f93b3add05b6" providerId="ADAL" clId="{CCF32CE3-6998-48C6-B40B-5B103ADAE0BB}" dt="2020-10-20T11:59:18.859" v="1817" actId="478"/>
          <ac:cxnSpMkLst>
            <pc:docMk/>
            <pc:sldMk cId="357305508" sldId="265"/>
            <ac:cxnSpMk id="18" creationId="{18B0A762-C85D-4B2F-885F-87D89B5C60BE}"/>
          </ac:cxnSpMkLst>
        </pc:cxnChg>
        <pc:cxnChg chg="del">
          <ac:chgData name="Anne Horvers" userId="f441a0a2-85e5-4e2f-851f-f93b3add05b6" providerId="ADAL" clId="{CCF32CE3-6998-48C6-B40B-5B103ADAE0BB}" dt="2020-10-20T11:59:18.859" v="1817" actId="478"/>
          <ac:cxnSpMkLst>
            <pc:docMk/>
            <pc:sldMk cId="357305508" sldId="265"/>
            <ac:cxnSpMk id="31" creationId="{07C571C9-A048-47DF-99EC-EB1DB340FACF}"/>
          </ac:cxnSpMkLst>
        </pc:cxnChg>
        <pc:cxnChg chg="del">
          <ac:chgData name="Anne Horvers" userId="f441a0a2-85e5-4e2f-851f-f93b3add05b6" providerId="ADAL" clId="{CCF32CE3-6998-48C6-B40B-5B103ADAE0BB}" dt="2020-10-20T11:59:18.859" v="1817" actId="478"/>
          <ac:cxnSpMkLst>
            <pc:docMk/>
            <pc:sldMk cId="357305508" sldId="265"/>
            <ac:cxnSpMk id="34" creationId="{EEE5F82C-42DC-4E8A-986B-C6746EC66F7B}"/>
          </ac:cxnSpMkLst>
        </pc:cxnChg>
        <pc:cxnChg chg="del mod">
          <ac:chgData name="Anne Horvers" userId="f441a0a2-85e5-4e2f-851f-f93b3add05b6" providerId="ADAL" clId="{CCF32CE3-6998-48C6-B40B-5B103ADAE0BB}" dt="2020-10-20T11:59:18.859" v="1817" actId="478"/>
          <ac:cxnSpMkLst>
            <pc:docMk/>
            <pc:sldMk cId="357305508" sldId="265"/>
            <ac:cxnSpMk id="36" creationId="{15EC127F-7790-464B-9F7F-C3D81702CBE9}"/>
          </ac:cxnSpMkLst>
        </pc:cxnChg>
        <pc:cxnChg chg="del">
          <ac:chgData name="Anne Horvers" userId="f441a0a2-85e5-4e2f-851f-f93b3add05b6" providerId="ADAL" clId="{CCF32CE3-6998-48C6-B40B-5B103ADAE0BB}" dt="2020-10-20T11:59:18.859" v="1817" actId="478"/>
          <ac:cxnSpMkLst>
            <pc:docMk/>
            <pc:sldMk cId="357305508" sldId="265"/>
            <ac:cxnSpMk id="40" creationId="{394AE113-6458-4A35-B569-5A4DFCFE1320}"/>
          </ac:cxnSpMkLst>
        </pc:cxnChg>
        <pc:cxnChg chg="add del mod">
          <ac:chgData name="Anne Horvers" userId="f441a0a2-85e5-4e2f-851f-f93b3add05b6" providerId="ADAL" clId="{CCF32CE3-6998-48C6-B40B-5B103ADAE0BB}" dt="2020-10-20T12:04:36.350" v="1932" actId="478"/>
          <ac:cxnSpMkLst>
            <pc:docMk/>
            <pc:sldMk cId="357305508" sldId="265"/>
            <ac:cxnSpMk id="43" creationId="{75E6C76C-F39E-416D-8A92-645F6DDD7681}"/>
          </ac:cxnSpMkLst>
        </pc:cxnChg>
        <pc:cxnChg chg="del">
          <ac:chgData name="Anne Horvers" userId="f441a0a2-85e5-4e2f-851f-f93b3add05b6" providerId="ADAL" clId="{CCF32CE3-6998-48C6-B40B-5B103ADAE0BB}" dt="2020-10-20T11:59:18.859" v="1817" actId="478"/>
          <ac:cxnSpMkLst>
            <pc:docMk/>
            <pc:sldMk cId="357305508" sldId="265"/>
            <ac:cxnSpMk id="45" creationId="{6CABE7EC-6442-40B8-AD6B-DCFAB8B59943}"/>
          </ac:cxnSpMkLst>
        </pc:cxnChg>
      </pc:sldChg>
      <pc:sldChg chg="add del">
        <pc:chgData name="Anne Horvers" userId="f441a0a2-85e5-4e2f-851f-f93b3add05b6" providerId="ADAL" clId="{CCF32CE3-6998-48C6-B40B-5B103ADAE0BB}" dt="2020-10-20T11:59:07.835" v="1813"/>
        <pc:sldMkLst>
          <pc:docMk/>
          <pc:sldMk cId="2963930106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4A2E2-DE05-402D-82AD-BFC632A47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3ED4DDF-CE3C-4DBA-972E-474F2D635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D87F50-F44B-46B2-8878-6D36FA48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5FDB-B423-454A-8FF4-12D7974D19E8}" type="datetimeFigureOut">
              <a:rPr lang="nl-NL" smtClean="0"/>
              <a:t>20-10-2020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096D2C-644A-4C31-AAD8-C6871873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109FF2B-885C-4D82-B463-65DD90D5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820A-0938-4400-B8C8-D2D87615A1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490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E0054-AC2F-47F3-9398-6084F16B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F3A72A1-F9A1-4D6B-BC91-70A4B16FE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0A8D5EA-53FB-494F-B070-97A0D90C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5FDB-B423-454A-8FF4-12D7974D19E8}" type="datetimeFigureOut">
              <a:rPr lang="nl-NL" smtClean="0"/>
              <a:t>20-10-2020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A35AE03-DE63-423B-B0CF-C273DD186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3C43B02-1C9C-4CE8-B725-91997935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820A-0938-4400-B8C8-D2D87615A1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45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43F885F-6583-4CDA-847C-3AD0583CA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8EDE325-BC9D-4951-8D8C-AF71A24E6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74CE7C8-CD34-41DD-9F4D-0CF56F4DA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5FDB-B423-454A-8FF4-12D7974D19E8}" type="datetimeFigureOut">
              <a:rPr lang="nl-NL" smtClean="0"/>
              <a:t>20-10-2020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1CF6A25-2158-4B78-9926-8ACA414C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9BE3BB6-CD10-4AB6-BA94-7841A13D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820A-0938-4400-B8C8-D2D87615A1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373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422432-EEE6-4BC5-85D4-A38E16326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0C4E35-4308-4526-BD7A-26D264B3F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D05330-AD77-4089-8123-36504EE6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5FDB-B423-454A-8FF4-12D7974D19E8}" type="datetimeFigureOut">
              <a:rPr lang="nl-NL" smtClean="0"/>
              <a:t>20-10-2020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C9C27F6-2067-4A0D-8938-E7B1A065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9322A1-EC42-4CD8-87B5-0837F86E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820A-0938-4400-B8C8-D2D87615A1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641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C161F-5BCE-4B00-9E19-EA6325EAA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EF7E3DD-4830-4DB2-882D-817730EFF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56E879-F4C8-4FC7-9452-71AC3A36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5FDB-B423-454A-8FF4-12D7974D19E8}" type="datetimeFigureOut">
              <a:rPr lang="nl-NL" smtClean="0"/>
              <a:t>20-10-2020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72D5B1D-84A0-4CF2-81FE-DFCBA754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E49ACDF-DBBC-4DB5-894D-76CB56A7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820A-0938-4400-B8C8-D2D87615A1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914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4C524-A17A-499B-8ECB-0C6D1219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1B88A1-D644-428C-B9F4-401F54111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52958CC-5EDB-43BC-B09F-A12063397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C7CD31D-D9B3-4DE0-94EF-1DBB7B8E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5FDB-B423-454A-8FF4-12D7974D19E8}" type="datetimeFigureOut">
              <a:rPr lang="nl-NL" smtClean="0"/>
              <a:t>20-10-2020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1303B9D-97F2-41E2-B81E-694FEF5A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88CFFE2-1F61-46D7-8D8F-0EE608F1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820A-0938-4400-B8C8-D2D87615A1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899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08F74-B8D8-42F1-A28D-F2CFE7229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439B5D0-1C1E-4753-80CF-17BFFB773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6138A8-DE86-4362-9937-DDFDBF8EE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33389A3-27AB-41DA-BE7E-8771BAA87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F89ED7E-F437-4E1A-98C6-D602905C7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1F18CC-6C17-4B13-BF60-335000D9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5FDB-B423-454A-8FF4-12D7974D19E8}" type="datetimeFigureOut">
              <a:rPr lang="nl-NL" smtClean="0"/>
              <a:t>20-10-2020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D396E26-B544-4964-9914-41007B23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FD82DAE-4140-4954-B92D-974D5224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820A-0938-4400-B8C8-D2D87615A1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766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D9E90-E7D4-422F-8A7D-53C20585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28DB762-7AEC-40DA-8C25-8D5FCB59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5FDB-B423-454A-8FF4-12D7974D19E8}" type="datetimeFigureOut">
              <a:rPr lang="nl-NL" smtClean="0"/>
              <a:t>20-10-2020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4B39310-7ADD-435F-B1AF-2444AC49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60AE4EA-2360-471C-8B4D-6B185128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820A-0938-4400-B8C8-D2D87615A1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311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8319428-6F10-465B-9EEC-6F85B6CE2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5FDB-B423-454A-8FF4-12D7974D19E8}" type="datetimeFigureOut">
              <a:rPr lang="nl-NL" smtClean="0"/>
              <a:t>20-10-2020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9F32701-8DE7-4EF5-BA10-971843A58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65CC6F4-EA30-4F31-941E-DAE7F2B8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820A-0938-4400-B8C8-D2D87615A1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12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ED448-27BD-45FB-8C36-8003B35D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A0BD28-E4E2-439F-9F5E-89CA8A3F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8ADE0E5-BA3E-45DA-96D8-3A50A9879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86D75A1-581B-4121-A1D8-684BFBD4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5FDB-B423-454A-8FF4-12D7974D19E8}" type="datetimeFigureOut">
              <a:rPr lang="nl-NL" smtClean="0"/>
              <a:t>20-10-2020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C3C4387-86A9-4702-8FFF-F26F3660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9D09907-306B-4077-98EB-2B6E5B06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820A-0938-4400-B8C8-D2D87615A1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194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D12E57-F57E-477A-B9D2-1B92E00CB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E29B48A-2746-4BC0-B58F-B0EC11E40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BD43E2D-0902-4FD3-9EE3-FC35C1FD2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5A276F-D09A-424B-8188-39B29859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5FDB-B423-454A-8FF4-12D7974D19E8}" type="datetimeFigureOut">
              <a:rPr lang="nl-NL" smtClean="0"/>
              <a:t>20-10-2020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C13841F-15A7-4976-B325-909AE79B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09452ED-5B27-47D4-908C-662D5B02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820A-0938-4400-B8C8-D2D87615A1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58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A289F41-4E79-435D-A6AD-FEE4726A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F74D7D1-8B7F-421A-B5A3-F9C08CB12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9C77E7-1344-4ADD-802D-3E3C9C22B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A5FDB-B423-454A-8FF4-12D7974D19E8}" type="datetimeFigureOut">
              <a:rPr lang="nl-NL" smtClean="0"/>
              <a:t>20-10-2020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8F492B-9BDA-477E-827A-141F52EE3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365D506-3BF0-4D53-9064-59746D8C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7820A-0938-4400-B8C8-D2D87615A1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175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791F75-11B0-4875-99E1-DC7BB0A1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416"/>
            <a:ext cx="2910625" cy="48613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nl-NL" dirty="0" err="1"/>
              <a:t>Overview</a:t>
            </a:r>
            <a:r>
              <a:rPr lang="nl-NL" dirty="0"/>
              <a:t> dashboard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458B7DD-3458-461C-A83E-5AB3291D5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845" y="1564072"/>
            <a:ext cx="2831598" cy="2660909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9FF9FBC-3090-4ED8-8AD2-E52709431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695" y="1218047"/>
            <a:ext cx="1770421" cy="1475350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3AAD4DE0-5401-4504-8FEA-437CC3ED9C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172" y="1218047"/>
            <a:ext cx="1530148" cy="1398315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E17F9244-B256-4561-A4B0-E4A87FAA7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172" y="3301612"/>
            <a:ext cx="1528529" cy="1398316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4DDB956E-2567-4A83-A052-51F50862E029}"/>
              </a:ext>
            </a:extLst>
          </p:cNvPr>
          <p:cNvSpPr txBox="1"/>
          <p:nvPr/>
        </p:nvSpPr>
        <p:spPr>
          <a:xfrm>
            <a:off x="6665141" y="880457"/>
            <a:ext cx="1118699" cy="401479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dirty="0" err="1"/>
              <a:t>Cognition</a:t>
            </a:r>
            <a:endParaRPr lang="nl-NL" dirty="0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BF64D972-3AC3-46F2-9432-73182BAB64CD}"/>
              </a:ext>
            </a:extLst>
          </p:cNvPr>
          <p:cNvSpPr txBox="1"/>
          <p:nvPr/>
        </p:nvSpPr>
        <p:spPr>
          <a:xfrm>
            <a:off x="1918801" y="4639887"/>
            <a:ext cx="1585773" cy="401479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dirty="0" err="1"/>
              <a:t>Metacognition</a:t>
            </a:r>
            <a:endParaRPr lang="nl-NL" dirty="0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F5DF546-028D-4231-98BF-C163F0D32E5A}"/>
              </a:ext>
            </a:extLst>
          </p:cNvPr>
          <p:cNvSpPr txBox="1"/>
          <p:nvPr/>
        </p:nvSpPr>
        <p:spPr>
          <a:xfrm>
            <a:off x="2496544" y="695620"/>
            <a:ext cx="1004883" cy="401479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dirty="0" err="1"/>
              <a:t>Emotion</a:t>
            </a:r>
            <a:endParaRPr lang="nl-NL" dirty="0"/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8070AC19-F345-40D4-989D-8C2DE92F7459}"/>
              </a:ext>
            </a:extLst>
          </p:cNvPr>
          <p:cNvCxnSpPr>
            <a:cxnSpLocks/>
          </p:cNvCxnSpPr>
          <p:nvPr/>
        </p:nvCxnSpPr>
        <p:spPr>
          <a:xfrm>
            <a:off x="3490937" y="1089608"/>
            <a:ext cx="433816" cy="581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7EDE6EF7-AE36-46B4-8A32-25BBCF663914}"/>
              </a:ext>
            </a:extLst>
          </p:cNvPr>
          <p:cNvCxnSpPr>
            <a:cxnSpLocks/>
          </p:cNvCxnSpPr>
          <p:nvPr/>
        </p:nvCxnSpPr>
        <p:spPr>
          <a:xfrm flipH="1">
            <a:off x="6252870" y="1272209"/>
            <a:ext cx="412271" cy="603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B5B8AAC5-65D3-4C56-A550-2B75A1B555D1}"/>
              </a:ext>
            </a:extLst>
          </p:cNvPr>
          <p:cNvCxnSpPr>
            <a:cxnSpLocks/>
          </p:cNvCxnSpPr>
          <p:nvPr/>
        </p:nvCxnSpPr>
        <p:spPr>
          <a:xfrm flipV="1">
            <a:off x="3393257" y="4241639"/>
            <a:ext cx="495990" cy="398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>
            <a:extLst>
              <a:ext uri="{FF2B5EF4-FFF2-40B4-BE49-F238E27FC236}">
                <a16:creationId xmlns:a16="http://schemas.microsoft.com/office/drawing/2014/main" id="{E69D18FF-2083-4409-9F08-75B7AF2AB5E6}"/>
              </a:ext>
            </a:extLst>
          </p:cNvPr>
          <p:cNvSpPr txBox="1"/>
          <p:nvPr/>
        </p:nvSpPr>
        <p:spPr>
          <a:xfrm>
            <a:off x="6196612" y="3963864"/>
            <a:ext cx="2544939" cy="401479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dirty="0"/>
              <a:t>Gynzy Learning </a:t>
            </a:r>
            <a:r>
              <a:rPr lang="nl-NL" dirty="0" err="1"/>
              <a:t>objective</a:t>
            </a:r>
            <a:endParaRPr lang="nl-NL" dirty="0"/>
          </a:p>
        </p:txBody>
      </p: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326C52A0-E068-4007-AC00-EE5F2C1D1FEE}"/>
              </a:ext>
            </a:extLst>
          </p:cNvPr>
          <p:cNvCxnSpPr>
            <a:cxnSpLocks/>
          </p:cNvCxnSpPr>
          <p:nvPr/>
        </p:nvCxnSpPr>
        <p:spPr>
          <a:xfrm flipH="1" flipV="1">
            <a:off x="5701085" y="3554233"/>
            <a:ext cx="495528" cy="409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49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Afbeelding 17" descr="Afbeelding met object, klok&#10;&#10;Automatisch gegenereerde beschrijving">
            <a:extLst>
              <a:ext uri="{FF2B5EF4-FFF2-40B4-BE49-F238E27FC236}">
                <a16:creationId xmlns:a16="http://schemas.microsoft.com/office/drawing/2014/main" id="{9EC4DF33-68B1-4F88-880A-25BA500B4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715" y="1795287"/>
            <a:ext cx="2682245" cy="2798070"/>
          </a:xfrm>
          <a:prstGeom prst="rect">
            <a:avLst/>
          </a:prstGeom>
        </p:spPr>
      </p:pic>
      <p:sp>
        <p:nvSpPr>
          <p:cNvPr id="19" name="Tekstvak 18">
            <a:extLst>
              <a:ext uri="{FF2B5EF4-FFF2-40B4-BE49-F238E27FC236}">
                <a16:creationId xmlns:a16="http://schemas.microsoft.com/office/drawing/2014/main" id="{A140AD3B-E71D-4480-B0C2-E17FC12A4E75}"/>
              </a:ext>
            </a:extLst>
          </p:cNvPr>
          <p:cNvSpPr txBox="1"/>
          <p:nvPr/>
        </p:nvSpPr>
        <p:spPr>
          <a:xfrm>
            <a:off x="5269970" y="746884"/>
            <a:ext cx="1801850" cy="401479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dirty="0"/>
              <a:t>Gynzy </a:t>
            </a:r>
            <a:r>
              <a:rPr lang="nl-NL" dirty="0" err="1"/>
              <a:t>world</a:t>
            </a:r>
            <a:r>
              <a:rPr lang="nl-NL" dirty="0"/>
              <a:t> icon</a:t>
            </a: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4B6F01F4-1A78-42F8-AEB0-2C4AE5DE9642}"/>
              </a:ext>
            </a:extLst>
          </p:cNvPr>
          <p:cNvCxnSpPr>
            <a:cxnSpLocks/>
          </p:cNvCxnSpPr>
          <p:nvPr/>
        </p:nvCxnSpPr>
        <p:spPr>
          <a:xfrm>
            <a:off x="6728879" y="1144462"/>
            <a:ext cx="273046" cy="1153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4BF7C4AF-2D98-4EF9-8922-51E555B7B62F}"/>
              </a:ext>
            </a:extLst>
          </p:cNvPr>
          <p:cNvSpPr txBox="1"/>
          <p:nvPr/>
        </p:nvSpPr>
        <p:spPr>
          <a:xfrm>
            <a:off x="8399438" y="3745693"/>
            <a:ext cx="3391547" cy="401479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dirty="0"/>
              <a:t>Gynzy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objective</a:t>
            </a:r>
            <a:r>
              <a:rPr lang="nl-NL" dirty="0"/>
              <a:t> indicator</a:t>
            </a:r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C4C0681C-6B6D-44F2-BC76-BBC2FACC2221}"/>
              </a:ext>
            </a:extLst>
          </p:cNvPr>
          <p:cNvCxnSpPr>
            <a:cxnSpLocks/>
          </p:cNvCxnSpPr>
          <p:nvPr/>
        </p:nvCxnSpPr>
        <p:spPr>
          <a:xfrm>
            <a:off x="6431586" y="2245134"/>
            <a:ext cx="433816" cy="581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6CDF8E55-E41E-4F2A-B7F5-E8781F3A20B0}"/>
              </a:ext>
            </a:extLst>
          </p:cNvPr>
          <p:cNvSpPr txBox="1"/>
          <p:nvPr/>
        </p:nvSpPr>
        <p:spPr>
          <a:xfrm>
            <a:off x="4619507" y="1833499"/>
            <a:ext cx="1812079" cy="401479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dirty="0"/>
              <a:t>Gynzy </a:t>
            </a:r>
            <a:r>
              <a:rPr lang="nl-NL" dirty="0" err="1"/>
              <a:t>island</a:t>
            </a:r>
            <a:r>
              <a:rPr lang="nl-NL" dirty="0"/>
              <a:t> icon</a:t>
            </a:r>
          </a:p>
        </p:txBody>
      </p: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956EEE5E-7AE9-4D77-8469-4838E00FB864}"/>
              </a:ext>
            </a:extLst>
          </p:cNvPr>
          <p:cNvCxnSpPr>
            <a:cxnSpLocks/>
          </p:cNvCxnSpPr>
          <p:nvPr/>
        </p:nvCxnSpPr>
        <p:spPr>
          <a:xfrm flipH="1" flipV="1">
            <a:off x="7412967" y="3946433"/>
            <a:ext cx="986471" cy="200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42FD7A-B9CF-4B9D-93BA-A0EEF7A17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8340"/>
            <a:ext cx="3167130" cy="69854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nl-NL" dirty="0">
                <a:solidFill>
                  <a:srgbClr val="609CD4"/>
                </a:solidFill>
              </a:rPr>
              <a:t>Gynzy Learning </a:t>
            </a:r>
            <a:r>
              <a:rPr lang="nl-NL" dirty="0" err="1">
                <a:solidFill>
                  <a:srgbClr val="609CD4"/>
                </a:solidFill>
              </a:rPr>
              <a:t>objective</a:t>
            </a:r>
            <a:r>
              <a:rPr lang="nl-NL" dirty="0">
                <a:solidFill>
                  <a:srgbClr val="609CD4"/>
                </a:solidFill>
              </a:rPr>
              <a:t> </a:t>
            </a:r>
            <a:r>
              <a:rPr lang="nl-NL" dirty="0" err="1">
                <a:solidFill>
                  <a:srgbClr val="609CD4"/>
                </a:solidFill>
              </a:rPr>
              <a:t>Screens</a:t>
            </a:r>
            <a:r>
              <a:rPr lang="nl-NL" dirty="0">
                <a:solidFill>
                  <a:srgbClr val="609CD4"/>
                </a:solidFill>
              </a:rPr>
              <a:t> flow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269D03BB-C117-4887-AB3F-6F5375516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42" y="1821187"/>
            <a:ext cx="2831598" cy="2660909"/>
          </a:xfrm>
          <a:prstGeom prst="rect">
            <a:avLst/>
          </a:prstGeom>
        </p:spPr>
      </p:pic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D617E81D-3754-4DD6-B1BC-C9D15295F15F}"/>
              </a:ext>
            </a:extLst>
          </p:cNvPr>
          <p:cNvCxnSpPr>
            <a:cxnSpLocks/>
          </p:cNvCxnSpPr>
          <p:nvPr/>
        </p:nvCxnSpPr>
        <p:spPr>
          <a:xfrm>
            <a:off x="3697357" y="3194322"/>
            <a:ext cx="2668988" cy="0"/>
          </a:xfrm>
          <a:prstGeom prst="straightConnector1">
            <a:avLst/>
          </a:prstGeom>
          <a:ln w="571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hoek 14">
            <a:extLst>
              <a:ext uri="{FF2B5EF4-FFF2-40B4-BE49-F238E27FC236}">
                <a16:creationId xmlns:a16="http://schemas.microsoft.com/office/drawing/2014/main" id="{2E290AF9-F71B-4041-B1AF-BDC1D8D74995}"/>
              </a:ext>
            </a:extLst>
          </p:cNvPr>
          <p:cNvSpPr/>
          <p:nvPr/>
        </p:nvSpPr>
        <p:spPr>
          <a:xfrm>
            <a:off x="6338965" y="4477252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>
                <a:latin typeface="Arial Narrow" panose="020B0606020202030204" pitchFamily="34" charset="0"/>
              </a:rPr>
              <a:t>Simplyfing</a:t>
            </a:r>
            <a:r>
              <a:rPr lang="nl-NL" dirty="0">
                <a:latin typeface="Arial Narrow" panose="020B0606020202030204" pitchFamily="34" charset="0"/>
              </a:rPr>
              <a:t> </a:t>
            </a:r>
            <a:r>
              <a:rPr lang="nl-NL" dirty="0" err="1">
                <a:latin typeface="Arial Narrow" panose="020B0606020202030204" pitchFamily="34" charset="0"/>
              </a:rPr>
              <a:t>fractions</a:t>
            </a:r>
            <a:endParaRPr lang="nl-NL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34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0FBE8537-26C2-4BB7-AA89-0F120EEA8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02" y="1696628"/>
            <a:ext cx="4206249" cy="3505207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42FD7A-B9CF-4B9D-93BA-A0EEF7A17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8340"/>
            <a:ext cx="3167130" cy="8400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dirty="0" err="1">
                <a:solidFill>
                  <a:srgbClr val="B54091"/>
                </a:solidFill>
              </a:rPr>
              <a:t>Cognition</a:t>
            </a:r>
            <a:endParaRPr lang="nl-NL" dirty="0">
              <a:solidFill>
                <a:srgbClr val="B54091"/>
              </a:solidFill>
            </a:endParaRPr>
          </a:p>
          <a:p>
            <a:pPr marL="0" indent="0">
              <a:buNone/>
            </a:pPr>
            <a:r>
              <a:rPr lang="nl-NL" dirty="0" err="1">
                <a:solidFill>
                  <a:srgbClr val="B54091"/>
                </a:solidFill>
              </a:rPr>
              <a:t>Screens</a:t>
            </a:r>
            <a:r>
              <a:rPr lang="nl-NL" dirty="0">
                <a:solidFill>
                  <a:srgbClr val="B54091"/>
                </a:solidFill>
              </a:rPr>
              <a:t> flow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30EE12B2-8CF9-4EDE-A235-51446BCAF0F5}"/>
              </a:ext>
            </a:extLst>
          </p:cNvPr>
          <p:cNvSpPr txBox="1"/>
          <p:nvPr/>
        </p:nvSpPr>
        <p:spPr>
          <a:xfrm>
            <a:off x="1337152" y="1057389"/>
            <a:ext cx="3113099" cy="401479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dirty="0"/>
              <a:t>Gynzy </a:t>
            </a:r>
            <a:r>
              <a:rPr lang="nl-NL" dirty="0" err="1"/>
              <a:t>color</a:t>
            </a:r>
            <a:r>
              <a:rPr lang="nl-NL" dirty="0"/>
              <a:t> performance level 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9B34D467-F551-4376-AFA4-3EFE47874E21}"/>
              </a:ext>
            </a:extLst>
          </p:cNvPr>
          <p:cNvSpPr txBox="1"/>
          <p:nvPr/>
        </p:nvSpPr>
        <p:spPr>
          <a:xfrm>
            <a:off x="1496101" y="4869127"/>
            <a:ext cx="2529142" cy="401479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dirty="0"/>
              <a:t>Gynzy performance level</a:t>
            </a: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AF172650-0017-4C5E-A05B-3ED82DE01059}"/>
              </a:ext>
            </a:extLst>
          </p:cNvPr>
          <p:cNvCxnSpPr>
            <a:cxnSpLocks/>
          </p:cNvCxnSpPr>
          <p:nvPr/>
        </p:nvCxnSpPr>
        <p:spPr>
          <a:xfrm flipV="1">
            <a:off x="2541327" y="4247487"/>
            <a:ext cx="0" cy="621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DD4630A7-CCFF-46B9-91DB-72724D552939}"/>
              </a:ext>
            </a:extLst>
          </p:cNvPr>
          <p:cNvSpPr txBox="1"/>
          <p:nvPr/>
        </p:nvSpPr>
        <p:spPr>
          <a:xfrm>
            <a:off x="178296" y="1627856"/>
            <a:ext cx="1363417" cy="401479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dirty="0" err="1"/>
              <a:t>Growth</a:t>
            </a:r>
            <a:r>
              <a:rPr lang="nl-NL" dirty="0"/>
              <a:t> icon</a:t>
            </a:r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E5F15962-CCE8-4471-A1D0-BF7442396760}"/>
              </a:ext>
            </a:extLst>
          </p:cNvPr>
          <p:cNvCxnSpPr>
            <a:cxnSpLocks/>
          </p:cNvCxnSpPr>
          <p:nvPr/>
        </p:nvCxnSpPr>
        <p:spPr>
          <a:xfrm>
            <a:off x="1541713" y="2029335"/>
            <a:ext cx="746975" cy="1399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18B0A762-C85D-4B2F-885F-87D89B5C60BE}"/>
              </a:ext>
            </a:extLst>
          </p:cNvPr>
          <p:cNvCxnSpPr>
            <a:cxnSpLocks/>
          </p:cNvCxnSpPr>
          <p:nvPr/>
        </p:nvCxnSpPr>
        <p:spPr>
          <a:xfrm flipH="1">
            <a:off x="2654083" y="1465838"/>
            <a:ext cx="119064" cy="619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Afbeelding 27">
            <a:extLst>
              <a:ext uri="{FF2B5EF4-FFF2-40B4-BE49-F238E27FC236}">
                <a16:creationId xmlns:a16="http://schemas.microsoft.com/office/drawing/2014/main" id="{3FF40501-032C-4D0E-A282-D6A0466B9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60" y="2273805"/>
            <a:ext cx="1892812" cy="2310389"/>
          </a:xfrm>
          <a:prstGeom prst="rect">
            <a:avLst/>
          </a:prstGeom>
        </p:spPr>
      </p:pic>
      <p:pic>
        <p:nvPicPr>
          <p:cNvPr id="29" name="Afbeelding 28">
            <a:extLst>
              <a:ext uri="{FF2B5EF4-FFF2-40B4-BE49-F238E27FC236}">
                <a16:creationId xmlns:a16="http://schemas.microsoft.com/office/drawing/2014/main" id="{E38A1537-B5F3-4A93-9416-623B1E5F2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571" y="3276650"/>
            <a:ext cx="3636156" cy="1592477"/>
          </a:xfrm>
          <a:prstGeom prst="rect">
            <a:avLst/>
          </a:prstGeom>
        </p:spPr>
      </p:pic>
      <p:sp>
        <p:nvSpPr>
          <p:cNvPr id="30" name="Tekstvak 29">
            <a:extLst>
              <a:ext uri="{FF2B5EF4-FFF2-40B4-BE49-F238E27FC236}">
                <a16:creationId xmlns:a16="http://schemas.microsoft.com/office/drawing/2014/main" id="{D0C18B25-D689-4DFD-B241-07E1A15368BF}"/>
              </a:ext>
            </a:extLst>
          </p:cNvPr>
          <p:cNvSpPr txBox="1"/>
          <p:nvPr/>
        </p:nvSpPr>
        <p:spPr>
          <a:xfrm>
            <a:off x="5295569" y="1614834"/>
            <a:ext cx="1363417" cy="401479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dirty="0" err="1"/>
              <a:t>Growth</a:t>
            </a:r>
            <a:r>
              <a:rPr lang="nl-NL" dirty="0"/>
              <a:t> icon</a:t>
            </a:r>
          </a:p>
        </p:txBody>
      </p: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07C571C9-A048-47DF-99EC-EB1DB340FACF}"/>
              </a:ext>
            </a:extLst>
          </p:cNvPr>
          <p:cNvCxnSpPr>
            <a:cxnSpLocks/>
          </p:cNvCxnSpPr>
          <p:nvPr/>
        </p:nvCxnSpPr>
        <p:spPr>
          <a:xfrm>
            <a:off x="2566717" y="3226166"/>
            <a:ext cx="2806448" cy="0"/>
          </a:xfrm>
          <a:prstGeom prst="straightConnector1">
            <a:avLst/>
          </a:prstGeom>
          <a:ln w="571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EEE5F82C-42DC-4E8A-986B-C6746EC66F7B}"/>
              </a:ext>
            </a:extLst>
          </p:cNvPr>
          <p:cNvCxnSpPr>
            <a:cxnSpLocks/>
          </p:cNvCxnSpPr>
          <p:nvPr/>
        </p:nvCxnSpPr>
        <p:spPr>
          <a:xfrm>
            <a:off x="6437854" y="3989056"/>
            <a:ext cx="1839454" cy="0"/>
          </a:xfrm>
          <a:prstGeom prst="straightConnector1">
            <a:avLst/>
          </a:prstGeom>
          <a:ln w="571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>
            <a:extLst>
              <a:ext uri="{FF2B5EF4-FFF2-40B4-BE49-F238E27FC236}">
                <a16:creationId xmlns:a16="http://schemas.microsoft.com/office/drawing/2014/main" id="{15EC127F-7790-464B-9F7F-C3D81702CBE9}"/>
              </a:ext>
            </a:extLst>
          </p:cNvPr>
          <p:cNvCxnSpPr>
            <a:cxnSpLocks/>
            <a:stCxn id="30" idx="1"/>
          </p:cNvCxnSpPr>
          <p:nvPr/>
        </p:nvCxnSpPr>
        <p:spPr>
          <a:xfrm>
            <a:off x="5977278" y="2016313"/>
            <a:ext cx="0" cy="371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vak 38">
            <a:extLst>
              <a:ext uri="{FF2B5EF4-FFF2-40B4-BE49-F238E27FC236}">
                <a16:creationId xmlns:a16="http://schemas.microsoft.com/office/drawing/2014/main" id="{FF97EBC1-156F-4E4C-878B-85C60BAFE562}"/>
              </a:ext>
            </a:extLst>
          </p:cNvPr>
          <p:cNvSpPr txBox="1"/>
          <p:nvPr/>
        </p:nvSpPr>
        <p:spPr>
          <a:xfrm>
            <a:off x="4662117" y="4869127"/>
            <a:ext cx="2921814" cy="1003697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dirty="0" err="1"/>
              <a:t>Amount</a:t>
            </a:r>
            <a:r>
              <a:rPr lang="nl-NL" dirty="0"/>
              <a:t> of correct </a:t>
            </a:r>
            <a:r>
              <a:rPr lang="nl-NL" dirty="0" err="1"/>
              <a:t>answers</a:t>
            </a:r>
            <a:r>
              <a:rPr lang="nl-NL" dirty="0"/>
              <a:t>; </a:t>
            </a:r>
          </a:p>
          <a:p>
            <a:r>
              <a:rPr lang="nl-NL" dirty="0"/>
              <a:t>second </a:t>
            </a:r>
            <a:r>
              <a:rPr lang="nl-NL" dirty="0" err="1"/>
              <a:t>attempt</a:t>
            </a:r>
            <a:r>
              <a:rPr lang="nl-NL" dirty="0"/>
              <a:t> correct; </a:t>
            </a:r>
          </a:p>
          <a:p>
            <a:r>
              <a:rPr lang="nl-NL" dirty="0"/>
              <a:t>wrong </a:t>
            </a:r>
            <a:r>
              <a:rPr lang="nl-NL" dirty="0" err="1"/>
              <a:t>answers</a:t>
            </a:r>
            <a:endParaRPr lang="nl-NL" dirty="0"/>
          </a:p>
        </p:txBody>
      </p: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394AE113-6458-4A35-B569-5A4DFCFE1320}"/>
              </a:ext>
            </a:extLst>
          </p:cNvPr>
          <p:cNvCxnSpPr>
            <a:cxnSpLocks/>
          </p:cNvCxnSpPr>
          <p:nvPr/>
        </p:nvCxnSpPr>
        <p:spPr>
          <a:xfrm flipV="1">
            <a:off x="4691227" y="4142630"/>
            <a:ext cx="604342" cy="726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kstvak 43">
            <a:extLst>
              <a:ext uri="{FF2B5EF4-FFF2-40B4-BE49-F238E27FC236}">
                <a16:creationId xmlns:a16="http://schemas.microsoft.com/office/drawing/2014/main" id="{60B687CD-E24B-4D3A-A49F-64B883ED941D}"/>
              </a:ext>
            </a:extLst>
          </p:cNvPr>
          <p:cNvSpPr txBox="1"/>
          <p:nvPr/>
        </p:nvSpPr>
        <p:spPr>
          <a:xfrm>
            <a:off x="8779518" y="2388272"/>
            <a:ext cx="2892076" cy="401479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dirty="0"/>
              <a:t>Gynzy </a:t>
            </a:r>
            <a:r>
              <a:rPr lang="nl-NL" dirty="0" err="1"/>
              <a:t>answer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student</a:t>
            </a:r>
          </a:p>
        </p:txBody>
      </p:sp>
      <p:cxnSp>
        <p:nvCxnSpPr>
          <p:cNvPr id="45" name="Rechte verbindingslijn met pijl 44">
            <a:extLst>
              <a:ext uri="{FF2B5EF4-FFF2-40B4-BE49-F238E27FC236}">
                <a16:creationId xmlns:a16="http://schemas.microsoft.com/office/drawing/2014/main" id="{6CABE7EC-6442-40B8-AD6B-DCFAB8B59943}"/>
              </a:ext>
            </a:extLst>
          </p:cNvPr>
          <p:cNvCxnSpPr>
            <a:cxnSpLocks/>
          </p:cNvCxnSpPr>
          <p:nvPr/>
        </p:nvCxnSpPr>
        <p:spPr>
          <a:xfrm>
            <a:off x="10225556" y="2789751"/>
            <a:ext cx="6093" cy="436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01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42FD7A-B9CF-4B9D-93BA-A0EEF7A17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48340"/>
            <a:ext cx="3440995" cy="840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>
                <a:solidFill>
                  <a:srgbClr val="B54091"/>
                </a:solidFill>
              </a:rPr>
              <a:t>Cognition</a:t>
            </a:r>
            <a:r>
              <a:rPr lang="nl-NL" dirty="0">
                <a:solidFill>
                  <a:srgbClr val="B54091"/>
                </a:solidFill>
              </a:rPr>
              <a:t> </a:t>
            </a:r>
            <a:r>
              <a:rPr lang="nl-NL" dirty="0" err="1">
                <a:solidFill>
                  <a:srgbClr val="B54091"/>
                </a:solidFill>
              </a:rPr>
              <a:t>possibilities</a:t>
            </a:r>
            <a:endParaRPr lang="nl-NL" dirty="0">
              <a:solidFill>
                <a:srgbClr val="B54091"/>
              </a:solidFill>
            </a:endParaRPr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14BBE8F3-44B6-482A-821F-700E3899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45" y="451998"/>
            <a:ext cx="733575" cy="1111727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9740C2DA-38DB-4E5C-8956-94681B048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253" y="2131686"/>
            <a:ext cx="562134" cy="979845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5A8A1B49-FAB8-4347-B29D-88F2DC8AAC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779" y="710145"/>
            <a:ext cx="3503392" cy="2919493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B10658CB-D5E0-4324-9EB4-2811BA2323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019" y="5384406"/>
            <a:ext cx="723860" cy="1010093"/>
          </a:xfrm>
          <a:prstGeom prst="rect">
            <a:avLst/>
          </a:prstGeom>
        </p:spPr>
      </p:pic>
      <p:pic>
        <p:nvPicPr>
          <p:cNvPr id="32" name="Afbeelding 31">
            <a:extLst>
              <a:ext uri="{FF2B5EF4-FFF2-40B4-BE49-F238E27FC236}">
                <a16:creationId xmlns:a16="http://schemas.microsoft.com/office/drawing/2014/main" id="{C27A0BF7-A834-491D-B898-EB250179B2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188" y="3599571"/>
            <a:ext cx="666691" cy="1131874"/>
          </a:xfrm>
          <a:prstGeom prst="rect">
            <a:avLst/>
          </a:prstGeom>
        </p:spPr>
      </p:pic>
      <p:pic>
        <p:nvPicPr>
          <p:cNvPr id="35" name="Afbeelding 34">
            <a:extLst>
              <a:ext uri="{FF2B5EF4-FFF2-40B4-BE49-F238E27FC236}">
                <a16:creationId xmlns:a16="http://schemas.microsoft.com/office/drawing/2014/main" id="{3A4661D3-9D56-4857-A99B-91E2751BFF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564" y="2767849"/>
            <a:ext cx="1005925" cy="1012173"/>
          </a:xfrm>
          <a:prstGeom prst="rect">
            <a:avLst/>
          </a:prstGeom>
        </p:spPr>
      </p:pic>
      <p:pic>
        <p:nvPicPr>
          <p:cNvPr id="38" name="Afbeelding 37">
            <a:extLst>
              <a:ext uri="{FF2B5EF4-FFF2-40B4-BE49-F238E27FC236}">
                <a16:creationId xmlns:a16="http://schemas.microsoft.com/office/drawing/2014/main" id="{7DDFB7E9-35FC-45EC-B65A-9CAE8B34DC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564" y="4523235"/>
            <a:ext cx="1051022" cy="1012173"/>
          </a:xfrm>
          <a:prstGeom prst="rect">
            <a:avLst/>
          </a:prstGeom>
        </p:spPr>
      </p:pic>
      <p:sp>
        <p:nvSpPr>
          <p:cNvPr id="46" name="Rechthoek 45">
            <a:extLst>
              <a:ext uri="{FF2B5EF4-FFF2-40B4-BE49-F238E27FC236}">
                <a16:creationId xmlns:a16="http://schemas.microsoft.com/office/drawing/2014/main" id="{C2DBDF8B-82B1-4AAD-BC6F-059F14437AA6}"/>
              </a:ext>
            </a:extLst>
          </p:cNvPr>
          <p:cNvSpPr/>
          <p:nvPr/>
        </p:nvSpPr>
        <p:spPr>
          <a:xfrm>
            <a:off x="8278878" y="2953240"/>
            <a:ext cx="25578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Gynzy performance level </a:t>
            </a:r>
          </a:p>
          <a:p>
            <a:r>
              <a:rPr lang="nl-NL" dirty="0" err="1"/>
              <a:t>between</a:t>
            </a:r>
            <a:r>
              <a:rPr lang="nl-NL" dirty="0"/>
              <a:t> 25%-75%</a:t>
            </a:r>
          </a:p>
        </p:txBody>
      </p:sp>
      <p:sp>
        <p:nvSpPr>
          <p:cNvPr id="47" name="Rechthoek 46">
            <a:extLst>
              <a:ext uri="{FF2B5EF4-FFF2-40B4-BE49-F238E27FC236}">
                <a16:creationId xmlns:a16="http://schemas.microsoft.com/office/drawing/2014/main" id="{AE10AD7F-9C20-4CE7-828B-AECF592798A4}"/>
              </a:ext>
            </a:extLst>
          </p:cNvPr>
          <p:cNvSpPr/>
          <p:nvPr/>
        </p:nvSpPr>
        <p:spPr>
          <a:xfrm>
            <a:off x="8284457" y="4844655"/>
            <a:ext cx="3580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Gynzy performance level </a:t>
            </a:r>
            <a:r>
              <a:rPr lang="nl-NL" dirty="0" err="1"/>
              <a:t>above</a:t>
            </a:r>
            <a:r>
              <a:rPr lang="nl-NL" dirty="0"/>
              <a:t> 75%</a:t>
            </a:r>
          </a:p>
        </p:txBody>
      </p:sp>
      <p:pic>
        <p:nvPicPr>
          <p:cNvPr id="49" name="Afbeelding 48">
            <a:extLst>
              <a:ext uri="{FF2B5EF4-FFF2-40B4-BE49-F238E27FC236}">
                <a16:creationId xmlns:a16="http://schemas.microsoft.com/office/drawing/2014/main" id="{FCD741DE-96B5-4187-B706-2086E37621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564" y="1205103"/>
            <a:ext cx="1005924" cy="1041276"/>
          </a:xfrm>
          <a:prstGeom prst="rect">
            <a:avLst/>
          </a:prstGeom>
        </p:spPr>
      </p:pic>
      <p:sp>
        <p:nvSpPr>
          <p:cNvPr id="50" name="Rechthoek 49">
            <a:extLst>
              <a:ext uri="{FF2B5EF4-FFF2-40B4-BE49-F238E27FC236}">
                <a16:creationId xmlns:a16="http://schemas.microsoft.com/office/drawing/2014/main" id="{CE5F80EE-7125-439F-9CBC-252C8E203A16}"/>
              </a:ext>
            </a:extLst>
          </p:cNvPr>
          <p:cNvSpPr/>
          <p:nvPr/>
        </p:nvSpPr>
        <p:spPr>
          <a:xfrm>
            <a:off x="4335906" y="759626"/>
            <a:ext cx="14525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/>
              <a:t>Growth</a:t>
            </a:r>
            <a:r>
              <a:rPr lang="nl-NL" dirty="0"/>
              <a:t> in</a:t>
            </a:r>
          </a:p>
          <a:p>
            <a:r>
              <a:rPr lang="nl-NL" dirty="0"/>
              <a:t>performance </a:t>
            </a:r>
          </a:p>
        </p:txBody>
      </p:sp>
      <p:sp>
        <p:nvSpPr>
          <p:cNvPr id="51" name="Rechthoek 50">
            <a:extLst>
              <a:ext uri="{FF2B5EF4-FFF2-40B4-BE49-F238E27FC236}">
                <a16:creationId xmlns:a16="http://schemas.microsoft.com/office/drawing/2014/main" id="{00F2D4ED-D3D1-4EAE-81AD-D47F30D18E98}"/>
              </a:ext>
            </a:extLst>
          </p:cNvPr>
          <p:cNvSpPr/>
          <p:nvPr/>
        </p:nvSpPr>
        <p:spPr>
          <a:xfrm>
            <a:off x="4117415" y="2505558"/>
            <a:ext cx="2330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No </a:t>
            </a:r>
            <a:r>
              <a:rPr lang="nl-NL" dirty="0" err="1"/>
              <a:t>growth</a:t>
            </a:r>
            <a:r>
              <a:rPr lang="nl-NL" dirty="0"/>
              <a:t> or </a:t>
            </a:r>
            <a:r>
              <a:rPr lang="nl-NL" dirty="0" err="1"/>
              <a:t>decrease</a:t>
            </a:r>
            <a:endParaRPr lang="nl-NL" dirty="0"/>
          </a:p>
        </p:txBody>
      </p:sp>
      <p:sp>
        <p:nvSpPr>
          <p:cNvPr id="52" name="Rechthoek 51">
            <a:extLst>
              <a:ext uri="{FF2B5EF4-FFF2-40B4-BE49-F238E27FC236}">
                <a16:creationId xmlns:a16="http://schemas.microsoft.com/office/drawing/2014/main" id="{9CC9D4D8-6498-4C0A-9794-9088CD6A7623}"/>
              </a:ext>
            </a:extLst>
          </p:cNvPr>
          <p:cNvSpPr/>
          <p:nvPr/>
        </p:nvSpPr>
        <p:spPr>
          <a:xfrm>
            <a:off x="4311185" y="5704786"/>
            <a:ext cx="532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/>
              <a:t>Idle</a:t>
            </a:r>
            <a:endParaRPr lang="nl-NL" dirty="0"/>
          </a:p>
        </p:txBody>
      </p:sp>
      <p:sp>
        <p:nvSpPr>
          <p:cNvPr id="53" name="Rechthoek 52">
            <a:extLst>
              <a:ext uri="{FF2B5EF4-FFF2-40B4-BE49-F238E27FC236}">
                <a16:creationId xmlns:a16="http://schemas.microsoft.com/office/drawing/2014/main" id="{50EFE021-226F-4FFC-97C2-68F703A95AB3}"/>
              </a:ext>
            </a:extLst>
          </p:cNvPr>
          <p:cNvSpPr/>
          <p:nvPr/>
        </p:nvSpPr>
        <p:spPr>
          <a:xfrm>
            <a:off x="4418288" y="3736237"/>
            <a:ext cx="14525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/>
              <a:t>Decrease</a:t>
            </a:r>
            <a:r>
              <a:rPr lang="nl-NL" dirty="0"/>
              <a:t> in</a:t>
            </a:r>
          </a:p>
          <a:p>
            <a:r>
              <a:rPr lang="nl-NL" dirty="0"/>
              <a:t>performance 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A872D98D-84ED-41F1-8E92-D383FDF3399E}"/>
              </a:ext>
            </a:extLst>
          </p:cNvPr>
          <p:cNvSpPr/>
          <p:nvPr/>
        </p:nvSpPr>
        <p:spPr>
          <a:xfrm>
            <a:off x="8278878" y="1541075"/>
            <a:ext cx="358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Gynzy performance level below 25%</a:t>
            </a:r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0DD257DE-3D23-46CA-9ABE-FE1CFC3E1C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11" y="3740661"/>
            <a:ext cx="1892812" cy="2310389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90653930-38A2-4FE1-894B-C842371EEB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879" y="5428762"/>
            <a:ext cx="532518" cy="921380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CF3E32DA-AC1B-4C08-B75D-7B411DE6AF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995" y="3680928"/>
            <a:ext cx="676420" cy="1050517"/>
          </a:xfrm>
          <a:prstGeom prst="rect">
            <a:avLst/>
          </a:prstGeom>
        </p:spPr>
      </p:pic>
      <p:pic>
        <p:nvPicPr>
          <p:cNvPr id="28" name="Afbeelding 27">
            <a:extLst>
              <a:ext uri="{FF2B5EF4-FFF2-40B4-BE49-F238E27FC236}">
                <a16:creationId xmlns:a16="http://schemas.microsoft.com/office/drawing/2014/main" id="{08954686-18FC-4F90-913E-5824C4C240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438" y="2129069"/>
            <a:ext cx="545921" cy="1050517"/>
          </a:xfrm>
          <a:prstGeom prst="rect">
            <a:avLst/>
          </a:prstGeom>
        </p:spPr>
      </p:pic>
      <p:pic>
        <p:nvPicPr>
          <p:cNvPr id="30" name="Afbeelding 29">
            <a:extLst>
              <a:ext uri="{FF2B5EF4-FFF2-40B4-BE49-F238E27FC236}">
                <a16:creationId xmlns:a16="http://schemas.microsoft.com/office/drawing/2014/main" id="{FD29989F-9FE6-45CA-80C8-A696946F37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116" y="550130"/>
            <a:ext cx="667237" cy="94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5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42FD7A-B9CF-4B9D-93BA-A0EEF7A17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48340"/>
            <a:ext cx="3445099" cy="8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>
                <a:solidFill>
                  <a:srgbClr val="E64C83"/>
                </a:solidFill>
              </a:rPr>
              <a:t>Metacognition</a:t>
            </a:r>
            <a:endParaRPr lang="nl-NL" dirty="0">
              <a:solidFill>
                <a:srgbClr val="E64C83"/>
              </a:solidFill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30EE12B2-8CF9-4EDE-A235-51446BCAF0F5}"/>
              </a:ext>
            </a:extLst>
          </p:cNvPr>
          <p:cNvSpPr txBox="1"/>
          <p:nvPr/>
        </p:nvSpPr>
        <p:spPr>
          <a:xfrm>
            <a:off x="2404116" y="1208682"/>
            <a:ext cx="2210553" cy="702588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/>
              <a:t>Moment-</a:t>
            </a:r>
            <a:r>
              <a:rPr lang="nl-NL" dirty="0" err="1"/>
              <a:t>by</a:t>
            </a:r>
            <a:r>
              <a:rPr lang="nl-NL" dirty="0"/>
              <a:t>-moment</a:t>
            </a:r>
          </a:p>
          <a:p>
            <a:r>
              <a:rPr lang="nl-NL" dirty="0"/>
              <a:t>Learning curve 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4CC84E8-EDC5-4C16-8A66-3CE1AD65A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098" y="2140880"/>
            <a:ext cx="3148590" cy="2880366"/>
          </a:xfrm>
          <a:prstGeom prst="rect">
            <a:avLst/>
          </a:prstGeom>
        </p:spPr>
      </p:pic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AF172650-0017-4C5E-A05B-3ED82DE01059}"/>
              </a:ext>
            </a:extLst>
          </p:cNvPr>
          <p:cNvCxnSpPr>
            <a:cxnSpLocks/>
          </p:cNvCxnSpPr>
          <p:nvPr/>
        </p:nvCxnSpPr>
        <p:spPr>
          <a:xfrm>
            <a:off x="3509392" y="1911270"/>
            <a:ext cx="0" cy="1104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CE46586D-F0E7-4A16-9EA9-7BC999927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025" y="482279"/>
            <a:ext cx="1351496" cy="1236364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864151C2-91EB-4AE0-84DC-11F982254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89" y="1658931"/>
            <a:ext cx="1351496" cy="1236364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6030F489-394D-4CB2-93F1-FEE82079AC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616" y="2881730"/>
            <a:ext cx="1352928" cy="1236364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501678F8-6E9B-4342-B8EE-00FC6D8F44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332" y="5236342"/>
            <a:ext cx="1351496" cy="1235056"/>
          </a:xfrm>
          <a:prstGeom prst="rect">
            <a:avLst/>
          </a:prstGeom>
        </p:spPr>
      </p:pic>
      <p:pic>
        <p:nvPicPr>
          <p:cNvPr id="27" name="Afbeelding 26">
            <a:extLst>
              <a:ext uri="{FF2B5EF4-FFF2-40B4-BE49-F238E27FC236}">
                <a16:creationId xmlns:a16="http://schemas.microsoft.com/office/drawing/2014/main" id="{CAA4BE02-42EE-4AD7-82FA-5A4C3D197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332" y="4058382"/>
            <a:ext cx="1351496" cy="1236364"/>
          </a:xfrm>
          <a:prstGeom prst="rect">
            <a:avLst/>
          </a:prstGeom>
        </p:spPr>
      </p:pic>
      <p:sp>
        <p:nvSpPr>
          <p:cNvPr id="28" name="Rechthoek 27">
            <a:extLst>
              <a:ext uri="{FF2B5EF4-FFF2-40B4-BE49-F238E27FC236}">
                <a16:creationId xmlns:a16="http://schemas.microsoft.com/office/drawing/2014/main" id="{8F612101-BF9F-4C1C-9965-D7A7747F4AE2}"/>
              </a:ext>
            </a:extLst>
          </p:cNvPr>
          <p:cNvSpPr/>
          <p:nvPr/>
        </p:nvSpPr>
        <p:spPr>
          <a:xfrm>
            <a:off x="8991187" y="855292"/>
            <a:ext cx="3161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High </a:t>
            </a:r>
            <a:r>
              <a:rPr lang="nl-NL" dirty="0" err="1"/>
              <a:t>swimmer</a:t>
            </a:r>
            <a:r>
              <a:rPr lang="nl-NL" dirty="0"/>
              <a:t>: </a:t>
            </a:r>
            <a:r>
              <a:rPr lang="nl-NL" dirty="0" err="1"/>
              <a:t>Immediate</a:t>
            </a:r>
            <a:r>
              <a:rPr lang="nl-NL" dirty="0"/>
              <a:t> drop</a:t>
            </a:r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0E3E3954-23DB-4D47-ACAA-F75D4C0B6B28}"/>
              </a:ext>
            </a:extLst>
          </p:cNvPr>
          <p:cNvSpPr/>
          <p:nvPr/>
        </p:nvSpPr>
        <p:spPr>
          <a:xfrm>
            <a:off x="9047747" y="2041930"/>
            <a:ext cx="3048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Quick </a:t>
            </a:r>
            <a:r>
              <a:rPr lang="nl-NL" dirty="0" err="1"/>
              <a:t>riser</a:t>
            </a:r>
            <a:r>
              <a:rPr lang="nl-NL" dirty="0"/>
              <a:t>: </a:t>
            </a:r>
            <a:r>
              <a:rPr lang="nl-NL" dirty="0" err="1"/>
              <a:t>Immediate</a:t>
            </a:r>
            <a:r>
              <a:rPr lang="nl-NL" dirty="0"/>
              <a:t> peak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57AA4642-0790-4D47-8D1A-7750D4F26B2D}"/>
              </a:ext>
            </a:extLst>
          </p:cNvPr>
          <p:cNvSpPr/>
          <p:nvPr/>
        </p:nvSpPr>
        <p:spPr>
          <a:xfrm>
            <a:off x="9047747" y="3228568"/>
            <a:ext cx="3048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/>
              <a:t>Riser</a:t>
            </a:r>
            <a:r>
              <a:rPr lang="nl-NL" dirty="0"/>
              <a:t> in </a:t>
            </a:r>
            <a:r>
              <a:rPr lang="nl-NL" dirty="0" err="1"/>
              <a:t>two</a:t>
            </a:r>
            <a:r>
              <a:rPr lang="nl-NL" dirty="0"/>
              <a:t> stages: Double spikes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A85339FC-4EE2-4253-9D96-C1FB9A0455FE}"/>
              </a:ext>
            </a:extLst>
          </p:cNvPr>
          <p:cNvSpPr/>
          <p:nvPr/>
        </p:nvSpPr>
        <p:spPr>
          <a:xfrm>
            <a:off x="9028701" y="4353398"/>
            <a:ext cx="3048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Slow </a:t>
            </a:r>
            <a:r>
              <a:rPr lang="nl-NL" dirty="0" err="1"/>
              <a:t>riser</a:t>
            </a:r>
            <a:r>
              <a:rPr lang="nl-NL" dirty="0"/>
              <a:t>: Close multiple spikes</a:t>
            </a:r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059721D1-CCB2-44D5-96BA-1ADF267820CE}"/>
              </a:ext>
            </a:extLst>
          </p:cNvPr>
          <p:cNvSpPr/>
          <p:nvPr/>
        </p:nvSpPr>
        <p:spPr>
          <a:xfrm>
            <a:off x="9088660" y="5530704"/>
            <a:ext cx="3048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/>
              <a:t>Riser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descender</a:t>
            </a:r>
            <a:r>
              <a:rPr lang="nl-NL" dirty="0"/>
              <a:t>: Separate multiple spikes</a:t>
            </a:r>
          </a:p>
        </p:txBody>
      </p:sp>
    </p:spTree>
    <p:extLst>
      <p:ext uri="{BB962C8B-B14F-4D97-AF65-F5344CB8AC3E}">
        <p14:creationId xmlns:p14="http://schemas.microsoft.com/office/powerpoint/2010/main" val="34715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>
            <a:extLst>
              <a:ext uri="{FF2B5EF4-FFF2-40B4-BE49-F238E27FC236}">
                <a16:creationId xmlns:a16="http://schemas.microsoft.com/office/drawing/2014/main" id="{35B3A9BD-5A18-42DD-86CA-6F6C41739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803" y="2262039"/>
            <a:ext cx="3148590" cy="2877318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42FD7A-B9CF-4B9D-93BA-A0EEF7A17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48340"/>
            <a:ext cx="3445099" cy="8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>
                <a:solidFill>
                  <a:srgbClr val="E64C83"/>
                </a:solidFill>
              </a:rPr>
              <a:t>Emotion</a:t>
            </a:r>
            <a:endParaRPr lang="nl-NL" dirty="0">
              <a:solidFill>
                <a:srgbClr val="E64C83"/>
              </a:solidFill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30EE12B2-8CF9-4EDE-A235-51446BCAF0F5}"/>
              </a:ext>
            </a:extLst>
          </p:cNvPr>
          <p:cNvSpPr txBox="1"/>
          <p:nvPr/>
        </p:nvSpPr>
        <p:spPr>
          <a:xfrm>
            <a:off x="2413767" y="1506505"/>
            <a:ext cx="2528611" cy="401479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err="1"/>
              <a:t>Emotion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student</a:t>
            </a: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AF172650-0017-4C5E-A05B-3ED82DE01059}"/>
              </a:ext>
            </a:extLst>
          </p:cNvPr>
          <p:cNvCxnSpPr>
            <a:cxnSpLocks/>
          </p:cNvCxnSpPr>
          <p:nvPr/>
        </p:nvCxnSpPr>
        <p:spPr>
          <a:xfrm>
            <a:off x="3509392" y="1911270"/>
            <a:ext cx="0" cy="1104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hoek 12">
            <a:extLst>
              <a:ext uri="{FF2B5EF4-FFF2-40B4-BE49-F238E27FC236}">
                <a16:creationId xmlns:a16="http://schemas.microsoft.com/office/drawing/2014/main" id="{989438CB-A85D-4E2B-B1F8-101285CA16FD}"/>
              </a:ext>
            </a:extLst>
          </p:cNvPr>
          <p:cNvSpPr/>
          <p:nvPr/>
        </p:nvSpPr>
        <p:spPr>
          <a:xfrm>
            <a:off x="9010487" y="451816"/>
            <a:ext cx="1268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/>
              <a:t>Possibilities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91A97C6-39EF-4BB0-8E62-34BC8EA1A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268" y="855292"/>
            <a:ext cx="1352929" cy="123636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A393DD9-132C-4637-9DA5-336D18254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102" y="4265339"/>
            <a:ext cx="1351496" cy="1236364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43E2766-4892-46C7-8086-6B21E4D299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102" y="3120354"/>
            <a:ext cx="1350066" cy="1235056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6782DE28-EEA5-4AB5-A793-B7F9EB7D6F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102" y="1974061"/>
            <a:ext cx="1352929" cy="1236365"/>
          </a:xfrm>
          <a:prstGeom prst="rect">
            <a:avLst/>
          </a:prstGeom>
        </p:spPr>
      </p:pic>
      <p:pic>
        <p:nvPicPr>
          <p:cNvPr id="33" name="Afbeelding 32">
            <a:extLst>
              <a:ext uri="{FF2B5EF4-FFF2-40B4-BE49-F238E27FC236}">
                <a16:creationId xmlns:a16="http://schemas.microsoft.com/office/drawing/2014/main" id="{04C01C0B-CA7D-4327-A224-D66ADFB56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102" y="5411632"/>
            <a:ext cx="1352929" cy="123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4340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77E2060E258E4B847BD1FDF68CB2C1" ma:contentTypeVersion="13" ma:contentTypeDescription="Een nieuw document maken." ma:contentTypeScope="" ma:versionID="0a81e9101e54c1b8227d06aa5a2cb5d3">
  <xsd:schema xmlns:xsd="http://www.w3.org/2001/XMLSchema" xmlns:xs="http://www.w3.org/2001/XMLSchema" xmlns:p="http://schemas.microsoft.com/office/2006/metadata/properties" xmlns:ns3="2ed62a8d-5e30-4685-9eec-65eeb067e081" xmlns:ns4="983a0a0b-a728-4435-8e7d-cfab85160304" targetNamespace="http://schemas.microsoft.com/office/2006/metadata/properties" ma:root="true" ma:fieldsID="e95b6439492eb677454ec807feef1e10" ns3:_="" ns4:_="">
    <xsd:import namespace="2ed62a8d-5e30-4685-9eec-65eeb067e081"/>
    <xsd:import namespace="983a0a0b-a728-4435-8e7d-cfab8516030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d62a8d-5e30-4685-9eec-65eeb067e0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0a0b-a728-4435-8e7d-cfab8516030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FB8228-E12A-4E13-B791-A314A788FF1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821E39B-322B-4239-ABFE-BD83386263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B33F75-A7A5-44B4-9861-3491E17698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d62a8d-5e30-4685-9eec-65eeb067e081"/>
    <ds:schemaRef ds:uri="983a0a0b-a728-4435-8e7d-cfab851603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Breedbeeld</PresentationFormat>
  <Paragraphs>42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Anne Horvers</dc:creator>
  <cp:lastModifiedBy>Anne Horvers</cp:lastModifiedBy>
  <cp:revision>1</cp:revision>
  <dcterms:created xsi:type="dcterms:W3CDTF">2020-10-20T08:04:37Z</dcterms:created>
  <dcterms:modified xsi:type="dcterms:W3CDTF">2020-10-20T12:19:40Z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0x0101003777E2060E258E4B847BD1FDF68CB2C1</vt:lpwstr>
  </property>
</Properties>
</file>