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-2136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1:49:42.01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2100,'1'7,"0"-1,1 1,-1 0,1-1,1 1,-1-1,1 0,6 11,-1-1,49 89,92 132,94 85,169 128,-186-216,-214-219,0 1,13 23,7 9,-31-47,-1-1,0 1,1-1,-1 0,0 1,1-1,-1 0,1 1,-1-1,0 0,1 1,-1-1,1 0,-1 0,1 0,-1 0,1 1,-1-1,1 0,-1 0,1 0,-1 0,1 0,-1 0,1 0,-1 0,1 0,-1 0,1-1,-1 1,1 0,-1 0,1 0,-1-1,1 1,-1 0,1 0,-1-1,0 1,1 0,-1-1,0 1,1-1,-1 1,0 0,1-1,-1 1,0-1,0 1,1-1,-1 1,0-1,0 1,0-1,15-36,-13 29,121-363,17-48,32 15,140-113,-27 51,-100 46,-48 96,-102 259,71-100,-4 8,2-1,-45 71,-39 60,-2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4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6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3.1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4.0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0 255,'1'2,"-1"-1,1 0,0 0,0 0,0 0,-1 0,1 0,0 0,0 0,1 0,-1 0,0 0,0-1,0 1,0-1,1 1,-1 0,0-1,1 0,-1 1,0-1,1 0,-1 0,0 0,1 0,-1 0,0 0,1 0,1-1,5 2,966 37,-828-37,1703 2,-1368-4,-480 0,-14-2,-34-4,-836-33,774 38,-727-3,305 3,972-3,13-10,129-23,730-93,-734 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7.4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5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3494 0,'0'15,"2"1,0-1,0 0,2 0,0-1,1 1,0-1,12 23,9 9,36 51,-25-43,950 1252,-575-839,21 25,-296-335,199 254,-252-283,-80-120,-1 0,0 1,0-1,0 1,-1-1,-1 1,0 0,0 0,0 0,-2 16,-1 1,-1 0,-10 38,2-28,-1 0,-2 0,-2-1,-1-1,-2-1,-1-1,-1 0,-29 32,-2-5,-2-3,-2-2,-66 49,10-23,-3-5,-3-5,-2-6,-212 81,-532 126,-311-28,900-209,-2-12,-363-18,484-13,2-7,-179-41,268 41,0-2,1-3,2-3,0-3,2-2,1-3,-87-62,115 69,0-1,2-2,1-1,2-1,0-1,2-2,2 0,1-1,1-2,2 0,-16-46,28 60,1 0,0-1,2 1,-1-41,4 18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8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0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66,'0'-5,"5"-7,2-11,-1-2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2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12,'0'-5,"0"-2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5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1:49:42.01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2400,'1'7,"0"-1,1 1,-1 0,1-1,1 1,-1-1,1 0,6 11,-1-1,49 89,92 132,94 85,169 128,-186-216,-214-219,0 1,13 23,7 9,-31-47,-1-1,0 1,1-1,-1 0,0 1,1-1,-1 0,1 1,-1-1,0 0,1 1,-1-1,1 0,-1 0,1 0,-1 0,1 1,-1-1,1 0,-1 0,1 0,-1 0,1 0,-1 0,1 0,-1 0,1 0,-1 0,1-1,-1 1,1 0,-1 0,1 0,-1-1,1 1,-1 0,1 0,-1-1,0 1,1 0,-1-1,0 1,1-1,-1 1,0 0,1-1,-1 1,0-1,0 1,1-1,-1 1,0-1,0 1,0-1,15-36,-13 29,121-363,17-48,32 15,140-113,-27 51,-100 46,-48 96,-102 259,71-100,-4 8,2-1,-45 71,-39 60,-2 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51.9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1355,'0'0,"0"1,0-1,0 1,0-1,0 1,1-1,-1 1,0-1,0 1,0-1,0 1,1-1,-1 1,0-1,1 1,-1-1,0 1,1-1,-1 0,0 1,1-1,-1 0,1 1,-1-1,1 0,-1 1,0-1,1 0,-1 0,1 0,0 0,-1 1,1-1,20 8,1 0,-1-1,32 5,-38-8,136 25,220 14,160-22,626-23,-1005-10,0-7,265-68,-329 67,0 5,0 3,1 4,136 5,-77 3,108 4,-220-2,0 1,0 2,0 2,0 1,-1 2,0 1,-1 1,62 34,79 50,62 39,-194-107,0-1,57 48,-90-63,0 0,-1 1,-1 0,0 0,0 1,-1 0,-1 0,0 0,4 20,1-3,20 51,100 290,-106-287,-4 1,15 131,-28-120,-3 0,-5 0,-5 0,-30 182,2-124,-24 313,58-104,1-136,0-192,2 0,1 0,2 0,1-1,2 0,26 61,-36-94,1 0,0 0,0 0,0-1,0 1,0 0,0 0,0 0,0-1,1 1,-1 0,1-1,-1 0,1 1,0-1,-1 0,1 0,2 2,-3-3,0 0,-1 0,1 0,0 0,0 0,-1-1,1 1,0 0,-1 0,1 0,0-1,0 1,-1 0,1-1,0 1,-1-1,1 1,-1 0,1-1,-1 1,2-2,14-26,-4-12,-2-1,-1-1,-2 0,1-56,-7 90,11-198,-9-2,-28-248,-106-409,-237-629,265 1147,79 280,-3 1,-68-120,91 180,1 0,1-1,-1 1,1-1,0 0,0 1,1-1,0 0,0-9,0 8,1 0,-2 0,1 0,-1 0,-5-13,-32-60,-67-102,97 171,0 1,-1 0,0 0,-1 1,0 0,-1 1,0 0,0 1,-1 0,0 1,-14-6,-25-7,-85-23,98 32,-182-45,-3 10,-434-32,-461 56,1049 22,-2604 9,2958-9,77 0,180 0,184-1,162-4,3341-36,-3829 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6.0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209 212,'336'1,"382"-3,-611 0,1-5,-1-5,0-5,-1-4,-1-4,157-62,-238 78,1 2,0 0,0 1,0 2,42-3,132 8,-82 3,69-4,-1386 80,1011-52,-108 11,1-17,-453 18,743-40,0 0,0-1,0 1,0 0,-1 0,1 1,0 0,0 0,0 0,0 1,0 0,0 0,1 0,-1 1,1 0,-1 0,-4 4,-6 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9.4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1 893,'12'-1,"-1"0,1-1,-1-1,1 0,-1 0,15-7,22-7,337-68,-86 22,97-35,444-104,-599 145,732-156,15 85,-7 122,-509 12,-455-4,-47 6,17-5,-350 86,5 5,-111 37,-1504 407,1687-460,247-68,-66 29,104-39,0 0,0 0,0 1,0-1,0 1,1-1,-1 1,0-1,0 1,0-1,1 1,-1 0,0 0,1-1,-1 1,0 0,1 0,-1 0,1-1,0 1,-1 2,1-2,1 0,-1-1,1 1,0 0,0-1,-1 1,1-1,0 1,0 0,0-1,-1 0,1 1,0-1,0 0,0 1,0-1,0 0,0 0,0 0,0 0,1 0,28 3,0-3,52-4,185-25,565-65,315-39,-1084 127,-45 7,-18-1,0 0,-1 0,1 0,0 0,0 0,0 0,0 0,0 0,0 0,0 0,0 0,-1 0,1 0,0 0,0 0,0 0,0 0,0 0,0 0,0 0,0 1,0-1,-1 0,1 0,0 0,0 0,0 0,0 0,0 0,0 0,0 0,0 1,0-1,0 0,0 0,0 0,0 0,0 0,0 0,0 0,0 0,0 1,0-1,0 0,0 0,0 0,0 0,0 0,0 0,0 0,0 1,0-1,0 0,0 0,1 0,-70 28,12-5,0 2,2 2,-59 40,110-65,0 1,1 0,-1 0,1 0,0 0,0 0,0 1,0 0,1-1,-4 8,5-9,0 0,1-1,-1 1,1 0,-1 0,1 0,0 0,0 0,0 0,0 0,0 0,1 0,-1 0,0 0,1 0,0 0,1 4,2 0,0 0,1-1,0 1,0-1,0 0,1 0,0-1,0 1,0-1,0-1,1 1,9 3,27 12,2-1,1-3,79 17,152 9,-270-40,588 39,-289-25,-281-14,59 8,-80-9,0 1,-1 0,1 0,-1 0,1 0,-1 1,1-1,-1 1,0 0,0 0,0 0,0 1,0-1,0 1,-1-1,5 7,-6-7,0 0,0 0,-1 0,1 0,-1 0,1 1,-1-1,0 0,0 0,0 1,0-1,-1 0,1 0,0 1,-1-1,0 0,1 0,-1 0,0 0,0 0,0 0,0 0,0 0,-3 3,-43 46,41-46,-141 128,-86 86,202-185,1 1,1 2,3 1,-42 77,64-109,1 0,-1 1,1 0,1 0,-1 0,1 0,1 0,-1 0,1 1,0-1,1 0,0 1,0-1,1 1,-1-1,2 0,-1 0,1 1,0-1,0 0,1 0,5 10,25 36,62 79,-63-91,-1 1,-2 2,29 60,-35-51,-2 0,-2 2,-3 0,-2 0,-3 2,-2-1,-3 1,-2 1,-3-1,-2 0,-3 0,-2 1,-2-2,-17 57,-74 340,90-421,9-32,0 1,0-1,0 0,0 0,-1 0,1 1,0-1,0 0,0 0,0 1,-1-1,1 0,0 0,0 0,0 0,-1 0,1 1,0-1,0 0,0 0,-1 0,1 0,0 0,0 0,-1 0,1 0,0 0,-1 0,1 0,0 0,0 0,-1 0,1 0,0 0,0 0,-1 0,1 0,0 0,0 0,-1 0,1-1,0 1,0 0,0 0,-1 0,1 0,0-1,0 1,-4-6,1 0,0 0,0 0,0-1,1 1,0-1,-1-7,-157-690,106 450,-20-83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9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4.4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1,'0'26,"1"0,1-1,8 38,-8-56,-1 0,1 0,1 0,-1-1,1 1,0-1,1 1,0-1,0 0,0 0,0-1,1 1,0-1,0 0,1 0,-1-1,8 5,73 35,1-4,144 44,194 31,-307-86,56 16,599 141,11-59,-681-118,44 4,260 55,-354-57,0-3,1-3,0-1,99-8,-291 3,-1642-1,1714 2,-89-1,-211-27,295 13,70 15,0-1,0 1,0 0,0 0,0 0,0-1,0 1,0 0,0-1,0 1,0-1,0 1,0-1,0 0,0 1,1-1,-1 0,0 0,0 1,1-1,-1 0,1 0,-1 0,0 0,1 0,0 0,-1 0,1 0,0 0,-1 0,1 0,0 0,0 0,0-2,1 1,0-1,1 0,-1 0,1 1,0-1,0 1,0-1,0 1,3-3,0 0,21-20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4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6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3.1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6.0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209 212,'336'1,"382"-3,-611 0,1-5,-1-5,0-5,-1-4,-1-4,157-62,-238 78,1 2,0 0,0 1,0 2,42-3,132 8,-82 3,69-4,-1386 80,1011-52,-108 11,1-17,-453 18,743-40,0 0,0-1,0 1,0 0,-1 0,1 1,0 0,0 0,0 0,0 1,0 0,0 0,1 0,-1 1,1 0,-1 0,-4 4,-6 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4.0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0 255,'1'2,"-1"-1,1 0,0 0,0 0,0 0,-1 0,1 0,0 0,0 0,1 0,-1 0,0 0,0-1,0 1,0-1,1 1,-1 0,0-1,1 0,-1 1,0-1,1 0,-1 0,0 0,1 0,-1 0,0 0,1 0,1-1,5 2,966 37,-828-37,1703 2,-1368-4,-480 0,-14-2,-34-4,-836-33,774 38,-727-3,305 3,972-3,13-10,129-23,730-93,-734 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7.4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5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3494 0,'0'15,"2"1,0-1,0 0,2 0,0-1,1 1,0-1,12 23,9 9,36 51,-25-43,950 1252,-575-839,21 25,-296-335,199 254,-252-283,-80-120,-1 0,0 1,0-1,0 1,-1-1,-1 1,0 0,0 0,0 0,-2 16,-1 1,-1 0,-10 38,2-28,-1 0,-2 0,-2-1,-1-1,-2-1,-1-1,-1 0,-29 32,-2-5,-2-3,-2-2,-66 49,10-23,-3-5,-3-5,-2-6,-212 81,-532 126,-311-28,900-209,-2-12,-363-18,484-13,2-7,-179-41,268 41,0-2,1-3,2-3,0-3,2-2,1-3,-87-62,115 69,0-1,2-2,1-1,2-1,0-1,2-2,2 0,1-1,1-2,2 0,-16-46,28 60,1 0,0-1,2 1,-1-41,4 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8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0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66,'0'-5,"5"-7,2-11,-1-2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2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12,'0'-5,"0"-2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5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51.9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1355,'0'0,"0"1,0-1,0 1,0-1,0 1,1-1,-1 1,0-1,0 1,0-1,0 1,1-1,-1 1,0-1,1 1,-1-1,0 1,1-1,-1 0,0 1,1-1,-1 0,1 1,-1-1,1 0,-1 1,0-1,1 0,-1 0,1 0,0 0,-1 1,1-1,20 8,1 0,-1-1,32 5,-38-8,136 25,220 14,160-22,626-23,-1005-10,0-7,265-68,-329 67,0 5,0 3,1 4,136 5,-77 3,108 4,-220-2,0 1,0 2,0 2,0 1,-1 2,0 1,-1 1,62 34,79 50,62 39,-194-107,0-1,57 48,-90-63,0 0,-1 1,-1 0,0 0,0 1,-1 0,-1 0,0 0,4 20,1-3,20 51,100 290,-106-287,-4 1,15 131,-28-120,-3 0,-5 0,-5 0,-30 182,2-124,-24 313,58-104,1-136,0-192,2 0,1 0,2 0,1-1,2 0,26 61,-36-94,1 0,0 0,0 0,0-1,0 1,0 0,0 0,0 0,0-1,1 1,-1 0,1-1,-1 0,1 1,0-1,-1 0,1 0,2 2,-3-3,0 0,-1 0,1 0,0 0,0 0,-1-1,1 1,0 0,-1 0,1 0,0-1,0 1,-1 0,1-1,0 1,-1-1,1 1,-1 0,1-1,-1 1,2-2,14-26,-4-12,-2-1,-1-1,-2 0,1-56,-7 90,11-198,-9-2,-28-248,-106-409,-237-629,265 1147,79 280,-3 1,-68-120,91 180,1 0,1-1,-1 1,1-1,0 0,0 1,1-1,0 0,0-9,0 8,1 0,-2 0,1 0,-1 0,-5-13,-32-60,-67-102,97 171,0 1,-1 0,0 0,-1 1,0 0,-1 1,0 0,0 1,-1 0,0 1,-14-6,-25-7,-85-23,98 32,-182-45,-3 10,-434-32,-461 56,1049 22,-2604 9,2958-9,77 0,180 0,184-1,162-4,3341-36,-3829 34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6.0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209 212,'336'1,"382"-3,-611 0,1-5,-1-5,0-5,-1-4,-1-4,157-62,-238 78,1 2,0 0,0 1,0 2,42-3,132 8,-82 3,69-4,-1386 80,1011-52,-108 11,1-17,-453 18,743-40,0 0,0-1,0 1,0 0,-1 0,1 1,0 0,0 0,0 0,0 1,0 0,0 0,1 0,-1 1,1 0,-1 0,-4 4,-6 12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9.4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1 893,'12'-1,"-1"0,1-1,-1-1,1 0,-1 0,15-7,22-7,337-68,-86 22,97-35,444-104,-599 145,732-156,15 85,-7 122,-509 12,-455-4,-47 6,17-5,-350 86,5 5,-111 37,-1504 407,1687-460,247-68,-66 29,104-39,0 0,0 0,0 1,0-1,0 1,1-1,-1 1,0-1,0 1,0-1,1 1,-1 0,0 0,1-1,-1 1,0 0,1 0,-1 0,1-1,0 1,-1 2,1-2,1 0,-1-1,1 1,0 0,0-1,-1 1,1-1,0 1,0 0,0-1,-1 0,1 1,0-1,0 0,0 1,0-1,0 0,0 0,0 0,0 0,1 0,28 3,0-3,52-4,185-25,565-65,315-39,-1084 127,-45 7,-18-1,0 0,-1 0,1 0,0 0,0 0,0 0,0 0,0 0,0 0,0 0,0 0,-1 0,1 0,0 0,0 0,0 0,0 0,0 0,0 0,0 0,0 1,0-1,-1 0,1 0,0 0,0 0,0 0,0 0,0 0,0 0,0 0,0 1,0-1,0 0,0 0,0 0,0 0,0 0,0 0,0 0,0 0,0 1,0-1,0 0,0 0,0 0,0 0,0 0,0 0,0 0,0 1,0-1,0 0,0 0,1 0,-70 28,12-5,0 2,2 2,-59 40,110-65,0 1,1 0,-1 0,1 0,0 0,0 0,0 1,0 0,1-1,-4 8,5-9,0 0,1-1,-1 1,1 0,-1 0,1 0,0 0,0 0,0 0,0 0,0 0,1 0,-1 0,0 0,1 0,0 0,1 4,2 0,0 0,1-1,0 1,0-1,0 0,1 0,0-1,0 1,0-1,0-1,1 1,9 3,27 12,2-1,1-3,79 17,152 9,-270-40,588 39,-289-25,-281-14,59 8,-80-9,0 1,-1 0,1 0,-1 0,1 0,-1 1,1-1,-1 1,0 0,0 0,0 0,0 1,0-1,0 1,-1-1,5 7,-6-7,0 0,0 0,-1 0,1 0,-1 0,1 1,-1-1,0 0,0 0,0 1,0-1,-1 0,1 0,0 1,-1-1,0 0,1 0,-1 0,0 0,0 0,0 0,0 0,0 0,-3 3,-43 46,41-46,-141 128,-86 86,202-185,1 1,1 2,3 1,-42 77,64-109,1 0,-1 1,1 0,1 0,-1 0,1 0,1 0,-1 0,1 1,0-1,1 0,0 1,0-1,1 1,-1-1,2 0,-1 0,1 1,0-1,0 0,1 0,5 10,25 36,62 79,-63-91,-1 1,-2 2,29 60,-35-51,-2 0,-2 2,-3 0,-2 0,-3 2,-2-1,-3 1,-2 1,-3-1,-2 0,-3 0,-2 1,-2-2,-17 57,-74 340,90-421,9-32,0 1,0-1,0 0,0 0,-1 0,1 1,0-1,0 0,0 0,0 1,-1-1,1 0,0 0,0 0,0 0,-1 0,1 1,0-1,0 0,0 0,-1 0,1 0,0 0,0 0,-1 0,1 0,0 0,-1 0,1 0,0 0,0 0,-1 0,1 0,0 0,0 0,-1 0,1 0,0 0,0 0,-1 0,1-1,0 1,0 0,0 0,-1 0,1 0,0-1,0 1,-4-6,1 0,0 0,0 0,0-1,1 1,0-1,-1-7,-157-690,106 450,-20-83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29.4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1 893,'12'-1,"-1"0,1-1,-1-1,1 0,-1 0,15-7,22-7,337-68,-86 22,97-35,444-104,-599 145,732-156,15 85,-7 122,-509 12,-455-4,-47 6,17-5,-350 86,5 5,-111 37,-1504 407,1687-460,247-68,-66 29,104-39,0 0,0 0,0 1,0-1,0 1,1-1,-1 1,0-1,0 1,0-1,1 1,-1 0,0 0,1-1,-1 1,0 0,1 0,-1 0,1-1,0 1,-1 2,1-2,1 0,-1-1,1 1,0 0,0-1,-1 1,1-1,0 1,0 0,0-1,-1 0,1 1,0-1,0 0,0 1,0-1,0 0,0 0,0 0,0 0,1 0,28 3,0-3,52-4,185-25,565-65,315-39,-1084 127,-45 7,-18-1,0 0,-1 0,1 0,0 0,0 0,0 0,0 0,0 0,0 0,0 0,0 0,-1 0,1 0,0 0,0 0,0 0,0 0,0 0,0 0,0 0,0 1,0-1,-1 0,1 0,0 0,0 0,0 0,0 0,0 0,0 0,0 0,0 1,0-1,0 0,0 0,0 0,0 0,0 0,0 0,0 0,0 0,0 1,0-1,0 0,0 0,0 0,0 0,0 0,0 0,0 0,0 1,0-1,0 0,0 0,1 0,-70 28,12-5,0 2,2 2,-59 40,110-65,0 1,1 0,-1 0,1 0,0 0,0 0,0 1,0 0,1-1,-4 8,5-9,0 0,1-1,-1 1,1 0,-1 0,1 0,0 0,0 0,0 0,0 0,0 0,1 0,-1 0,0 0,1 0,0 0,1 4,2 0,0 0,1-1,0 1,0-1,0 0,1 0,0-1,0 1,0-1,0-1,1 1,9 3,27 12,2-1,1-3,79 17,152 9,-270-40,588 39,-289-25,-281-14,59 8,-80-9,0 1,-1 0,1 0,-1 0,1 0,-1 1,1-1,-1 1,0 0,0 0,0 0,0 1,0-1,0 1,-1-1,5 7,-6-7,0 0,0 0,-1 0,1 0,-1 0,1 1,-1-1,0 0,0 0,0 1,0-1,-1 0,1 0,0 1,-1-1,0 0,1 0,-1 0,0 0,0 0,0 0,0 0,0 0,-3 3,-43 46,41-46,-141 128,-86 86,202-185,1 1,1 2,3 1,-42 77,64-109,1 0,-1 1,1 0,1 0,-1 0,1 0,1 0,-1 0,1 1,0-1,1 0,0 1,0-1,1 1,-1-1,2 0,-1 0,1 1,0-1,0 0,1 0,5 10,25 36,62 79,-63-91,-1 1,-2 2,29 60,-35-51,-2 0,-2 2,-3 0,-2 0,-3 2,-2-1,-3 1,-2 1,-3-1,-2 0,-3 0,-2 1,-2-2,-17 57,-74 340,90-421,9-32,0 1,0-1,0 0,0 0,-1 0,1 1,0-1,0 0,0 0,0 1,-1-1,1 0,0 0,0 0,0 0,-1 0,1 1,0-1,0 0,0 0,-1 0,1 0,0 0,0 0,-1 0,1 0,0 0,-1 0,1 0,0 0,0 0,-1 0,1 0,0 0,0 0,-1 0,1 0,0 0,0 0,-1 0,1-1,0 1,0 0,0 0,-1 0,1 0,0-1,0 1,-4-6,1 0,0 0,0 0,0-1,1 1,0-1,-1-7,-157-690,106 450,-20-83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9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4.4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1,'0'26,"1"0,1-1,8 38,-8-56,-1 0,1 0,1 0,-1-1,1 1,0-1,1 1,0-1,0 0,0 0,0-1,1 1,0-1,0 0,1 0,-1-1,8 5,73 35,1-4,144 44,194 31,-307-86,56 16,599 141,11-59,-681-118,44 4,260 55,-354-57,0-3,1-3,0-1,99-8,-291 3,-1642-1,1714 2,-89-1,-211-27,295 13,70 15,0-1,0 1,0 0,0 0,0 0,0-1,0 1,0 0,0-1,0 1,0-1,0 1,0-1,0 0,0 1,1-1,-1 0,0 0,0 1,1-1,-1 0,1 0,-1 0,0 0,1 0,0 0,-1 0,1 0,0 0,-1 0,1 0,0 0,0 0,0-2,1 1,0-1,1 0,-1 0,1 1,0-1,0 1,0-1,0 1,3-3,0 0,21-20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46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8.64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3.1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4.0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0 255,'1'2,"-1"-1,1 0,0 0,0 0,0 0,-1 0,1 0,0 0,0 0,1 0,-1 0,0 0,0-1,0 1,0-1,1 1,-1 0,0-1,1 0,-1 1,0-1,1 0,-1 0,0 0,1 0,-1 0,0 0,1 0,1-1,5 2,966 37,-828-37,1703 2,-1368-4,-480 0,-14-2,-34-4,-836-33,774 38,-727-3,305 3,972-3,13-10,129-23,730-93,-734 66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7.4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8.83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03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66,'0'-5,"5"-7,2-11,-1-2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2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12,'0'-5,"0"-2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49.57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51.96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847 1355,'0'0,"0"1,0-1,0 1,0-1,0 1,1-1,-1 1,0-1,0 1,0-1,0 1,1-1,-1 1,0-1,1 1,-1-1,0 1,1-1,-1 0,0 1,1-1,-1 0,1 1,-1-1,1 0,-1 1,0-1,1 0,-1 0,1 0,0 0,-1 1,1-1,20 8,1 0,-1-1,32 5,-38-8,136 25,220 14,160-22,626-23,-1005-10,0-7,265-68,-329 67,0 5,0 3,1 4,136 5,-77 3,108 4,-220-2,0 1,0 2,0 2,0 1,-1 2,0 1,-1 1,62 34,79 50,62 39,-194-107,0-1,57 48,-90-63,0 0,-1 1,-1 0,0 0,0 1,-1 0,-1 0,0 0,4 20,1-3,20 51,100 290,-106-287,-4 1,15 131,-28-120,-3 0,-5 0,-5 0,-30 182,2-124,-24 313,58-104,1-136,0-192,2 0,1 0,2 0,1-1,2 0,26 61,-36-94,1 0,0 0,0 0,0-1,0 1,0 0,0 0,0 0,0-1,1 1,-1 0,1-1,-1 0,1 1,0-1,-1 0,1 0,2 2,-3-3,0 0,-1 0,1 0,0 0,0 0,-1-1,1 1,0 0,-1 0,1 0,0-1,0 1,-1 0,1-1,0 1,-1-1,1 1,-1 0,1-1,-1 1,2-2,14-26,-4-12,-2-1,-1-1,-2 0,1-56,-7 90,11-198,-9-2,-28-248,-106-409,-237-629,265 1147,79 280,-3 1,-68-120,91 180,1 0,1-1,-1 1,1-1,0 0,0 1,1-1,0 0,0-9,0 8,1 0,-2 0,1 0,-1 0,-5-13,-32-60,-67-102,97 171,0 1,-1 0,0 0,-1 1,0 0,-1 1,0 0,0 1,-1 0,0 1,-14-6,-25-7,-85-23,98 32,-182-45,-3 10,-434-32,-461 56,1049 22,-2604 9,2958-9,77 0,180 0,184-1,162-4,3341-36,-3829 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77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2.9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4.43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1,'0'26,"1"0,1-1,8 38,-8-56,-1 0,1 0,1 0,-1-1,1 1,0-1,1 1,0-1,0 0,0 0,0-1,1 1,0-1,0 0,1 0,-1-1,8 5,73 35,1-4,144 44,194 31,-307-86,56 16,599 141,11-59,-681-118,44 4,260 55,-354-57,0-3,1-3,0-1,99-8,-291 3,-1642-1,1714 2,-89-1,-211-27,295 13,70 15,0-1,0 1,0 0,0 0,0 0,0-1,0 1,0 0,0-1,0 1,0-1,0 1,0-1,0 0,0 1,1-1,-1 0,0 0,0 1,1-1,-1 0,1 0,-1 0,0 0,1 0,0 0,-1 0,1 0,0 0,-1 0,1 0,0 0,0 0,0-2,1 1,0-1,1 0,-1 0,1 1,0-1,0 1,0-1,0 1,3-3,0 0,21-20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7T12:44:36.5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2424 137,'488'31,"-9"39,-355-51,223 39,-3 16,562 197,-854-252,-1 2,-1 3,-1 2,54 37,-96-57,0 0,-1 1,1 0,-1 0,-1 1,1-1,-1 1,-1 0,1 1,-1-1,-1 1,0 0,0 0,0 0,-1 0,1 11,1 19,-2 0,-4 63,0-42,1 24,-13 86,7-129,-1 0,-2 0,-2-1,-18 41,0-15,-4-2,-2-1,-3-1,-3-3,-2-1,-2-2,-3-3,-3-1,-80 62,-389 252,-27-39,428-260,-3-5,-3-6,-3-5,-1-6,-2-6,-2-5,-180 21,135-36,0-9,0-7,-1-8,1-7,-321-66,413 57,1-3,1-3,1-5,2-3,1-4,2-3,-82-58,121 71,1-2,1-1,2-2,1-2,2-1,2-1,1-2,2-1,2-1,2-1,2-2,1 0,3-1,-18-67,25 65,1-1,3-1,2 1,3-1,1 0,2 0,3 1,20-98,-14 110,1 1,1 0,2 1,2 1,1 0,2 1,1 1,1 1,2 0,1 2,1 1,46-39,-17 24,2 2,2 3,2 3,81-37,280-86,-168 84,449-70,275 52,-291 89,-529 13,1 6,195 48,-285-48,-1 4,-1 3,-1 2,-1 3,79 48,-107-53,-2 1,0 2,-1 1,-2 1,-1 2,-1 2,-2 0,-1 2,41 68,-33-34,-3 2,-3 1,-4 1,-2 1,-4 1,12 95,-12-4,-7 303,-17-335,-5 0,-6-1,-5-1,-7-1,-5-2,-5-1,-66 144,72-204,-2-2,-2-1,-4-2,-2-1,-3-3,-2-2,-3-2,-2-2,-3-2,-1-3,-2-3,-98 56,81-59,-1-3,-2-3,-2-4,-1-4,-1-3,-129 20,93-29,1-5,-2-6,1-4,-139-19,-8-17,1-12,-294-94,341 72,4-10,-376-198,492 223,-104-78,167 106,1-2,1 0,2-3,1 0,-48-68,68 85,0 0,1 0,1-1,1 0,0 0,1 0,1-1,0 0,1-1,1 1,1 0,1-1,0 0,1 1,1-1,0 1,1-1,2 1,-1-1,2 1,11-27,-1 9,2 1,2 1,1 1,1 0,1 2,36-38,11 0,110-86,133-73,122-44,137-28,140-8,115 6,2014-541,-1956 622,-120 60,-127 57,-119 45,-104 34,566 49,-832-15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436A-9A2C-A338-E8B9-B73F2B2DC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33E50-1132-2FA9-90D3-3DFC6A550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8053E-DF74-2D16-249D-CF0739E4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1ECF-3B36-0D14-710D-907EF297A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E6091-263E-5955-867E-1018C32A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4EB-5F28-C553-EA8D-D158F69EF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4270B-50A1-B441-DEB9-D240CE528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CBA0-84D4-8CB2-9CD6-B5BEB55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3FD28-AA64-147D-74F3-4D37E892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DD7E2-D3E7-2D02-B85C-2622C248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6139A0-4A08-8AA4-38F4-6DD92C361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203CB-F33E-B090-08F9-8EAAD8A47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D6FF-9E11-A86D-8BAD-84BD77FB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546F-9DE9-16BF-9C57-F0B1A2EC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E9052-9BBB-A71E-BC9D-7F1FDF81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3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4CEA-8583-8B33-45F7-68D2DE79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6BA1-C35D-B66F-51B4-95528E65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7FDF-59D2-AEDB-4D58-161213DE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1CEB-C3D3-8BF5-F5EC-257E0A27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A823-8ABD-72E8-90A7-10A67FD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9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8B6F-AE0A-83B4-0AB4-BA8E3480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782EE-CBFA-AC86-D8DD-E774CE710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713E1-0CC9-C575-74AE-DE5571B1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AE280-6DAE-AD89-5C33-32DD85D1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0312E-FFD6-4265-3BF5-420FDF49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9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5D27-B1B6-D749-E6B7-982CED29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8426-96B3-5BA1-1740-D6ED778F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F8266-EA68-79DB-9429-187793B4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BD575-ABDA-A659-099A-37660A02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CD5AD-58F1-97A5-A254-04DBEA76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66254-FFE7-A928-C37C-F819C51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E197D-7D65-0494-8A29-EDF00B55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4C51E-5939-4CA9-3897-B33E3CC4E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E3317-5B1C-8D50-05FC-216CC12CE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768A9-52C4-2A58-A2A3-84B3D787A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9E41D-0816-F56A-E641-7FCDAE515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D56F6-0F82-7010-08E7-A20DA641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E28DB-E849-3DDB-3B1B-D144B9B1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D5206-BDB5-E61A-0E14-44A10C59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E1A9-1EDA-C56F-9214-50BBE73F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6AE4E-5151-679A-0A28-053327FB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D1D76-7D78-39EC-57BC-F3BAECB7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91638-A679-BF63-D655-85FC11373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5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0617F-9B12-1B28-BF73-5FDA4011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6EAD7-45D2-50B7-803E-7C650837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CD3C-2E5E-664C-4A60-6753944C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14AA-0B1E-E1F3-1589-87EC2EDE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5986-F5CE-672E-4509-1E8D26D7D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A362B-0187-3317-9E76-5F5E12084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71FCA-68C9-DDCB-02FD-B0DF7C7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63B0E-F217-EB6D-2716-DA656598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FE3C-0D4C-1AA9-C61E-E0A4AD26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5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0E12-CEA2-1A13-AAA1-B05FD6A6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F175-62CF-F2D2-33A0-DEF68F843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352B4-D3A8-42C7-CD6E-586028847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1754-604F-460C-7CE2-F654883B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54B6E-26F1-7342-1059-CD82ED37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DC5BB-5E44-D289-03CC-9343CBE5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4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2F1FD-F631-1942-C744-197CD620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15ED2-5F5E-15D7-3299-F28576E42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FE7A9-8471-6182-0AEC-182AD630E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B1CF00-E6EE-455E-99A7-D096ABBBDC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73F25-E31E-9205-4A32-87DD0A11D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4A2-0431-CCA7-4235-A3B39106C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9467-991F-4EC2-8E90-DAE88D235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.xml"/><Relationship Id="rId13" Type="http://schemas.openxmlformats.org/officeDocument/2006/relationships/customXml" Target="../ink/ink45.xml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12" Type="http://schemas.openxmlformats.org/officeDocument/2006/relationships/customXml" Target="../ink/ink44.xml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customXml" Target="../ink/ink38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0.xml"/><Relationship Id="rId11" Type="http://schemas.openxmlformats.org/officeDocument/2006/relationships/image" Target="../media/image24.png"/><Relationship Id="rId24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10" Type="http://schemas.openxmlformats.org/officeDocument/2006/relationships/customXml" Target="../ink/ink43.xml"/><Relationship Id="rId19" Type="http://schemas.openxmlformats.org/officeDocument/2006/relationships/customXml" Target="../ink/ink50.xml"/><Relationship Id="rId4" Type="http://schemas.openxmlformats.org/officeDocument/2006/relationships/customXml" Target="../ink/ink39.xml"/><Relationship Id="rId9" Type="http://schemas.openxmlformats.org/officeDocument/2006/relationships/customXml" Target="../ink/ink42.xml"/><Relationship Id="rId14" Type="http://schemas.openxmlformats.org/officeDocument/2006/relationships/customXml" Target="../ink/ink46.xml"/><Relationship Id="rId22" Type="http://schemas.openxmlformats.org/officeDocument/2006/relationships/image" Target="../media/image27.png"/><Relationship Id="rId27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7.png"/><Relationship Id="rId18" Type="http://schemas.openxmlformats.org/officeDocument/2006/relationships/image" Target="../media/image8.png"/><Relationship Id="rId26" Type="http://schemas.openxmlformats.org/officeDocument/2006/relationships/image" Target="../media/image11.png"/><Relationship Id="rId3" Type="http://schemas.openxmlformats.org/officeDocument/2006/relationships/image" Target="../media/image3.png"/><Relationship Id="rId21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customXml" Target="../ink/ink9.xml"/><Relationship Id="rId17" Type="http://schemas.openxmlformats.org/officeDocument/2006/relationships/customXml" Target="../ink/ink13.xml"/><Relationship Id="rId25" Type="http://schemas.openxmlformats.org/officeDocument/2006/relationships/customXml" Target="../ink/ink18.xml"/><Relationship Id="rId2" Type="http://schemas.openxmlformats.org/officeDocument/2006/relationships/customXml" Target="../ink/ink3.xml"/><Relationship Id="rId16" Type="http://schemas.openxmlformats.org/officeDocument/2006/relationships/customXml" Target="../ink/ink12.xml"/><Relationship Id="rId20" Type="http://schemas.openxmlformats.org/officeDocument/2006/relationships/customXml" Target="../ink/ink15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11" Type="http://schemas.openxmlformats.org/officeDocument/2006/relationships/image" Target="../media/image6.png"/><Relationship Id="rId24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customXml" Target="../ink/ink11.xml"/><Relationship Id="rId23" Type="http://schemas.openxmlformats.org/officeDocument/2006/relationships/customXml" Target="../ink/ink17.xml"/><Relationship Id="rId28" Type="http://schemas.openxmlformats.org/officeDocument/2006/relationships/customXml" Target="../ink/ink20.xml"/><Relationship Id="rId10" Type="http://schemas.openxmlformats.org/officeDocument/2006/relationships/customXml" Target="../ink/ink8.xml"/><Relationship Id="rId19" Type="http://schemas.openxmlformats.org/officeDocument/2006/relationships/customXml" Target="../ink/ink14.xml"/><Relationship Id="rId4" Type="http://schemas.openxmlformats.org/officeDocument/2006/relationships/customXml" Target="../ink/ink4.xml"/><Relationship Id="rId9" Type="http://schemas.openxmlformats.org/officeDocument/2006/relationships/customXml" Target="../ink/ink7.xml"/><Relationship Id="rId14" Type="http://schemas.openxmlformats.org/officeDocument/2006/relationships/customXml" Target="../ink/ink10.xml"/><Relationship Id="rId22" Type="http://schemas.openxmlformats.org/officeDocument/2006/relationships/customXml" Target="../ink/ink16.xml"/><Relationship Id="rId27" Type="http://schemas.openxmlformats.org/officeDocument/2006/relationships/customXml" Target="../ink/ink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customXml" Target="../ink/ink28.xml"/><Relationship Id="rId18" Type="http://schemas.openxmlformats.org/officeDocument/2006/relationships/customXml" Target="../ink/ink32.xml"/><Relationship Id="rId26" Type="http://schemas.openxmlformats.org/officeDocument/2006/relationships/customXml" Target="../ink/ink37.xml"/><Relationship Id="rId3" Type="http://schemas.openxmlformats.org/officeDocument/2006/relationships/image" Target="../media/image13.png"/><Relationship Id="rId21" Type="http://schemas.openxmlformats.org/officeDocument/2006/relationships/customXml" Target="../ink/ink34.xml"/><Relationship Id="rId7" Type="http://schemas.openxmlformats.org/officeDocument/2006/relationships/image" Target="../media/image5.png"/><Relationship Id="rId12" Type="http://schemas.openxmlformats.org/officeDocument/2006/relationships/customXml" Target="../ink/ink27.xml"/><Relationship Id="rId17" Type="http://schemas.openxmlformats.org/officeDocument/2006/relationships/customXml" Target="../ink/ink31.xml"/><Relationship Id="rId25" Type="http://schemas.openxmlformats.org/officeDocument/2006/relationships/customXml" Target="../ink/ink36.xml"/><Relationship Id="rId2" Type="http://schemas.openxmlformats.org/officeDocument/2006/relationships/customXml" Target="../ink/ink21.xml"/><Relationship Id="rId16" Type="http://schemas.openxmlformats.org/officeDocument/2006/relationships/image" Target="../media/image16.png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15.png"/><Relationship Id="rId24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customXml" Target="../ink/ink30.xml"/><Relationship Id="rId23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17.png"/><Relationship Id="rId4" Type="http://schemas.openxmlformats.org/officeDocument/2006/relationships/customXml" Target="../ink/ink22.xml"/><Relationship Id="rId9" Type="http://schemas.openxmlformats.org/officeDocument/2006/relationships/customXml" Target="../ink/ink25.xml"/><Relationship Id="rId14" Type="http://schemas.openxmlformats.org/officeDocument/2006/relationships/customXml" Target="../ink/ink29.xml"/><Relationship Id="rId22" Type="http://schemas.openxmlformats.org/officeDocument/2006/relationships/image" Target="../media/image18.png"/><Relationship Id="rId27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C338-C8FA-DD97-D0E0-430EEA3AE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Photograph (2:3, 9:16, etc.)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5EF2E-9265-EBD8-CB41-D6CE0974A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EB4FC-E96F-5AE8-89B2-01E32DA884C5}"/>
              </a:ext>
            </a:extLst>
          </p:cNvPr>
          <p:cNvSpPr/>
          <p:nvPr/>
        </p:nvSpPr>
        <p:spPr>
          <a:xfrm>
            <a:off x="1229999" y="1623937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Vertical 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2AD100-F2A3-4CCA-64B1-9953753BB553}"/>
              </a:ext>
            </a:extLst>
          </p:cNvPr>
          <p:cNvSpPr/>
          <p:nvPr/>
        </p:nvSpPr>
        <p:spPr>
          <a:xfrm>
            <a:off x="4397023" y="1634836"/>
            <a:ext cx="267855" cy="43318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AE54A-691B-7E79-8263-A4690104A76C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FB3D3315-1BDB-7C00-81CA-CB915323D35D}"/>
              </a:ext>
            </a:extLst>
          </p:cNvPr>
          <p:cNvSpPr/>
          <p:nvPr/>
        </p:nvSpPr>
        <p:spPr>
          <a:xfrm rot="16200000">
            <a:off x="2624690" y="-120443"/>
            <a:ext cx="267855" cy="30572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CC41B0-7176-0DAE-DC3D-02C596C6AF61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10A1CF-55CA-1881-C4C5-67A8AF35C501}"/>
              </a:ext>
            </a:extLst>
          </p:cNvPr>
          <p:cNvSpPr/>
          <p:nvPr/>
        </p:nvSpPr>
        <p:spPr>
          <a:xfrm rot="5400000">
            <a:off x="7153179" y="1352780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B8D3027-73B9-14F1-AD55-0080990D93F6}"/>
              </a:ext>
            </a:extLst>
          </p:cNvPr>
          <p:cNvSpPr/>
          <p:nvPr/>
        </p:nvSpPr>
        <p:spPr>
          <a:xfrm rot="5400000">
            <a:off x="8558215" y="3058390"/>
            <a:ext cx="267855" cy="43318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4110AA-DF1D-99F2-6F96-CABA36737511}"/>
              </a:ext>
            </a:extLst>
          </p:cNvPr>
          <p:cNvSpPr/>
          <p:nvPr/>
        </p:nvSpPr>
        <p:spPr>
          <a:xfrm>
            <a:off x="8507604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32A438F-EB6B-4CE5-6996-304887D95552}"/>
              </a:ext>
            </a:extLst>
          </p:cNvPr>
          <p:cNvSpPr/>
          <p:nvPr/>
        </p:nvSpPr>
        <p:spPr>
          <a:xfrm>
            <a:off x="10901388" y="2000433"/>
            <a:ext cx="267855" cy="30572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465A2C-368D-C778-D1DF-E4A5267E8410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4FD736-48C8-F0CB-DB23-31BA4BEDB0DA}"/>
              </a:ext>
            </a:extLst>
          </p:cNvPr>
          <p:cNvSpPr/>
          <p:nvPr/>
        </p:nvSpPr>
        <p:spPr>
          <a:xfrm>
            <a:off x="7315438" y="3331441"/>
            <a:ext cx="2912883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Horizontal</a:t>
            </a:r>
          </a:p>
        </p:txBody>
      </p:sp>
    </p:spTree>
    <p:extLst>
      <p:ext uri="{BB962C8B-B14F-4D97-AF65-F5344CB8AC3E}">
        <p14:creationId xmlns:p14="http://schemas.microsoft.com/office/powerpoint/2010/main" val="341133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9E2F0-54A9-3AD5-8F40-73BF4ECF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6F0E2F9-7470-4BBA-26BF-183225D36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https://github.com/DijoG/GreenRiyadh/tree/main/PhotoTreeGuidelines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F2F0-7B09-14DF-41AA-FA366C305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0" y="0"/>
            <a:ext cx="10071100" cy="1485612"/>
          </a:xfrm>
        </p:spPr>
        <p:txBody>
          <a:bodyPr>
            <a:normAutofit fontScale="90000"/>
          </a:bodyPr>
          <a:lstStyle/>
          <a:p>
            <a:r>
              <a:rPr lang="en-US" dirty="0"/>
              <a:t>Pres, Guidelines and example photos to be found: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9FC78C-EC9D-9EBD-24C3-E2351BD0349F}"/>
                  </a:ext>
                </a:extLst>
              </p14:cNvPr>
              <p14:cNvContentPartPr/>
              <p14:nvPr/>
            </p14:nvContentPartPr>
            <p14:xfrm>
              <a:off x="2539909" y="1274433"/>
              <a:ext cx="1029240" cy="93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9FC78C-EC9D-9EBD-24C3-E2351BD034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5909" y="1166433"/>
                <a:ext cx="11368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3954196-9BD1-16E0-D161-EB07605707A2}"/>
                  </a:ext>
                </a:extLst>
              </p14:cNvPr>
              <p14:cNvContentPartPr/>
              <p14:nvPr/>
            </p14:nvContentPartPr>
            <p14:xfrm>
              <a:off x="2487709" y="1230873"/>
              <a:ext cx="2116440" cy="144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3954196-9BD1-16E0-D161-EB07605707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3709" y="1122846"/>
                <a:ext cx="2224080" cy="1657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4C5EB2-921A-5E86-CF25-973F74197470}"/>
                  </a:ext>
                </a:extLst>
              </p14:cNvPr>
              <p14:cNvContentPartPr/>
              <p14:nvPr/>
            </p14:nvContentPartPr>
            <p14:xfrm>
              <a:off x="3317149" y="8820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4C5EB2-921A-5E86-CF25-973F741974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3149" y="7740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9D0403-F400-7045-D36C-97E9C42A7150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9D0403-F400-7045-D36C-97E9C42A71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D0F00D-4D2B-2959-DE65-E6A682B8C92E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D0F00D-4D2B-2959-DE65-E6A682B8C9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A6BFF77-1DDA-4798-166C-0A0132C56513}"/>
                  </a:ext>
                </a:extLst>
              </p14:cNvPr>
              <p14:cNvContentPartPr/>
              <p14:nvPr/>
            </p14:nvContentPartPr>
            <p14:xfrm>
              <a:off x="2615149" y="1211793"/>
              <a:ext cx="1364400" cy="37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A6BFF77-1DDA-4798-166C-0A0132C565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1163" y="1103793"/>
                <a:ext cx="1472012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150004D-487A-92F3-F08E-1D2445BB2CD0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150004D-487A-92F3-F08E-1D2445BB2C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299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F4A584E-B246-D09B-FE91-CFB08437858E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F4A584E-B246-D09B-FE91-CFB0843785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299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3004B8E-93A2-FF8B-7262-0FAC68C88D94}"/>
                  </a:ext>
                </a:extLst>
              </p14:cNvPr>
              <p14:cNvContentPartPr/>
              <p14:nvPr/>
            </p14:nvContentPartPr>
            <p14:xfrm>
              <a:off x="2828269" y="7013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3004B8E-93A2-FF8B-7262-0FAC68C88D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4269" y="593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7DD93BC-0B7B-597F-DF5C-8621301F4011}"/>
                  </a:ext>
                </a:extLst>
              </p14:cNvPr>
              <p14:cNvContentPartPr/>
              <p14:nvPr/>
            </p14:nvContentPartPr>
            <p14:xfrm>
              <a:off x="2604709" y="1386033"/>
              <a:ext cx="160092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7DD93BC-0B7B-597F-DF5C-8621301F40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50709" y="1278033"/>
                <a:ext cx="1708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B6B78BF-3CEC-20A4-08A6-75E244567BDE}"/>
                  </a:ext>
                </a:extLst>
              </p14:cNvPr>
              <p14:cNvContentPartPr/>
              <p14:nvPr/>
            </p14:nvContentPartPr>
            <p14:xfrm>
              <a:off x="5316229" y="77583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B6B78BF-3CEC-20A4-08A6-75E244567B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2229" y="667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D16C445-9737-FEEA-B9F5-73DB6072E4B6}"/>
                  </a:ext>
                </a:extLst>
              </p14:cNvPr>
              <p14:cNvContentPartPr/>
              <p14:nvPr/>
            </p14:nvContentPartPr>
            <p14:xfrm>
              <a:off x="3572389" y="2987673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D16C445-9737-FEEA-B9F5-73DB6072E4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8389" y="28796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94F7E81-A8D3-219B-8BB6-CBACF23EC67B}"/>
                  </a:ext>
                </a:extLst>
              </p14:cNvPr>
              <p14:cNvContentPartPr/>
              <p14:nvPr/>
            </p14:nvContentPartPr>
            <p14:xfrm>
              <a:off x="3572389" y="2964273"/>
              <a:ext cx="6840" cy="2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94F7E81-A8D3-219B-8BB6-CBACF23EC67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18389" y="2856273"/>
                <a:ext cx="114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8C0B3BE-2991-B133-1BBF-C9CFFC8AC82F}"/>
                  </a:ext>
                </a:extLst>
              </p14:cNvPr>
              <p14:cNvContentPartPr/>
              <p14:nvPr/>
            </p14:nvContentPartPr>
            <p14:xfrm>
              <a:off x="3593269" y="2451993"/>
              <a:ext cx="360" cy="4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8C0B3BE-2991-B133-1BBF-C9CFFC8AC8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39269" y="2343993"/>
                <a:ext cx="108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430A785-BE59-9912-7823-9C27F48A913E}"/>
                  </a:ext>
                </a:extLst>
              </p14:cNvPr>
              <p14:cNvContentPartPr/>
              <p14:nvPr/>
            </p14:nvContentPartPr>
            <p14:xfrm>
              <a:off x="2987749" y="1594473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430A785-BE59-9912-7823-9C27F48A91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3749" y="14864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D476FBA-A214-9051-C71A-C951A5B95F5F}"/>
                  </a:ext>
                </a:extLst>
              </p14:cNvPr>
              <p14:cNvContentPartPr/>
              <p14:nvPr/>
            </p14:nvContentPartPr>
            <p14:xfrm>
              <a:off x="2087389" y="1320153"/>
              <a:ext cx="2673360" cy="1814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D476FBA-A214-9051-C71A-C951A5B95F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3389" y="1212174"/>
                <a:ext cx="2781000" cy="2030357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3684DC34-2A1C-2604-8760-0873AB99DC92}"/>
              </a:ext>
            </a:extLst>
          </p:cNvPr>
          <p:cNvSpPr/>
          <p:nvPr/>
        </p:nvSpPr>
        <p:spPr>
          <a:xfrm>
            <a:off x="711829" y="6284574"/>
            <a:ext cx="1236389" cy="21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6EBB6A-D49B-5D90-E93C-A583FF31C055}"/>
              </a:ext>
            </a:extLst>
          </p:cNvPr>
          <p:cNvSpPr/>
          <p:nvPr/>
        </p:nvSpPr>
        <p:spPr>
          <a:xfrm rot="5400000">
            <a:off x="246856" y="5622017"/>
            <a:ext cx="1236389" cy="30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0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4E777-A4EA-A8D4-5D15-930308C4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C58A-741A-1FB7-4755-E2BB29C88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Photographing trees?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6F6B3-12BE-F3A8-4E8F-19101BFB4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CC9AC-01C6-0EF7-E52E-28AD7733DAB3}"/>
              </a:ext>
            </a:extLst>
          </p:cNvPr>
          <p:cNvSpPr/>
          <p:nvPr/>
        </p:nvSpPr>
        <p:spPr>
          <a:xfrm>
            <a:off x="1227673" y="1623936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Vertical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767A73-FC19-9150-3848-611B3B56A51C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33E564-3470-AD69-A159-7658A83BEE0E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8E26F5-E8D1-9FDD-12DC-EF97BE17EEBE}"/>
              </a:ext>
            </a:extLst>
          </p:cNvPr>
          <p:cNvSpPr/>
          <p:nvPr/>
        </p:nvSpPr>
        <p:spPr>
          <a:xfrm rot="5400000">
            <a:off x="7153179" y="1352780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25414-1BAA-55FE-CFAA-576C142E2132}"/>
              </a:ext>
            </a:extLst>
          </p:cNvPr>
          <p:cNvSpPr/>
          <p:nvPr/>
        </p:nvSpPr>
        <p:spPr>
          <a:xfrm>
            <a:off x="8498177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2DDD78-AE43-662A-E601-A0CB1DD2EBE0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AFC94B-73D2-44E5-C7CB-D521F7F6C4A4}"/>
              </a:ext>
            </a:extLst>
          </p:cNvPr>
          <p:cNvSpPr/>
          <p:nvPr/>
        </p:nvSpPr>
        <p:spPr>
          <a:xfrm>
            <a:off x="7315438" y="3331441"/>
            <a:ext cx="2912883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Horizontal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31368AD8-6817-075C-912D-DFEA9260B6DD}"/>
              </a:ext>
            </a:extLst>
          </p:cNvPr>
          <p:cNvSpPr/>
          <p:nvPr/>
        </p:nvSpPr>
        <p:spPr>
          <a:xfrm>
            <a:off x="6616937" y="1506507"/>
            <a:ext cx="4484848" cy="4160555"/>
          </a:xfrm>
          <a:prstGeom prst="noSmoking">
            <a:avLst/>
          </a:prstGeom>
          <a:solidFill>
            <a:srgbClr val="FF0000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BDC6A61-BBC4-F65B-BE4F-3CEEB84EBDBD}"/>
                  </a:ext>
                </a:extLst>
              </p14:cNvPr>
              <p14:cNvContentPartPr/>
              <p14:nvPr/>
            </p14:nvContentPartPr>
            <p14:xfrm>
              <a:off x="3365235" y="1393686"/>
              <a:ext cx="1093320" cy="1316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BDC6A61-BBC4-F65B-BE4F-3CEEB84EBD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1235" y="1285686"/>
                <a:ext cx="1200960" cy="153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4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1396-B58D-8927-B5E1-C8E7B37A0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7143B-59D6-CB7F-4EC6-A46D0EA95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Composition (third vs. reticle)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31D85-BC74-F078-E71F-FE5F868D3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r>
              <a:rPr lang="en-US" dirty="0"/>
              <a:t>Let’s keep it simple!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0175A-58FA-2DCC-D260-E2DB879EF927}"/>
              </a:ext>
            </a:extLst>
          </p:cNvPr>
          <p:cNvSpPr/>
          <p:nvPr/>
        </p:nvSpPr>
        <p:spPr>
          <a:xfrm>
            <a:off x="1888365" y="1986569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FB77B-5A00-ABDC-630D-D84E35C5AB41}"/>
              </a:ext>
            </a:extLst>
          </p:cNvPr>
          <p:cNvCxnSpPr>
            <a:cxnSpLocks/>
          </p:cNvCxnSpPr>
          <p:nvPr/>
        </p:nvCxnSpPr>
        <p:spPr>
          <a:xfrm>
            <a:off x="2885870" y="1986569"/>
            <a:ext cx="0" cy="4352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17C2E7C-8950-D508-8AA6-408BD494291E}"/>
              </a:ext>
            </a:extLst>
          </p:cNvPr>
          <p:cNvCxnSpPr>
            <a:cxnSpLocks/>
          </p:cNvCxnSpPr>
          <p:nvPr/>
        </p:nvCxnSpPr>
        <p:spPr>
          <a:xfrm>
            <a:off x="3937027" y="1986569"/>
            <a:ext cx="0" cy="4352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10EDFC-2E74-F27D-D6F3-0AAD8B3CBF6E}"/>
              </a:ext>
            </a:extLst>
          </p:cNvPr>
          <p:cNvCxnSpPr>
            <a:cxnSpLocks/>
          </p:cNvCxnSpPr>
          <p:nvPr/>
        </p:nvCxnSpPr>
        <p:spPr>
          <a:xfrm flipH="1">
            <a:off x="1888365" y="4959107"/>
            <a:ext cx="30572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B4CF3A-7758-2C68-2ADE-1E0BC3E2EC99}"/>
              </a:ext>
            </a:extLst>
          </p:cNvPr>
          <p:cNvCxnSpPr>
            <a:cxnSpLocks/>
          </p:cNvCxnSpPr>
          <p:nvPr/>
        </p:nvCxnSpPr>
        <p:spPr>
          <a:xfrm flipH="1">
            <a:off x="1888365" y="3463387"/>
            <a:ext cx="30572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 Brace 30">
            <a:extLst>
              <a:ext uri="{FF2B5EF4-FFF2-40B4-BE49-F238E27FC236}">
                <a16:creationId xmlns:a16="http://schemas.microsoft.com/office/drawing/2014/main" id="{C0640E9D-FEF6-AEA9-4D5E-3EBDB43E0EF0}"/>
              </a:ext>
            </a:extLst>
          </p:cNvPr>
          <p:cNvSpPr/>
          <p:nvPr/>
        </p:nvSpPr>
        <p:spPr>
          <a:xfrm>
            <a:off x="1497248" y="1986569"/>
            <a:ext cx="252955" cy="14831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6C2118D6-507E-6575-6929-D779F0FCFC78}"/>
              </a:ext>
            </a:extLst>
          </p:cNvPr>
          <p:cNvSpPr/>
          <p:nvPr/>
        </p:nvSpPr>
        <p:spPr>
          <a:xfrm rot="5400000">
            <a:off x="4335358" y="1229899"/>
            <a:ext cx="252955" cy="9675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B767C4-E61E-3DD7-66DE-B0389A8A18CD}"/>
              </a:ext>
            </a:extLst>
          </p:cNvPr>
          <p:cNvSpPr/>
          <p:nvPr/>
        </p:nvSpPr>
        <p:spPr>
          <a:xfrm>
            <a:off x="447633" y="2376076"/>
            <a:ext cx="1049615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E33974-63D0-BC1C-BE6F-5FF27609E433}"/>
              </a:ext>
            </a:extLst>
          </p:cNvPr>
          <p:cNvSpPr/>
          <p:nvPr/>
        </p:nvSpPr>
        <p:spPr>
          <a:xfrm>
            <a:off x="3937027" y="942606"/>
            <a:ext cx="1049615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0BEC71C-2667-4F87-AFB0-69ADF16204D3}"/>
              </a:ext>
            </a:extLst>
          </p:cNvPr>
          <p:cNvSpPr/>
          <p:nvPr/>
        </p:nvSpPr>
        <p:spPr>
          <a:xfrm>
            <a:off x="8332160" y="1986569"/>
            <a:ext cx="3057237" cy="435254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CB5E7A-F76D-537E-282B-CB7E19FDD9EF}"/>
              </a:ext>
            </a:extLst>
          </p:cNvPr>
          <p:cNvCxnSpPr>
            <a:cxnSpLocks/>
          </p:cNvCxnSpPr>
          <p:nvPr/>
        </p:nvCxnSpPr>
        <p:spPr>
          <a:xfrm>
            <a:off x="9862062" y="2000780"/>
            <a:ext cx="0" cy="4352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02F11D-253C-D415-32EB-4F992CAC711F}"/>
              </a:ext>
            </a:extLst>
          </p:cNvPr>
          <p:cNvCxnSpPr>
            <a:cxnSpLocks/>
          </p:cNvCxnSpPr>
          <p:nvPr/>
        </p:nvCxnSpPr>
        <p:spPr>
          <a:xfrm flipH="1">
            <a:off x="8332160" y="4177054"/>
            <a:ext cx="30572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e 42">
            <a:extLst>
              <a:ext uri="{FF2B5EF4-FFF2-40B4-BE49-F238E27FC236}">
                <a16:creationId xmlns:a16="http://schemas.microsoft.com/office/drawing/2014/main" id="{F4FA9806-84AB-7AC5-DE8E-4D6329EA778D}"/>
              </a:ext>
            </a:extLst>
          </p:cNvPr>
          <p:cNvSpPr/>
          <p:nvPr/>
        </p:nvSpPr>
        <p:spPr>
          <a:xfrm>
            <a:off x="7941043" y="1986569"/>
            <a:ext cx="252955" cy="21904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5BF30A73-E3DD-AC2D-1023-8CE2B28AC423}"/>
              </a:ext>
            </a:extLst>
          </p:cNvPr>
          <p:cNvSpPr/>
          <p:nvPr/>
        </p:nvSpPr>
        <p:spPr>
          <a:xfrm rot="5400000">
            <a:off x="10527826" y="978573"/>
            <a:ext cx="252955" cy="14701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EA1B44-A227-06EF-1B05-236BACC626FE}"/>
              </a:ext>
            </a:extLst>
          </p:cNvPr>
          <p:cNvSpPr/>
          <p:nvPr/>
        </p:nvSpPr>
        <p:spPr>
          <a:xfrm>
            <a:off x="6891428" y="2713388"/>
            <a:ext cx="1049615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232B52-19B0-1945-4CA1-8A21F7284CEB}"/>
              </a:ext>
            </a:extLst>
          </p:cNvPr>
          <p:cNvSpPr/>
          <p:nvPr/>
        </p:nvSpPr>
        <p:spPr>
          <a:xfrm>
            <a:off x="10129495" y="942606"/>
            <a:ext cx="1049615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1/2</a:t>
            </a:r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44335DBE-0DCE-3847-5277-43081E8ED06B}"/>
              </a:ext>
            </a:extLst>
          </p:cNvPr>
          <p:cNvSpPr/>
          <p:nvPr/>
        </p:nvSpPr>
        <p:spPr>
          <a:xfrm>
            <a:off x="1282852" y="2082563"/>
            <a:ext cx="4484848" cy="4160555"/>
          </a:xfrm>
          <a:prstGeom prst="noSmoking">
            <a:avLst/>
          </a:prstGeom>
          <a:solidFill>
            <a:srgbClr val="FF0000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36418D7-E22C-4FB9-50D5-C1A00A0E0F31}"/>
                  </a:ext>
                </a:extLst>
              </p14:cNvPr>
              <p14:cNvContentPartPr/>
              <p14:nvPr/>
            </p14:nvContentPartPr>
            <p14:xfrm>
              <a:off x="10737360" y="1501400"/>
              <a:ext cx="1093787" cy="1317625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36418D7-E22C-4FB9-50D5-C1A00A0E0F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3355" y="1393339"/>
                <a:ext cx="1201438" cy="15333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41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3758F-024D-D105-5BD2-4354EA345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5136-BF35-CE51-EFC0-3293E5B7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Trees?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DD410-CCBA-D547-F4F1-D9935F5B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3D346-E730-A668-D9DF-0142F7B0E372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47C977-C150-60E6-BABB-B901E9C50C0E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2C285-CCAA-ECDD-A2E7-500395B9472E}"/>
              </a:ext>
            </a:extLst>
          </p:cNvPr>
          <p:cNvSpPr/>
          <p:nvPr/>
        </p:nvSpPr>
        <p:spPr>
          <a:xfrm>
            <a:off x="8498177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C9AB08-1DA4-6186-C399-0B19508E62CA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EDF8E9-6124-E4CB-EA79-81742E7D84B6}"/>
              </a:ext>
            </a:extLst>
          </p:cNvPr>
          <p:cNvSpPr/>
          <p:nvPr/>
        </p:nvSpPr>
        <p:spPr>
          <a:xfrm>
            <a:off x="3649981" y="3335829"/>
            <a:ext cx="371475" cy="272224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CAF269-CA7E-A649-1E2E-09BA65ECEFFD}"/>
              </a:ext>
            </a:extLst>
          </p:cNvPr>
          <p:cNvSpPr/>
          <p:nvPr/>
        </p:nvSpPr>
        <p:spPr>
          <a:xfrm>
            <a:off x="1997441" y="2161714"/>
            <a:ext cx="3789680" cy="1174115"/>
          </a:xfrm>
          <a:prstGeom prst="ellipse">
            <a:avLst/>
          </a:prstGeom>
          <a:solidFill>
            <a:schemeClr val="accent6">
              <a:lumMod val="50000"/>
              <a:alpha val="6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D5B822-A40A-2868-B59B-8B24E5E9F9D9}"/>
              </a:ext>
            </a:extLst>
          </p:cNvPr>
          <p:cNvSpPr/>
          <p:nvPr/>
        </p:nvSpPr>
        <p:spPr>
          <a:xfrm>
            <a:off x="3752850" y="2320464"/>
            <a:ext cx="2034271" cy="39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i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Palm</a:t>
            </a:r>
            <a:endParaRPr lang="en-US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89C732-B1EE-EE7E-574E-32014070D6DB}"/>
              </a:ext>
            </a:extLst>
          </p:cNvPr>
          <p:cNvSpPr/>
          <p:nvPr/>
        </p:nvSpPr>
        <p:spPr>
          <a:xfrm>
            <a:off x="6707624" y="1383839"/>
            <a:ext cx="3709670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6DAB3C-7977-B255-20CD-0E7FD1C76D53}"/>
              </a:ext>
            </a:extLst>
          </p:cNvPr>
          <p:cNvSpPr/>
          <p:nvPr/>
        </p:nvSpPr>
        <p:spPr>
          <a:xfrm>
            <a:off x="8338939" y="3959258"/>
            <a:ext cx="371475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13EA91-1700-DA65-4511-8C29C7CB655C}"/>
              </a:ext>
            </a:extLst>
          </p:cNvPr>
          <p:cNvSpPr/>
          <p:nvPr/>
        </p:nvSpPr>
        <p:spPr>
          <a:xfrm>
            <a:off x="7543800" y="1669589"/>
            <a:ext cx="3047999" cy="396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i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Shade tree</a:t>
            </a:r>
            <a:endParaRPr lang="en-US" sz="24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02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5C7F8-629E-790B-CB8B-87441F720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8F90-B2BD-248A-BD14-1CD222960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0" y="1"/>
            <a:ext cx="100711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concept: reticle (crosshairs)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811F9-D75A-E770-BC15-263D74D2D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5B6CD-09DF-28A1-2C09-9B3F68A51898}"/>
              </a:ext>
            </a:extLst>
          </p:cNvPr>
          <p:cNvSpPr/>
          <p:nvPr/>
        </p:nvSpPr>
        <p:spPr>
          <a:xfrm>
            <a:off x="4595471" y="1825705"/>
            <a:ext cx="3057237" cy="4352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06F65DCC-18F8-64FA-89A4-BABD14C2DD30}"/>
              </a:ext>
            </a:extLst>
          </p:cNvPr>
          <p:cNvSpPr/>
          <p:nvPr/>
        </p:nvSpPr>
        <p:spPr>
          <a:xfrm rot="5400000">
            <a:off x="6760568" y="787140"/>
            <a:ext cx="252955" cy="15313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EC23BA-1D6B-7978-4A63-236861EAFEEB}"/>
              </a:ext>
            </a:extLst>
          </p:cNvPr>
          <p:cNvSpPr/>
          <p:nvPr/>
        </p:nvSpPr>
        <p:spPr>
          <a:xfrm>
            <a:off x="4716678" y="2011217"/>
            <a:ext cx="2865217" cy="1691436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E4F9F7-80AD-68B3-2E47-385384CD567C}"/>
              </a:ext>
            </a:extLst>
          </p:cNvPr>
          <p:cNvSpPr/>
          <p:nvPr/>
        </p:nvSpPr>
        <p:spPr>
          <a:xfrm>
            <a:off x="5937250" y="3517142"/>
            <a:ext cx="383477" cy="217127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F05293-108C-77C9-A3BB-947891D84D92}"/>
              </a:ext>
            </a:extLst>
          </p:cNvPr>
          <p:cNvSpPr/>
          <p:nvPr/>
        </p:nvSpPr>
        <p:spPr>
          <a:xfrm>
            <a:off x="5438774" y="2220100"/>
            <a:ext cx="2687297" cy="396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i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Shade tree</a:t>
            </a:r>
            <a:endParaRPr lang="en-US" sz="20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FF6B03-4FED-085E-4345-E8BD0BEC1567}"/>
              </a:ext>
            </a:extLst>
          </p:cNvPr>
          <p:cNvCxnSpPr>
            <a:cxnSpLocks/>
          </p:cNvCxnSpPr>
          <p:nvPr/>
        </p:nvCxnSpPr>
        <p:spPr>
          <a:xfrm flipH="1">
            <a:off x="4592764" y="3978551"/>
            <a:ext cx="3057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BFD81D-E7B9-071C-AF78-0C72620C1D49}"/>
              </a:ext>
            </a:extLst>
          </p:cNvPr>
          <p:cNvCxnSpPr>
            <a:cxnSpLocks/>
          </p:cNvCxnSpPr>
          <p:nvPr/>
        </p:nvCxnSpPr>
        <p:spPr>
          <a:xfrm>
            <a:off x="6122729" y="1825705"/>
            <a:ext cx="0" cy="4352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D527EB7-4B44-0F8A-E7A8-FFA066D1974B}"/>
              </a:ext>
            </a:extLst>
          </p:cNvPr>
          <p:cNvSpPr/>
          <p:nvPr/>
        </p:nvSpPr>
        <p:spPr>
          <a:xfrm>
            <a:off x="4669180" y="2896869"/>
            <a:ext cx="2912715" cy="628104"/>
          </a:xfrm>
          <a:prstGeom prst="ellipse">
            <a:avLst/>
          </a:prstGeom>
          <a:solidFill>
            <a:schemeClr val="accent6">
              <a:lumMod val="50000"/>
              <a:alpha val="63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7851F-6A06-6F8A-613B-7CD127CD541E}"/>
              </a:ext>
            </a:extLst>
          </p:cNvPr>
          <p:cNvSpPr/>
          <p:nvPr/>
        </p:nvSpPr>
        <p:spPr>
          <a:xfrm>
            <a:off x="6134849" y="2980002"/>
            <a:ext cx="1276350" cy="39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i="1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Palm</a:t>
            </a:r>
            <a:endParaRPr lang="en-US" sz="2000" kern="100" dirty="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B0037EC-3A56-8829-2493-DCB3D0D572EA}"/>
              </a:ext>
            </a:extLst>
          </p:cNvPr>
          <p:cNvSpPr/>
          <p:nvPr/>
        </p:nvSpPr>
        <p:spPr>
          <a:xfrm>
            <a:off x="6026129" y="3867471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AC6588-D1D1-B7CA-1C44-03FC128FF853}"/>
              </a:ext>
            </a:extLst>
          </p:cNvPr>
          <p:cNvSpPr/>
          <p:nvPr/>
        </p:nvSpPr>
        <p:spPr>
          <a:xfrm>
            <a:off x="6320728" y="845829"/>
            <a:ext cx="1126371" cy="54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1/2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FABD869-2AD3-2CFA-F681-7FDB84BA5DD3}"/>
              </a:ext>
            </a:extLst>
          </p:cNvPr>
          <p:cNvSpPr/>
          <p:nvPr/>
        </p:nvSpPr>
        <p:spPr>
          <a:xfrm>
            <a:off x="4189122" y="1825704"/>
            <a:ext cx="252955" cy="21528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3493CC-B530-62A0-3E75-0B312B5713BA}"/>
              </a:ext>
            </a:extLst>
          </p:cNvPr>
          <p:cNvSpPr/>
          <p:nvPr/>
        </p:nvSpPr>
        <p:spPr>
          <a:xfrm>
            <a:off x="3120850" y="2622332"/>
            <a:ext cx="1126371" cy="5490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48779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884F4-9F2C-09C4-63F5-6730C387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3A63-1EF6-E5AD-65E0-DB8C4C5D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Wait… not so simple!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48C9D-A16D-7C2C-0D58-02A80FF78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79287F-E9C9-3DEF-D321-22B97A6D3462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FF9AB9-E240-BC5B-DD9D-F077AE539DF6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3DE938-E323-6180-69B8-DE522178E4E6}"/>
              </a:ext>
            </a:extLst>
          </p:cNvPr>
          <p:cNvSpPr/>
          <p:nvPr/>
        </p:nvSpPr>
        <p:spPr>
          <a:xfrm>
            <a:off x="8498177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505AF2-F7E8-3409-24C4-38FD72F65CC2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04C166-3830-9B7C-9AD9-C423161CC3B7}"/>
              </a:ext>
            </a:extLst>
          </p:cNvPr>
          <p:cNvSpPr/>
          <p:nvPr/>
        </p:nvSpPr>
        <p:spPr>
          <a:xfrm>
            <a:off x="4512041" y="2320464"/>
            <a:ext cx="900430" cy="39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i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Palm</a:t>
            </a:r>
            <a:endParaRPr lang="en-US" sz="12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15D4E5-4892-C5F2-FD47-7F9C92F9BD62}"/>
              </a:ext>
            </a:extLst>
          </p:cNvPr>
          <p:cNvSpPr/>
          <p:nvPr/>
        </p:nvSpPr>
        <p:spPr>
          <a:xfrm rot="20813916">
            <a:off x="5070359" y="1676882"/>
            <a:ext cx="1096093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D4D4DA-EA91-E0F8-E68D-CF267FFCD687}"/>
              </a:ext>
            </a:extLst>
          </p:cNvPr>
          <p:cNvSpPr/>
          <p:nvPr/>
        </p:nvSpPr>
        <p:spPr>
          <a:xfrm rot="20626517">
            <a:off x="6045638" y="4153037"/>
            <a:ext cx="21699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DFF8C4-6268-339F-F387-0F0C7C118722}"/>
              </a:ext>
            </a:extLst>
          </p:cNvPr>
          <p:cNvSpPr/>
          <p:nvPr/>
        </p:nvSpPr>
        <p:spPr>
          <a:xfrm rot="2157797">
            <a:off x="1862340" y="4228628"/>
            <a:ext cx="332790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265DD6-E915-9C96-B828-A32440BDC994}"/>
              </a:ext>
            </a:extLst>
          </p:cNvPr>
          <p:cNvSpPr/>
          <p:nvPr/>
        </p:nvSpPr>
        <p:spPr>
          <a:xfrm rot="1159577">
            <a:off x="2328911" y="1936374"/>
            <a:ext cx="1527885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293DF5-18E6-7045-6BE0-1758D13071D8}"/>
              </a:ext>
            </a:extLst>
          </p:cNvPr>
          <p:cNvSpPr/>
          <p:nvPr/>
        </p:nvSpPr>
        <p:spPr>
          <a:xfrm>
            <a:off x="6493596" y="4107767"/>
            <a:ext cx="16020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68A8F0-7438-E47C-DEB7-929E2A08EF1B}"/>
              </a:ext>
            </a:extLst>
          </p:cNvPr>
          <p:cNvSpPr/>
          <p:nvPr/>
        </p:nvSpPr>
        <p:spPr>
          <a:xfrm rot="1307750">
            <a:off x="6938550" y="4148246"/>
            <a:ext cx="108061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27351B8-E480-EEA2-3D52-76EDCC0DE271}"/>
              </a:ext>
            </a:extLst>
          </p:cNvPr>
          <p:cNvSpPr/>
          <p:nvPr/>
        </p:nvSpPr>
        <p:spPr>
          <a:xfrm>
            <a:off x="6244870" y="1546114"/>
            <a:ext cx="714009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F6B6FE9-85BF-F904-958A-D0AAF4D500E0}"/>
              </a:ext>
            </a:extLst>
          </p:cNvPr>
          <p:cNvSpPr/>
          <p:nvPr/>
        </p:nvSpPr>
        <p:spPr>
          <a:xfrm rot="653666">
            <a:off x="7114086" y="1685601"/>
            <a:ext cx="1103608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51A011-4651-6771-8B9E-DF4C8313323F}"/>
              </a:ext>
            </a:extLst>
          </p:cNvPr>
          <p:cNvSpPr/>
          <p:nvPr/>
        </p:nvSpPr>
        <p:spPr>
          <a:xfrm>
            <a:off x="9907570" y="5435646"/>
            <a:ext cx="45719" cy="61883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51BE5B7-BFC2-9FD9-9536-5A713C2E033F}"/>
              </a:ext>
            </a:extLst>
          </p:cNvPr>
          <p:cNvSpPr/>
          <p:nvPr/>
        </p:nvSpPr>
        <p:spPr>
          <a:xfrm>
            <a:off x="9873868" y="4805131"/>
            <a:ext cx="113122" cy="704088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77002-B7FD-8F1D-1168-50A51BD8CA99}"/>
              </a:ext>
            </a:extLst>
          </p:cNvPr>
          <p:cNvSpPr/>
          <p:nvPr/>
        </p:nvSpPr>
        <p:spPr>
          <a:xfrm>
            <a:off x="2856026" y="1058415"/>
            <a:ext cx="926552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E8753-3447-09DC-7609-4F81F57BA5A1}"/>
              </a:ext>
            </a:extLst>
          </p:cNvPr>
          <p:cNvSpPr/>
          <p:nvPr/>
        </p:nvSpPr>
        <p:spPr>
          <a:xfrm>
            <a:off x="5537571" y="1058415"/>
            <a:ext cx="900430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DFB240-15D5-63A7-F2B0-8329FCB73204}"/>
              </a:ext>
            </a:extLst>
          </p:cNvPr>
          <p:cNvSpPr/>
          <p:nvPr/>
        </p:nvSpPr>
        <p:spPr>
          <a:xfrm>
            <a:off x="9490013" y="1058415"/>
            <a:ext cx="926552" cy="704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45321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1D59E-8291-E209-3A9E-E5EA69F92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F92B-583D-3AA5-EDB3-8F200F9E8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case scenario!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81DEB-C88F-5E37-00D2-75F9042CA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By following the guidelines, this should be avoided (but can happen)! </a:t>
            </a:r>
            <a:r>
              <a:rPr lang="en-US" dirty="0"/>
              <a:t>We are not in a forest, even if it is called an urban forest (by some).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AAFA8-EA1E-2FA8-D9FB-157F41A380CA}"/>
              </a:ext>
            </a:extLst>
          </p:cNvPr>
          <p:cNvSpPr/>
          <p:nvPr/>
        </p:nvSpPr>
        <p:spPr>
          <a:xfrm>
            <a:off x="4738253" y="3490790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307A1B-706F-AE34-2FAA-38391CDF762E}"/>
              </a:ext>
            </a:extLst>
          </p:cNvPr>
          <p:cNvSpPr/>
          <p:nvPr/>
        </p:nvSpPr>
        <p:spPr>
          <a:xfrm>
            <a:off x="2618507" y="679751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DC4F3B-F0A6-F759-7233-346F30F22339}"/>
              </a:ext>
            </a:extLst>
          </p:cNvPr>
          <p:cNvSpPr/>
          <p:nvPr/>
        </p:nvSpPr>
        <p:spPr>
          <a:xfrm>
            <a:off x="8498177" y="5357644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3B24C6-9E53-9BFF-80DF-2AC684252B3F}"/>
              </a:ext>
            </a:extLst>
          </p:cNvPr>
          <p:cNvSpPr/>
          <p:nvPr/>
        </p:nvSpPr>
        <p:spPr>
          <a:xfrm>
            <a:off x="11212561" y="3219633"/>
            <a:ext cx="387930" cy="618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C546A-9971-8A66-71CB-C307653BC19A}"/>
              </a:ext>
            </a:extLst>
          </p:cNvPr>
          <p:cNvSpPr/>
          <p:nvPr/>
        </p:nvSpPr>
        <p:spPr>
          <a:xfrm>
            <a:off x="4512041" y="2320464"/>
            <a:ext cx="900430" cy="3968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i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Palm</a:t>
            </a:r>
            <a:endParaRPr lang="en-US" sz="12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0153F9-BD0D-A9E3-6B17-DA82A697261B}"/>
              </a:ext>
            </a:extLst>
          </p:cNvPr>
          <p:cNvSpPr/>
          <p:nvPr/>
        </p:nvSpPr>
        <p:spPr>
          <a:xfrm rot="20813916">
            <a:off x="5070359" y="1676882"/>
            <a:ext cx="1096093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692F72-95A8-6A35-9278-860B38DA9D51}"/>
              </a:ext>
            </a:extLst>
          </p:cNvPr>
          <p:cNvSpPr/>
          <p:nvPr/>
        </p:nvSpPr>
        <p:spPr>
          <a:xfrm rot="20626517">
            <a:off x="6045638" y="4153037"/>
            <a:ext cx="21699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6BD8B-3C88-E9D8-6E2F-5E0B6BAFB094}"/>
              </a:ext>
            </a:extLst>
          </p:cNvPr>
          <p:cNvSpPr/>
          <p:nvPr/>
        </p:nvSpPr>
        <p:spPr>
          <a:xfrm rot="896537">
            <a:off x="3952823" y="4203890"/>
            <a:ext cx="332790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F81EC1-3427-667F-1D2A-B7AFB46D95A0}"/>
              </a:ext>
            </a:extLst>
          </p:cNvPr>
          <p:cNvSpPr/>
          <p:nvPr/>
        </p:nvSpPr>
        <p:spPr>
          <a:xfrm rot="1159577">
            <a:off x="4062507" y="1762995"/>
            <a:ext cx="1527885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CBA6E-0DDC-55B8-F5EB-A713313D75C5}"/>
              </a:ext>
            </a:extLst>
          </p:cNvPr>
          <p:cNvSpPr/>
          <p:nvPr/>
        </p:nvSpPr>
        <p:spPr>
          <a:xfrm>
            <a:off x="6493596" y="4107767"/>
            <a:ext cx="16020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A78680-B35D-00D2-571C-0C0A2A21001B}"/>
              </a:ext>
            </a:extLst>
          </p:cNvPr>
          <p:cNvSpPr/>
          <p:nvPr/>
        </p:nvSpPr>
        <p:spPr>
          <a:xfrm rot="688343" flipH="1">
            <a:off x="6746559" y="4143214"/>
            <a:ext cx="117269" cy="20859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2BC8EE-58C2-1EE2-B5A3-FF6FB0F46354}"/>
              </a:ext>
            </a:extLst>
          </p:cNvPr>
          <p:cNvSpPr/>
          <p:nvPr/>
        </p:nvSpPr>
        <p:spPr>
          <a:xfrm>
            <a:off x="6244870" y="1546114"/>
            <a:ext cx="714009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04B19A3-67D1-D73E-D314-732018863D9E}"/>
              </a:ext>
            </a:extLst>
          </p:cNvPr>
          <p:cNvSpPr/>
          <p:nvPr/>
        </p:nvSpPr>
        <p:spPr>
          <a:xfrm rot="653666">
            <a:off x="6724656" y="1625153"/>
            <a:ext cx="1103608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B0060F-EA2B-5E5A-0275-DDA24AE9212A}"/>
              </a:ext>
            </a:extLst>
          </p:cNvPr>
          <p:cNvSpPr/>
          <p:nvPr/>
        </p:nvSpPr>
        <p:spPr>
          <a:xfrm>
            <a:off x="2818125" y="1536022"/>
            <a:ext cx="1301841" cy="884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74768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2BB10-8CE5-9D7F-0562-2D365EF7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A407C1-6934-B0FD-58C4-DE0DEB7AB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r>
              <a:rPr lang="en-US" dirty="0"/>
              <a:t>Go closer and frame as follow, avoid zooming (leads to bad image quality):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F60A6AC-20CA-A0C9-6CB5-5B4B865B8BB8}"/>
              </a:ext>
            </a:extLst>
          </p:cNvPr>
          <p:cNvSpPr/>
          <p:nvPr/>
        </p:nvSpPr>
        <p:spPr>
          <a:xfrm rot="2157797">
            <a:off x="1583405" y="3617115"/>
            <a:ext cx="560802" cy="296321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F524B5-5C7B-B468-40DF-0366C89ECAF9}"/>
              </a:ext>
            </a:extLst>
          </p:cNvPr>
          <p:cNvSpPr/>
          <p:nvPr/>
        </p:nvSpPr>
        <p:spPr>
          <a:xfrm rot="1159577">
            <a:off x="2152262" y="1194570"/>
            <a:ext cx="2089950" cy="3064877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E1500-1AA3-10CA-8983-AA53AF19A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0" y="1"/>
            <a:ext cx="100711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concept: reticle (crosshairs)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D86509-CBCE-203C-4DAB-CA9EE93E9AA1}"/>
              </a:ext>
            </a:extLst>
          </p:cNvPr>
          <p:cNvCxnSpPr>
            <a:cxnSpLocks/>
          </p:cNvCxnSpPr>
          <p:nvPr/>
        </p:nvCxnSpPr>
        <p:spPr>
          <a:xfrm flipH="1">
            <a:off x="1020989" y="4061447"/>
            <a:ext cx="3057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62F318-152E-66BF-230C-0AB2AE763FFE}"/>
              </a:ext>
            </a:extLst>
          </p:cNvPr>
          <p:cNvCxnSpPr>
            <a:cxnSpLocks/>
          </p:cNvCxnSpPr>
          <p:nvPr/>
        </p:nvCxnSpPr>
        <p:spPr>
          <a:xfrm>
            <a:off x="2549608" y="1932031"/>
            <a:ext cx="0" cy="4352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E41F8AF-F505-8F99-5DF0-9F5D07B16C63}"/>
                  </a:ext>
                </a:extLst>
              </p14:cNvPr>
              <p14:cNvContentPartPr/>
              <p14:nvPr/>
            </p14:nvContentPartPr>
            <p14:xfrm>
              <a:off x="2539909" y="1274433"/>
              <a:ext cx="1029240" cy="93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E41F8AF-F505-8F99-5DF0-9F5D07B16C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5909" y="1166433"/>
                <a:ext cx="11368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6FE306C-DA9F-F866-E8A3-22E82C26498D}"/>
                  </a:ext>
                </a:extLst>
              </p14:cNvPr>
              <p14:cNvContentPartPr/>
              <p14:nvPr/>
            </p14:nvContentPartPr>
            <p14:xfrm>
              <a:off x="2487709" y="1230873"/>
              <a:ext cx="2116440" cy="144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6FE306C-DA9F-F866-E8A3-22E82C2649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4069" y="1123233"/>
                <a:ext cx="2224080" cy="165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1C26401-1C98-2F7C-062B-CE0C509F9A56}"/>
                  </a:ext>
                </a:extLst>
              </p14:cNvPr>
              <p14:cNvContentPartPr/>
              <p14:nvPr/>
            </p14:nvContentPartPr>
            <p14:xfrm>
              <a:off x="3317149" y="8820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1C26401-1C98-2F7C-062B-CE0C509F9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3149" y="7743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DEDBB17-6A4F-EA31-4E5A-604FA593860A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DEDBB17-6A4F-EA31-4E5A-604FA59386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9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6559149-B029-C75B-8920-6838CDB7DF7A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6559149-B029-C75B-8920-6838CDB7DF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9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7427AB7-2F2D-F7E7-BA0C-C8C08AD6D19D}"/>
                  </a:ext>
                </a:extLst>
              </p14:cNvPr>
              <p14:cNvContentPartPr/>
              <p14:nvPr/>
            </p14:nvContentPartPr>
            <p14:xfrm>
              <a:off x="2615149" y="1211793"/>
              <a:ext cx="1364400" cy="37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7427AB7-2F2D-F7E7-BA0C-C8C08AD6D19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1149" y="1104153"/>
                <a:ext cx="147204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24BC16C-5571-F230-4CE4-BB557BED399E}"/>
                  </a:ext>
                </a:extLst>
              </p14:cNvPr>
              <p14:cNvContentPartPr/>
              <p14:nvPr/>
            </p14:nvContentPartPr>
            <p14:xfrm>
              <a:off x="1136989" y="3321033"/>
              <a:ext cx="3881520" cy="1730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24BC16C-5571-F230-4CE4-BB557BED399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3349" y="3213393"/>
                <a:ext cx="3989160" cy="19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630F22B-BB5B-FA9D-9454-43DCC2A5A0D1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630F22B-BB5B-FA9D-9454-43DCC2A5A0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30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9140C8-AA7E-BA92-7263-8C425F701B66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9140C8-AA7E-BA92-7263-8C425F701B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30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08E1ED-82F3-E89A-9B85-F508C1365BC5}"/>
                  </a:ext>
                </a:extLst>
              </p14:cNvPr>
              <p14:cNvContentPartPr/>
              <p14:nvPr/>
            </p14:nvContentPartPr>
            <p14:xfrm>
              <a:off x="2828269" y="7013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08E1ED-82F3-E89A-9B85-F508C1365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4269" y="5936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8DA3299-4449-2323-5B61-09CA01D5D0C4}"/>
                  </a:ext>
                </a:extLst>
              </p14:cNvPr>
              <p14:cNvContentPartPr/>
              <p14:nvPr/>
            </p14:nvContentPartPr>
            <p14:xfrm>
              <a:off x="2604709" y="1386033"/>
              <a:ext cx="160092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8DA3299-4449-2323-5B61-09CA01D5D0C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50709" y="1278033"/>
                <a:ext cx="1708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B23EC7B-BD07-8C25-F893-9088FEDBBE35}"/>
                  </a:ext>
                </a:extLst>
              </p14:cNvPr>
              <p14:cNvContentPartPr/>
              <p14:nvPr/>
            </p14:nvContentPartPr>
            <p14:xfrm>
              <a:off x="5316229" y="77583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B23EC7B-BD07-8C25-F893-9088FEDBBE3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2589" y="66819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1C24817-68E5-DB3B-C83C-B6005F231158}"/>
                  </a:ext>
                </a:extLst>
              </p14:cNvPr>
              <p14:cNvContentPartPr/>
              <p14:nvPr/>
            </p14:nvContentPartPr>
            <p14:xfrm>
              <a:off x="3473749" y="2009553"/>
              <a:ext cx="2185560" cy="1857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1C24817-68E5-DB3B-C83C-B6005F2311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20109" y="1901553"/>
                <a:ext cx="2293200" cy="20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F788319-E975-C827-321C-611AB6FC3BA6}"/>
                  </a:ext>
                </a:extLst>
              </p14:cNvPr>
              <p14:cNvContentPartPr/>
              <p14:nvPr/>
            </p14:nvContentPartPr>
            <p14:xfrm>
              <a:off x="3572389" y="2987673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F788319-E975-C827-321C-611AB6FC3B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8389" y="28800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8E3EBAC-EF51-125A-89AE-F0FC99DCA1EF}"/>
                  </a:ext>
                </a:extLst>
              </p14:cNvPr>
              <p14:cNvContentPartPr/>
              <p14:nvPr/>
            </p14:nvContentPartPr>
            <p14:xfrm>
              <a:off x="3572389" y="2964273"/>
              <a:ext cx="6840" cy="2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8E3EBAC-EF51-125A-89AE-F0FC99DCA1E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18389" y="2856633"/>
                <a:ext cx="114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5C86F66-C790-CD13-6820-908FC520756B}"/>
                  </a:ext>
                </a:extLst>
              </p14:cNvPr>
              <p14:cNvContentPartPr/>
              <p14:nvPr/>
            </p14:nvContentPartPr>
            <p14:xfrm>
              <a:off x="3593269" y="2451993"/>
              <a:ext cx="360" cy="4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5C86F66-C790-CD13-6820-908FC52075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39629" y="2343993"/>
                <a:ext cx="108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EA0388A-2CAB-146A-B909-2D15BC04A3CD}"/>
                  </a:ext>
                </a:extLst>
              </p14:cNvPr>
              <p14:cNvContentPartPr/>
              <p14:nvPr/>
            </p14:nvContentPartPr>
            <p14:xfrm>
              <a:off x="2987749" y="1594473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EA0388A-2CAB-146A-B909-2D15BC04A3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4109" y="1486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623A814-EF3A-57E1-E036-CA76DB9E7E0E}"/>
                  </a:ext>
                </a:extLst>
              </p14:cNvPr>
              <p14:cNvContentPartPr/>
              <p14:nvPr/>
            </p14:nvContentPartPr>
            <p14:xfrm>
              <a:off x="2087389" y="1320153"/>
              <a:ext cx="2673360" cy="1814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623A814-EF3A-57E1-E036-CA76DB9E7E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33749" y="1212153"/>
                <a:ext cx="2781000" cy="20304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B1085C0C-0F6D-F262-0211-1EF94DC0C2F6}"/>
              </a:ext>
            </a:extLst>
          </p:cNvPr>
          <p:cNvSpPr/>
          <p:nvPr/>
        </p:nvSpPr>
        <p:spPr>
          <a:xfrm>
            <a:off x="711829" y="6284574"/>
            <a:ext cx="1236389" cy="21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492963-85EE-B0B7-9725-C8A81AEDE916}"/>
              </a:ext>
            </a:extLst>
          </p:cNvPr>
          <p:cNvSpPr/>
          <p:nvPr/>
        </p:nvSpPr>
        <p:spPr>
          <a:xfrm rot="5400000">
            <a:off x="246856" y="5622017"/>
            <a:ext cx="1236389" cy="30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CE231A4-2D12-850B-C640-1E0A9912C0E8}"/>
              </a:ext>
            </a:extLst>
          </p:cNvPr>
          <p:cNvSpPr/>
          <p:nvPr/>
        </p:nvSpPr>
        <p:spPr>
          <a:xfrm rot="20813916">
            <a:off x="4640683" y="1302281"/>
            <a:ext cx="1096093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659803-9385-A0C7-8741-566D5C151D8E}"/>
              </a:ext>
            </a:extLst>
          </p:cNvPr>
          <p:cNvSpPr/>
          <p:nvPr/>
        </p:nvSpPr>
        <p:spPr>
          <a:xfrm rot="20626517">
            <a:off x="5615962" y="3778436"/>
            <a:ext cx="21699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45DE89F-1D57-869C-6124-2F3F2754B472}"/>
              </a:ext>
            </a:extLst>
          </p:cNvPr>
          <p:cNvSpPr/>
          <p:nvPr/>
        </p:nvSpPr>
        <p:spPr>
          <a:xfrm>
            <a:off x="6063920" y="3733166"/>
            <a:ext cx="16020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C03C6D-D2D8-0CD7-F59E-F7A1B7CC60A5}"/>
              </a:ext>
            </a:extLst>
          </p:cNvPr>
          <p:cNvSpPr/>
          <p:nvPr/>
        </p:nvSpPr>
        <p:spPr>
          <a:xfrm rot="1307750">
            <a:off x="6508874" y="3773645"/>
            <a:ext cx="108061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7D0BE38-F4ED-9E2B-6C30-4D136F39E4F2}"/>
              </a:ext>
            </a:extLst>
          </p:cNvPr>
          <p:cNvSpPr/>
          <p:nvPr/>
        </p:nvSpPr>
        <p:spPr>
          <a:xfrm>
            <a:off x="5815194" y="1171513"/>
            <a:ext cx="714009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E1F8DD54-9499-B4DE-2027-CFA8885E85D6}"/>
              </a:ext>
            </a:extLst>
          </p:cNvPr>
          <p:cNvSpPr/>
          <p:nvPr/>
        </p:nvSpPr>
        <p:spPr>
          <a:xfrm rot="653666">
            <a:off x="6784071" y="1290831"/>
            <a:ext cx="1103608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755E12-80F2-3C02-C9A5-45F828412D5C}"/>
              </a:ext>
            </a:extLst>
          </p:cNvPr>
          <p:cNvCxnSpPr>
            <a:cxnSpLocks/>
          </p:cNvCxnSpPr>
          <p:nvPr/>
        </p:nvCxnSpPr>
        <p:spPr>
          <a:xfrm flipH="1">
            <a:off x="4609594" y="4061447"/>
            <a:ext cx="3057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2528F8-F97A-CC73-B3C5-25A167805822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6139559" y="1908603"/>
            <a:ext cx="0" cy="4376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903FEC8-4153-7C7F-EC1E-205924709ABB}"/>
              </a:ext>
            </a:extLst>
          </p:cNvPr>
          <p:cNvSpPr/>
          <p:nvPr/>
        </p:nvSpPr>
        <p:spPr>
          <a:xfrm>
            <a:off x="6042959" y="3950369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50AB658-30D7-CC5D-1D88-DF2062E3AAD9}"/>
              </a:ext>
            </a:extLst>
          </p:cNvPr>
          <p:cNvSpPr/>
          <p:nvPr/>
        </p:nvSpPr>
        <p:spPr>
          <a:xfrm>
            <a:off x="2454357" y="3950369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975A5B-3568-3F9C-D729-8C8692E49239}"/>
              </a:ext>
            </a:extLst>
          </p:cNvPr>
          <p:cNvSpPr/>
          <p:nvPr/>
        </p:nvSpPr>
        <p:spPr>
          <a:xfrm>
            <a:off x="4082549" y="1087492"/>
            <a:ext cx="521600" cy="227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5823CA-26F8-D75A-B645-FF1DB89619DE}"/>
              </a:ext>
            </a:extLst>
          </p:cNvPr>
          <p:cNvSpPr/>
          <p:nvPr/>
        </p:nvSpPr>
        <p:spPr>
          <a:xfrm>
            <a:off x="7680653" y="1252850"/>
            <a:ext cx="521600" cy="227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D87FAD-BBAD-F676-FD75-5668BAACE595}"/>
              </a:ext>
            </a:extLst>
          </p:cNvPr>
          <p:cNvSpPr/>
          <p:nvPr/>
        </p:nvSpPr>
        <p:spPr>
          <a:xfrm>
            <a:off x="9638324" y="3428999"/>
            <a:ext cx="193207" cy="285557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BAFBABF-44ED-1E17-2BB3-7AA11A9F0DFB}"/>
              </a:ext>
            </a:extLst>
          </p:cNvPr>
          <p:cNvSpPr/>
          <p:nvPr/>
        </p:nvSpPr>
        <p:spPr>
          <a:xfrm>
            <a:off x="9365214" y="1086647"/>
            <a:ext cx="809764" cy="2863722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D5E4E0-F8FF-9912-50D5-C7AFEA8A028A}"/>
              </a:ext>
            </a:extLst>
          </p:cNvPr>
          <p:cNvCxnSpPr>
            <a:cxnSpLocks/>
          </p:cNvCxnSpPr>
          <p:nvPr/>
        </p:nvCxnSpPr>
        <p:spPr>
          <a:xfrm>
            <a:off x="9737631" y="1937347"/>
            <a:ext cx="0" cy="4352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BF55AC-C4E9-7101-3B0B-49257BD0BCD2}"/>
              </a:ext>
            </a:extLst>
          </p:cNvPr>
          <p:cNvCxnSpPr>
            <a:cxnSpLocks/>
          </p:cNvCxnSpPr>
          <p:nvPr/>
        </p:nvCxnSpPr>
        <p:spPr>
          <a:xfrm flipH="1">
            <a:off x="8209012" y="4070089"/>
            <a:ext cx="305723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51B516F-6421-A836-A05F-808564954855}"/>
              </a:ext>
            </a:extLst>
          </p:cNvPr>
          <p:cNvSpPr/>
          <p:nvPr/>
        </p:nvSpPr>
        <p:spPr>
          <a:xfrm>
            <a:off x="9651732" y="3960464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B7E8EF-EE79-E2DC-1D9D-0E7461ADD999}"/>
              </a:ext>
            </a:extLst>
          </p:cNvPr>
          <p:cNvSpPr/>
          <p:nvPr/>
        </p:nvSpPr>
        <p:spPr>
          <a:xfrm>
            <a:off x="2285999" y="1055054"/>
            <a:ext cx="8429106" cy="876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35BB93-9BE5-8D27-DF4A-CD12574D1A42}"/>
              </a:ext>
            </a:extLst>
          </p:cNvPr>
          <p:cNvSpPr/>
          <p:nvPr/>
        </p:nvSpPr>
        <p:spPr>
          <a:xfrm>
            <a:off x="4610940" y="1932507"/>
            <a:ext cx="3057237" cy="4352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214386-BAA7-234B-2871-6309B7B7C300}"/>
              </a:ext>
            </a:extLst>
          </p:cNvPr>
          <p:cNvSpPr/>
          <p:nvPr/>
        </p:nvSpPr>
        <p:spPr>
          <a:xfrm>
            <a:off x="8210373" y="1937347"/>
            <a:ext cx="3057237" cy="4352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8F4A19-5C1A-2315-8B84-30E8684221BA}"/>
              </a:ext>
            </a:extLst>
          </p:cNvPr>
          <p:cNvSpPr/>
          <p:nvPr/>
        </p:nvSpPr>
        <p:spPr>
          <a:xfrm>
            <a:off x="2096145" y="1441179"/>
            <a:ext cx="914400" cy="451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6BA933-4143-6387-2B12-24E859859273}"/>
              </a:ext>
            </a:extLst>
          </p:cNvPr>
          <p:cNvSpPr/>
          <p:nvPr/>
        </p:nvSpPr>
        <p:spPr>
          <a:xfrm>
            <a:off x="1022350" y="1932031"/>
            <a:ext cx="3057237" cy="4352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58E4AB8-E34B-CD77-219E-FC111E7CD753}"/>
              </a:ext>
            </a:extLst>
          </p:cNvPr>
          <p:cNvSpPr/>
          <p:nvPr/>
        </p:nvSpPr>
        <p:spPr>
          <a:xfrm>
            <a:off x="5696763" y="1441178"/>
            <a:ext cx="914400" cy="45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37331A-9537-539E-0EC2-05CA77A4D681}"/>
              </a:ext>
            </a:extLst>
          </p:cNvPr>
          <p:cNvSpPr/>
          <p:nvPr/>
        </p:nvSpPr>
        <p:spPr>
          <a:xfrm>
            <a:off x="9293998" y="1433381"/>
            <a:ext cx="914400" cy="4846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402980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EF35D-7083-E02A-9FD7-E9738E8B3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D2ACDB-E342-D4F1-6B22-0ABC8796D6BA}"/>
              </a:ext>
            </a:extLst>
          </p:cNvPr>
          <p:cNvSpPr/>
          <p:nvPr/>
        </p:nvSpPr>
        <p:spPr>
          <a:xfrm>
            <a:off x="5836293" y="1751613"/>
            <a:ext cx="714009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6A16C-C171-BCFA-84C4-61F84421D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509" y="679751"/>
            <a:ext cx="11065163" cy="5897879"/>
          </a:xfrm>
        </p:spPr>
        <p:txBody>
          <a:bodyPr/>
          <a:lstStyle/>
          <a:p>
            <a:r>
              <a:rPr lang="en-US" dirty="0"/>
              <a:t>Frame using reticle targeting </a:t>
            </a:r>
            <a:r>
              <a:rPr lang="en-US"/>
              <a:t>(focusing on) </a:t>
            </a:r>
            <a:r>
              <a:rPr lang="en-US" dirty="0"/>
              <a:t>the recorded tree!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1D11D-8CC4-C72C-40FC-5E4C926B0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350" y="1"/>
            <a:ext cx="10071100" cy="704088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concept: reticle (crosshairs)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306D69-4C0B-3C7E-2548-2EE5FCD0CA82}"/>
                  </a:ext>
                </a:extLst>
              </p14:cNvPr>
              <p14:cNvContentPartPr/>
              <p14:nvPr/>
            </p14:nvContentPartPr>
            <p14:xfrm>
              <a:off x="2539909" y="1274433"/>
              <a:ext cx="1029240" cy="939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306D69-4C0B-3C7E-2548-2EE5FCD0CA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5909" y="1166433"/>
                <a:ext cx="11368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7CF6A2-5474-107C-1671-17FB306F1BBA}"/>
                  </a:ext>
                </a:extLst>
              </p14:cNvPr>
              <p14:cNvContentPartPr/>
              <p14:nvPr/>
            </p14:nvContentPartPr>
            <p14:xfrm>
              <a:off x="2487709" y="1230873"/>
              <a:ext cx="2116440" cy="1442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7CF6A2-5474-107C-1671-17FB306F1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3709" y="1122846"/>
                <a:ext cx="2224080" cy="1657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80C0EF8-AB26-68DB-31A2-55C8D17AF9C2}"/>
                  </a:ext>
                </a:extLst>
              </p14:cNvPr>
              <p14:cNvContentPartPr/>
              <p14:nvPr/>
            </p14:nvContentPartPr>
            <p14:xfrm>
              <a:off x="3317149" y="88203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80C0EF8-AB26-68DB-31A2-55C8D17AF9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63149" y="7740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FAE236-0F4C-0E61-5F95-D49E534C7F25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FAE236-0F4C-0E61-5F95-D49E534C7F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3AB93D3-B694-F9DD-ABA0-25CAF828E93F}"/>
                  </a:ext>
                </a:extLst>
              </p14:cNvPr>
              <p14:cNvContentPartPr/>
              <p14:nvPr/>
            </p14:nvContentPartPr>
            <p14:xfrm>
              <a:off x="3210949" y="66963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3AB93D3-B694-F9DD-ABA0-25CAF828E9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6949" y="5616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A358BD-9C08-9F94-865F-E4A6EA9419C0}"/>
                  </a:ext>
                </a:extLst>
              </p14:cNvPr>
              <p14:cNvContentPartPr/>
              <p14:nvPr/>
            </p14:nvContentPartPr>
            <p14:xfrm>
              <a:off x="2615149" y="1211793"/>
              <a:ext cx="1364400" cy="374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A358BD-9C08-9F94-865F-E4A6EA9419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1163" y="1103793"/>
                <a:ext cx="1472012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FB026FF-E47F-BCED-F8C7-812390A311BE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FB026FF-E47F-BCED-F8C7-812390A311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299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75A39F3-D7B7-DCCF-1529-158994E60CE0}"/>
                  </a:ext>
                </a:extLst>
              </p14:cNvPr>
              <p14:cNvContentPartPr/>
              <p14:nvPr/>
            </p14:nvContentPartPr>
            <p14:xfrm>
              <a:off x="6836869" y="637953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75A39F3-D7B7-DCCF-1529-158994E60C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2869" y="52995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E97197-57B0-4CBC-BB64-DD6F2163604A}"/>
                  </a:ext>
                </a:extLst>
              </p14:cNvPr>
              <p14:cNvContentPartPr/>
              <p14:nvPr/>
            </p14:nvContentPartPr>
            <p14:xfrm>
              <a:off x="2828269" y="701313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E97197-57B0-4CBC-BB64-DD6F216360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74269" y="59331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33AEB3C-65A1-DDC2-113F-0A58ABBFBC23}"/>
                  </a:ext>
                </a:extLst>
              </p14:cNvPr>
              <p14:cNvContentPartPr/>
              <p14:nvPr/>
            </p14:nvContentPartPr>
            <p14:xfrm>
              <a:off x="2604709" y="1386033"/>
              <a:ext cx="1600920" cy="113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33AEB3C-65A1-DDC2-113F-0A58ABBFBC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50709" y="1278033"/>
                <a:ext cx="17085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DD6781-3B83-BD0E-9CC6-9DCC558B1D5C}"/>
                  </a:ext>
                </a:extLst>
              </p14:cNvPr>
              <p14:cNvContentPartPr/>
              <p14:nvPr/>
            </p14:nvContentPartPr>
            <p14:xfrm>
              <a:off x="5316229" y="775833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DD6781-3B83-BD0E-9CC6-9DCC558B1D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62229" y="66783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3D3622-9CD2-7E31-6302-57487F6D64C1}"/>
                  </a:ext>
                </a:extLst>
              </p14:cNvPr>
              <p14:cNvContentPartPr/>
              <p14:nvPr/>
            </p14:nvContentPartPr>
            <p14:xfrm>
              <a:off x="3473749" y="2009553"/>
              <a:ext cx="2185560" cy="1857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3D3622-9CD2-7E31-6302-57487F6D64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19749" y="1901553"/>
                <a:ext cx="2293200" cy="20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85D806-1983-2B2E-382D-108CE1269154}"/>
                  </a:ext>
                </a:extLst>
              </p14:cNvPr>
              <p14:cNvContentPartPr/>
              <p14:nvPr/>
            </p14:nvContentPartPr>
            <p14:xfrm>
              <a:off x="3572389" y="2987673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85D806-1983-2B2E-382D-108CE12691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8389" y="28796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07AF31D-A156-BC89-E122-1CB661205AB8}"/>
                  </a:ext>
                </a:extLst>
              </p14:cNvPr>
              <p14:cNvContentPartPr/>
              <p14:nvPr/>
            </p14:nvContentPartPr>
            <p14:xfrm>
              <a:off x="3572389" y="2964273"/>
              <a:ext cx="6840" cy="23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07AF31D-A156-BC89-E122-1CB661205A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518389" y="2856273"/>
                <a:ext cx="114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FC5AAB1-93C0-E35A-7511-6FA1C9471C50}"/>
                  </a:ext>
                </a:extLst>
              </p14:cNvPr>
              <p14:cNvContentPartPr/>
              <p14:nvPr/>
            </p14:nvContentPartPr>
            <p14:xfrm>
              <a:off x="3593269" y="2451993"/>
              <a:ext cx="360" cy="4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FC5AAB1-93C0-E35A-7511-6FA1C9471C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39269" y="2343993"/>
                <a:ext cx="10800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2394C0A-4522-9975-D943-B554467E12EF}"/>
                  </a:ext>
                </a:extLst>
              </p14:cNvPr>
              <p14:cNvContentPartPr/>
              <p14:nvPr/>
            </p14:nvContentPartPr>
            <p14:xfrm>
              <a:off x="2987749" y="1594473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2394C0A-4522-9975-D943-B554467E12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3749" y="148647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A4DACA1-EDFE-7F88-C4FD-BC4408A0AB6C}"/>
                  </a:ext>
                </a:extLst>
              </p14:cNvPr>
              <p14:cNvContentPartPr/>
              <p14:nvPr/>
            </p14:nvContentPartPr>
            <p14:xfrm>
              <a:off x="2087389" y="1320153"/>
              <a:ext cx="2673360" cy="18147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A4DACA1-EDFE-7F88-C4FD-BC4408A0AB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33389" y="1212174"/>
                <a:ext cx="2781000" cy="2030357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240465F8-FC7C-54E7-4FDC-FC06D37828FB}"/>
              </a:ext>
            </a:extLst>
          </p:cNvPr>
          <p:cNvSpPr/>
          <p:nvPr/>
        </p:nvSpPr>
        <p:spPr>
          <a:xfrm>
            <a:off x="711829" y="6284574"/>
            <a:ext cx="1236389" cy="217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5FC423-77F2-4DC8-201F-C596404E1A3A}"/>
              </a:ext>
            </a:extLst>
          </p:cNvPr>
          <p:cNvSpPr/>
          <p:nvPr/>
        </p:nvSpPr>
        <p:spPr>
          <a:xfrm rot="5400000">
            <a:off x="246856" y="5622017"/>
            <a:ext cx="1236389" cy="306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875BF5-81F3-A277-8056-D070836FC89B}"/>
              </a:ext>
            </a:extLst>
          </p:cNvPr>
          <p:cNvSpPr/>
          <p:nvPr/>
        </p:nvSpPr>
        <p:spPr>
          <a:xfrm>
            <a:off x="4082549" y="1087492"/>
            <a:ext cx="521600" cy="227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0FD98DC-6209-0378-93CF-2C42CA520D21}"/>
              </a:ext>
            </a:extLst>
          </p:cNvPr>
          <p:cNvSpPr/>
          <p:nvPr/>
        </p:nvSpPr>
        <p:spPr>
          <a:xfrm>
            <a:off x="5742549" y="1040667"/>
            <a:ext cx="914400" cy="457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#4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B3F9C56-37F4-59EC-FC6D-198764149EE5}"/>
              </a:ext>
            </a:extLst>
          </p:cNvPr>
          <p:cNvSpPr/>
          <p:nvPr/>
        </p:nvSpPr>
        <p:spPr>
          <a:xfrm rot="20813916">
            <a:off x="4683414" y="1902749"/>
            <a:ext cx="1096093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75635A-90BC-EB67-383E-2846C2CF8F00}"/>
              </a:ext>
            </a:extLst>
          </p:cNvPr>
          <p:cNvSpPr/>
          <p:nvPr/>
        </p:nvSpPr>
        <p:spPr>
          <a:xfrm rot="20626517">
            <a:off x="5658693" y="4378904"/>
            <a:ext cx="21699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886722-2731-846F-3714-D0E82BA29E80}"/>
              </a:ext>
            </a:extLst>
          </p:cNvPr>
          <p:cNvSpPr/>
          <p:nvPr/>
        </p:nvSpPr>
        <p:spPr>
          <a:xfrm rot="1159577">
            <a:off x="3675562" y="1988862"/>
            <a:ext cx="1527885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0E102-E8AF-9C31-2B6E-A1B9804C69B6}"/>
              </a:ext>
            </a:extLst>
          </p:cNvPr>
          <p:cNvSpPr/>
          <p:nvPr/>
        </p:nvSpPr>
        <p:spPr>
          <a:xfrm>
            <a:off x="6106651" y="4333634"/>
            <a:ext cx="160202" cy="20988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58C1C-0F31-5AC2-4D1E-25D6FA52EF92}"/>
              </a:ext>
            </a:extLst>
          </p:cNvPr>
          <p:cNvSpPr/>
          <p:nvPr/>
        </p:nvSpPr>
        <p:spPr>
          <a:xfrm rot="688343" flipH="1">
            <a:off x="6359614" y="4369081"/>
            <a:ext cx="117269" cy="208596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B719328-FD02-1AFD-BC5F-293C7EDEF4F8}"/>
              </a:ext>
            </a:extLst>
          </p:cNvPr>
          <p:cNvSpPr/>
          <p:nvPr/>
        </p:nvSpPr>
        <p:spPr>
          <a:xfrm rot="653666">
            <a:off x="6337711" y="1851020"/>
            <a:ext cx="1103608" cy="2802255"/>
          </a:xfrm>
          <a:custGeom>
            <a:avLst/>
            <a:gdLst>
              <a:gd name="connsiteX0" fmla="*/ 300132 w 3710082"/>
              <a:gd name="connsiteY0" fmla="*/ 304800 h 2804805"/>
              <a:gd name="connsiteX1" fmla="*/ 681132 w 3710082"/>
              <a:gd name="connsiteY1" fmla="*/ 152400 h 2804805"/>
              <a:gd name="connsiteX2" fmla="*/ 985932 w 3710082"/>
              <a:gd name="connsiteY2" fmla="*/ 171450 h 2804805"/>
              <a:gd name="connsiteX3" fmla="*/ 1033557 w 3710082"/>
              <a:gd name="connsiteY3" fmla="*/ 190500 h 2804805"/>
              <a:gd name="connsiteX4" fmla="*/ 1405032 w 3710082"/>
              <a:gd name="connsiteY4" fmla="*/ 161925 h 2804805"/>
              <a:gd name="connsiteX5" fmla="*/ 1471707 w 3710082"/>
              <a:gd name="connsiteY5" fmla="*/ 133350 h 2804805"/>
              <a:gd name="connsiteX6" fmla="*/ 1509807 w 3710082"/>
              <a:gd name="connsiteY6" fmla="*/ 114300 h 2804805"/>
              <a:gd name="connsiteX7" fmla="*/ 1576482 w 3710082"/>
              <a:gd name="connsiteY7" fmla="*/ 104775 h 2804805"/>
              <a:gd name="connsiteX8" fmla="*/ 1671732 w 3710082"/>
              <a:gd name="connsiteY8" fmla="*/ 38100 h 2804805"/>
              <a:gd name="connsiteX9" fmla="*/ 1852707 w 3710082"/>
              <a:gd name="connsiteY9" fmla="*/ 0 h 2804805"/>
              <a:gd name="connsiteX10" fmla="*/ 2033682 w 3710082"/>
              <a:gd name="connsiteY10" fmla="*/ 9525 h 2804805"/>
              <a:gd name="connsiteX11" fmla="*/ 2262282 w 3710082"/>
              <a:gd name="connsiteY11" fmla="*/ 19050 h 2804805"/>
              <a:gd name="connsiteX12" fmla="*/ 2367057 w 3710082"/>
              <a:gd name="connsiteY12" fmla="*/ 28575 h 2804805"/>
              <a:gd name="connsiteX13" fmla="*/ 2538507 w 3710082"/>
              <a:gd name="connsiteY13" fmla="*/ 85725 h 2804805"/>
              <a:gd name="connsiteX14" fmla="*/ 2586132 w 3710082"/>
              <a:gd name="connsiteY14" fmla="*/ 123825 h 2804805"/>
              <a:gd name="connsiteX15" fmla="*/ 2919507 w 3710082"/>
              <a:gd name="connsiteY15" fmla="*/ 180975 h 2804805"/>
              <a:gd name="connsiteX16" fmla="*/ 3024282 w 3710082"/>
              <a:gd name="connsiteY16" fmla="*/ 247650 h 2804805"/>
              <a:gd name="connsiteX17" fmla="*/ 3148107 w 3710082"/>
              <a:gd name="connsiteY17" fmla="*/ 314325 h 2804805"/>
              <a:gd name="connsiteX18" fmla="*/ 3262407 w 3710082"/>
              <a:gd name="connsiteY18" fmla="*/ 409575 h 2804805"/>
              <a:gd name="connsiteX19" fmla="*/ 3271932 w 3710082"/>
              <a:gd name="connsiteY19" fmla="*/ 438150 h 2804805"/>
              <a:gd name="connsiteX20" fmla="*/ 3529107 w 3710082"/>
              <a:gd name="connsiteY20" fmla="*/ 619125 h 2804805"/>
              <a:gd name="connsiteX21" fmla="*/ 3595782 w 3710082"/>
              <a:gd name="connsiteY21" fmla="*/ 876300 h 2804805"/>
              <a:gd name="connsiteX22" fmla="*/ 3681507 w 3710082"/>
              <a:gd name="connsiteY22" fmla="*/ 1171575 h 2804805"/>
              <a:gd name="connsiteX23" fmla="*/ 3710082 w 3710082"/>
              <a:gd name="connsiteY23" fmla="*/ 1247775 h 2804805"/>
              <a:gd name="connsiteX24" fmla="*/ 3691032 w 3710082"/>
              <a:gd name="connsiteY24" fmla="*/ 1390650 h 2804805"/>
              <a:gd name="connsiteX25" fmla="*/ 3614832 w 3710082"/>
              <a:gd name="connsiteY25" fmla="*/ 1504950 h 2804805"/>
              <a:gd name="connsiteX26" fmla="*/ 3519582 w 3710082"/>
              <a:gd name="connsiteY26" fmla="*/ 1724025 h 2804805"/>
              <a:gd name="connsiteX27" fmla="*/ 3491007 w 3710082"/>
              <a:gd name="connsiteY27" fmla="*/ 1933575 h 2804805"/>
              <a:gd name="connsiteX28" fmla="*/ 3452907 w 3710082"/>
              <a:gd name="connsiteY28" fmla="*/ 1990725 h 2804805"/>
              <a:gd name="connsiteX29" fmla="*/ 3433857 w 3710082"/>
              <a:gd name="connsiteY29" fmla="*/ 2028825 h 2804805"/>
              <a:gd name="connsiteX30" fmla="*/ 3338607 w 3710082"/>
              <a:gd name="connsiteY30" fmla="*/ 2095500 h 2804805"/>
              <a:gd name="connsiteX31" fmla="*/ 3243357 w 3710082"/>
              <a:gd name="connsiteY31" fmla="*/ 2200275 h 2804805"/>
              <a:gd name="connsiteX32" fmla="*/ 3252882 w 3710082"/>
              <a:gd name="connsiteY32" fmla="*/ 2257425 h 2804805"/>
              <a:gd name="connsiteX33" fmla="*/ 3290982 w 3710082"/>
              <a:gd name="connsiteY33" fmla="*/ 2381250 h 2804805"/>
              <a:gd name="connsiteX34" fmla="*/ 3167157 w 3710082"/>
              <a:gd name="connsiteY34" fmla="*/ 2495550 h 2804805"/>
              <a:gd name="connsiteX35" fmla="*/ 3119532 w 3710082"/>
              <a:gd name="connsiteY35" fmla="*/ 2533650 h 2804805"/>
              <a:gd name="connsiteX36" fmla="*/ 3062382 w 3710082"/>
              <a:gd name="connsiteY36" fmla="*/ 2562225 h 2804805"/>
              <a:gd name="connsiteX37" fmla="*/ 2957607 w 3710082"/>
              <a:gd name="connsiteY37" fmla="*/ 2647950 h 2804805"/>
              <a:gd name="connsiteX38" fmla="*/ 2814732 w 3710082"/>
              <a:gd name="connsiteY38" fmla="*/ 2705100 h 2804805"/>
              <a:gd name="connsiteX39" fmla="*/ 2786157 w 3710082"/>
              <a:gd name="connsiteY39" fmla="*/ 2714625 h 2804805"/>
              <a:gd name="connsiteX40" fmla="*/ 2414682 w 3710082"/>
              <a:gd name="connsiteY40" fmla="*/ 2752725 h 2804805"/>
              <a:gd name="connsiteX41" fmla="*/ 2271807 w 3710082"/>
              <a:gd name="connsiteY41" fmla="*/ 2800350 h 2804805"/>
              <a:gd name="connsiteX42" fmla="*/ 2205132 w 3710082"/>
              <a:gd name="connsiteY42" fmla="*/ 2771775 h 2804805"/>
              <a:gd name="connsiteX43" fmla="*/ 2147982 w 3710082"/>
              <a:gd name="connsiteY43" fmla="*/ 2724150 h 2804805"/>
              <a:gd name="connsiteX44" fmla="*/ 2081307 w 3710082"/>
              <a:gd name="connsiteY44" fmla="*/ 2676525 h 2804805"/>
              <a:gd name="connsiteX45" fmla="*/ 1967007 w 3710082"/>
              <a:gd name="connsiteY45" fmla="*/ 2638425 h 2804805"/>
              <a:gd name="connsiteX46" fmla="*/ 1833657 w 3710082"/>
              <a:gd name="connsiteY46" fmla="*/ 2581275 h 2804805"/>
              <a:gd name="connsiteX47" fmla="*/ 1452657 w 3710082"/>
              <a:gd name="connsiteY47" fmla="*/ 2590800 h 2804805"/>
              <a:gd name="connsiteX48" fmla="*/ 1290732 w 3710082"/>
              <a:gd name="connsiteY48" fmla="*/ 2600325 h 2804805"/>
              <a:gd name="connsiteX49" fmla="*/ 1243107 w 3710082"/>
              <a:gd name="connsiteY49" fmla="*/ 2619375 h 2804805"/>
              <a:gd name="connsiteX50" fmla="*/ 1147857 w 3710082"/>
              <a:gd name="connsiteY50" fmla="*/ 2647950 h 2804805"/>
              <a:gd name="connsiteX51" fmla="*/ 1062132 w 3710082"/>
              <a:gd name="connsiteY51" fmla="*/ 2667000 h 2804805"/>
              <a:gd name="connsiteX52" fmla="*/ 938307 w 3710082"/>
              <a:gd name="connsiteY52" fmla="*/ 2695575 h 2804805"/>
              <a:gd name="connsiteX53" fmla="*/ 738282 w 3710082"/>
              <a:gd name="connsiteY53" fmla="*/ 2686050 h 2804805"/>
              <a:gd name="connsiteX54" fmla="*/ 690657 w 3710082"/>
              <a:gd name="connsiteY54" fmla="*/ 2628900 h 2804805"/>
              <a:gd name="connsiteX55" fmla="*/ 528732 w 3710082"/>
              <a:gd name="connsiteY55" fmla="*/ 2428875 h 2804805"/>
              <a:gd name="connsiteX56" fmla="*/ 490632 w 3710082"/>
              <a:gd name="connsiteY56" fmla="*/ 2343150 h 2804805"/>
              <a:gd name="connsiteX57" fmla="*/ 376332 w 3710082"/>
              <a:gd name="connsiteY57" fmla="*/ 2181225 h 2804805"/>
              <a:gd name="connsiteX58" fmla="*/ 290607 w 3710082"/>
              <a:gd name="connsiteY58" fmla="*/ 2057400 h 2804805"/>
              <a:gd name="connsiteX59" fmla="*/ 119157 w 3710082"/>
              <a:gd name="connsiteY59" fmla="*/ 1895475 h 2804805"/>
              <a:gd name="connsiteX60" fmla="*/ 14382 w 3710082"/>
              <a:gd name="connsiteY60" fmla="*/ 1666875 h 2804805"/>
              <a:gd name="connsiteX61" fmla="*/ 42957 w 3710082"/>
              <a:gd name="connsiteY61" fmla="*/ 1171575 h 2804805"/>
              <a:gd name="connsiteX62" fmla="*/ 109632 w 3710082"/>
              <a:gd name="connsiteY62" fmla="*/ 1047750 h 2804805"/>
              <a:gd name="connsiteX63" fmla="*/ 138207 w 3710082"/>
              <a:gd name="connsiteY63" fmla="*/ 962025 h 2804805"/>
              <a:gd name="connsiteX64" fmla="*/ 176307 w 3710082"/>
              <a:gd name="connsiteY64" fmla="*/ 914400 h 2804805"/>
              <a:gd name="connsiteX65" fmla="*/ 281082 w 3710082"/>
              <a:gd name="connsiteY65" fmla="*/ 790575 h 2804805"/>
              <a:gd name="connsiteX66" fmla="*/ 300132 w 3710082"/>
              <a:gd name="connsiteY66" fmla="*/ 742950 h 2804805"/>
              <a:gd name="connsiteX67" fmla="*/ 309657 w 3710082"/>
              <a:gd name="connsiteY67" fmla="*/ 647700 h 2804805"/>
              <a:gd name="connsiteX68" fmla="*/ 271557 w 3710082"/>
              <a:gd name="connsiteY68" fmla="*/ 428625 h 2804805"/>
              <a:gd name="connsiteX69" fmla="*/ 347757 w 3710082"/>
              <a:gd name="connsiteY69" fmla="*/ 333375 h 280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710082" h="2804805">
                <a:moveTo>
                  <a:pt x="300132" y="304800"/>
                </a:moveTo>
                <a:cubicBezTo>
                  <a:pt x="411990" y="248871"/>
                  <a:pt x="561639" y="166822"/>
                  <a:pt x="681132" y="152400"/>
                </a:cubicBezTo>
                <a:cubicBezTo>
                  <a:pt x="782197" y="140203"/>
                  <a:pt x="884332" y="165100"/>
                  <a:pt x="985932" y="171450"/>
                </a:cubicBezTo>
                <a:cubicBezTo>
                  <a:pt x="1001807" y="177800"/>
                  <a:pt x="1016466" y="190025"/>
                  <a:pt x="1033557" y="190500"/>
                </a:cubicBezTo>
                <a:cubicBezTo>
                  <a:pt x="1152495" y="193804"/>
                  <a:pt x="1287136" y="201224"/>
                  <a:pt x="1405032" y="161925"/>
                </a:cubicBezTo>
                <a:cubicBezTo>
                  <a:pt x="1427971" y="154279"/>
                  <a:pt x="1449694" y="143356"/>
                  <a:pt x="1471707" y="133350"/>
                </a:cubicBezTo>
                <a:cubicBezTo>
                  <a:pt x="1484633" y="127474"/>
                  <a:pt x="1496108" y="118036"/>
                  <a:pt x="1509807" y="114300"/>
                </a:cubicBezTo>
                <a:cubicBezTo>
                  <a:pt x="1531467" y="108393"/>
                  <a:pt x="1554257" y="107950"/>
                  <a:pt x="1576482" y="104775"/>
                </a:cubicBezTo>
                <a:cubicBezTo>
                  <a:pt x="1623119" y="64800"/>
                  <a:pt x="1624875" y="48749"/>
                  <a:pt x="1671732" y="38100"/>
                </a:cubicBezTo>
                <a:cubicBezTo>
                  <a:pt x="1731846" y="24438"/>
                  <a:pt x="1852707" y="0"/>
                  <a:pt x="1852707" y="0"/>
                </a:cubicBezTo>
                <a:lnTo>
                  <a:pt x="2033682" y="9525"/>
                </a:lnTo>
                <a:lnTo>
                  <a:pt x="2262282" y="19050"/>
                </a:lnTo>
                <a:cubicBezTo>
                  <a:pt x="2297294" y="21051"/>
                  <a:pt x="2332132" y="25400"/>
                  <a:pt x="2367057" y="28575"/>
                </a:cubicBezTo>
                <a:cubicBezTo>
                  <a:pt x="2456848" y="46533"/>
                  <a:pt x="2462558" y="38987"/>
                  <a:pt x="2538507" y="85725"/>
                </a:cubicBezTo>
                <a:cubicBezTo>
                  <a:pt x="2555821" y="96380"/>
                  <a:pt x="2566409" y="118894"/>
                  <a:pt x="2586132" y="123825"/>
                </a:cubicBezTo>
                <a:cubicBezTo>
                  <a:pt x="2695512" y="151170"/>
                  <a:pt x="2808382" y="161925"/>
                  <a:pt x="2919507" y="180975"/>
                </a:cubicBezTo>
                <a:cubicBezTo>
                  <a:pt x="2954432" y="203200"/>
                  <a:pt x="2987833" y="228024"/>
                  <a:pt x="3024282" y="247650"/>
                </a:cubicBezTo>
                <a:cubicBezTo>
                  <a:pt x="3065557" y="269875"/>
                  <a:pt x="3109342" y="287965"/>
                  <a:pt x="3148107" y="314325"/>
                </a:cubicBezTo>
                <a:cubicBezTo>
                  <a:pt x="3189118" y="342213"/>
                  <a:pt x="3262407" y="409575"/>
                  <a:pt x="3262407" y="409575"/>
                </a:cubicBezTo>
                <a:cubicBezTo>
                  <a:pt x="3265582" y="419100"/>
                  <a:pt x="3264037" y="431947"/>
                  <a:pt x="3271932" y="438150"/>
                </a:cubicBezTo>
                <a:cubicBezTo>
                  <a:pt x="3354356" y="502912"/>
                  <a:pt x="3529107" y="619125"/>
                  <a:pt x="3529107" y="619125"/>
                </a:cubicBezTo>
                <a:cubicBezTo>
                  <a:pt x="3582835" y="762400"/>
                  <a:pt x="3544123" y="647526"/>
                  <a:pt x="3595782" y="876300"/>
                </a:cubicBezTo>
                <a:cubicBezTo>
                  <a:pt x="3621529" y="990322"/>
                  <a:pt x="3641801" y="1052458"/>
                  <a:pt x="3681507" y="1171575"/>
                </a:cubicBezTo>
                <a:cubicBezTo>
                  <a:pt x="3690085" y="1197310"/>
                  <a:pt x="3700557" y="1222375"/>
                  <a:pt x="3710082" y="1247775"/>
                </a:cubicBezTo>
                <a:cubicBezTo>
                  <a:pt x="3703732" y="1295400"/>
                  <a:pt x="3704485" y="1344525"/>
                  <a:pt x="3691032" y="1390650"/>
                </a:cubicBezTo>
                <a:cubicBezTo>
                  <a:pt x="3653228" y="1520264"/>
                  <a:pt x="3659779" y="1440027"/>
                  <a:pt x="3614832" y="1504950"/>
                </a:cubicBezTo>
                <a:cubicBezTo>
                  <a:pt x="3545232" y="1605483"/>
                  <a:pt x="3557178" y="1601838"/>
                  <a:pt x="3519582" y="1724025"/>
                </a:cubicBezTo>
                <a:cubicBezTo>
                  <a:pt x="3515452" y="1781848"/>
                  <a:pt x="3516600" y="1873859"/>
                  <a:pt x="3491007" y="1933575"/>
                </a:cubicBezTo>
                <a:cubicBezTo>
                  <a:pt x="3481988" y="1954619"/>
                  <a:pt x="3464687" y="1971092"/>
                  <a:pt x="3452907" y="1990725"/>
                </a:cubicBezTo>
                <a:cubicBezTo>
                  <a:pt x="3445602" y="2002901"/>
                  <a:pt x="3444324" y="2019230"/>
                  <a:pt x="3433857" y="2028825"/>
                </a:cubicBezTo>
                <a:cubicBezTo>
                  <a:pt x="3405288" y="2055013"/>
                  <a:pt x="3368524" y="2070863"/>
                  <a:pt x="3338607" y="2095500"/>
                </a:cubicBezTo>
                <a:cubicBezTo>
                  <a:pt x="3287672" y="2137446"/>
                  <a:pt x="3277171" y="2155190"/>
                  <a:pt x="3243357" y="2200275"/>
                </a:cubicBezTo>
                <a:cubicBezTo>
                  <a:pt x="3246532" y="2219325"/>
                  <a:pt x="3247967" y="2238748"/>
                  <a:pt x="3252882" y="2257425"/>
                </a:cubicBezTo>
                <a:cubicBezTo>
                  <a:pt x="3263872" y="2299188"/>
                  <a:pt x="3294892" y="2338243"/>
                  <a:pt x="3290982" y="2381250"/>
                </a:cubicBezTo>
                <a:cubicBezTo>
                  <a:pt x="3282699" y="2472358"/>
                  <a:pt x="3221548" y="2463822"/>
                  <a:pt x="3167157" y="2495550"/>
                </a:cubicBezTo>
                <a:cubicBezTo>
                  <a:pt x="3149596" y="2505794"/>
                  <a:pt x="3136684" y="2522735"/>
                  <a:pt x="3119532" y="2533650"/>
                </a:cubicBezTo>
                <a:cubicBezTo>
                  <a:pt x="3101563" y="2545085"/>
                  <a:pt x="3079782" y="2549942"/>
                  <a:pt x="3062382" y="2562225"/>
                </a:cubicBezTo>
                <a:cubicBezTo>
                  <a:pt x="3025516" y="2588248"/>
                  <a:pt x="2995153" y="2622919"/>
                  <a:pt x="2957607" y="2647950"/>
                </a:cubicBezTo>
                <a:cubicBezTo>
                  <a:pt x="2870079" y="2706302"/>
                  <a:pt x="2887039" y="2687023"/>
                  <a:pt x="2814732" y="2705100"/>
                </a:cubicBezTo>
                <a:cubicBezTo>
                  <a:pt x="2804992" y="2707535"/>
                  <a:pt x="2796127" y="2713438"/>
                  <a:pt x="2786157" y="2714625"/>
                </a:cubicBezTo>
                <a:cubicBezTo>
                  <a:pt x="2662555" y="2729339"/>
                  <a:pt x="2538507" y="2740025"/>
                  <a:pt x="2414682" y="2752725"/>
                </a:cubicBezTo>
                <a:cubicBezTo>
                  <a:pt x="2367057" y="2768600"/>
                  <a:pt x="2317949" y="2820125"/>
                  <a:pt x="2271807" y="2800350"/>
                </a:cubicBezTo>
                <a:cubicBezTo>
                  <a:pt x="2249582" y="2790825"/>
                  <a:pt x="2225725" y="2784448"/>
                  <a:pt x="2205132" y="2771775"/>
                </a:cubicBezTo>
                <a:cubicBezTo>
                  <a:pt x="2184013" y="2758779"/>
                  <a:pt x="2167637" y="2739269"/>
                  <a:pt x="2147982" y="2724150"/>
                </a:cubicBezTo>
                <a:cubicBezTo>
                  <a:pt x="2126334" y="2707497"/>
                  <a:pt x="2104899" y="2690287"/>
                  <a:pt x="2081307" y="2676525"/>
                </a:cubicBezTo>
                <a:cubicBezTo>
                  <a:pt x="2045873" y="2655855"/>
                  <a:pt x="2004629" y="2652757"/>
                  <a:pt x="1967007" y="2638425"/>
                </a:cubicBezTo>
                <a:cubicBezTo>
                  <a:pt x="1921815" y="2621209"/>
                  <a:pt x="1878107" y="2600325"/>
                  <a:pt x="1833657" y="2581275"/>
                </a:cubicBezTo>
                <a:lnTo>
                  <a:pt x="1452657" y="2590800"/>
                </a:lnTo>
                <a:cubicBezTo>
                  <a:pt x="1398622" y="2592696"/>
                  <a:pt x="1344305" y="2593020"/>
                  <a:pt x="1290732" y="2600325"/>
                </a:cubicBezTo>
                <a:cubicBezTo>
                  <a:pt x="1273791" y="2602635"/>
                  <a:pt x="1259327" y="2613968"/>
                  <a:pt x="1243107" y="2619375"/>
                </a:cubicBezTo>
                <a:cubicBezTo>
                  <a:pt x="1211660" y="2629857"/>
                  <a:pt x="1179914" y="2639514"/>
                  <a:pt x="1147857" y="2647950"/>
                </a:cubicBezTo>
                <a:cubicBezTo>
                  <a:pt x="1119549" y="2655400"/>
                  <a:pt x="1090626" y="2660296"/>
                  <a:pt x="1062132" y="2667000"/>
                </a:cubicBezTo>
                <a:cubicBezTo>
                  <a:pt x="931932" y="2697635"/>
                  <a:pt x="1035284" y="2676180"/>
                  <a:pt x="938307" y="2695575"/>
                </a:cubicBezTo>
                <a:cubicBezTo>
                  <a:pt x="871632" y="2692400"/>
                  <a:pt x="802737" y="2703403"/>
                  <a:pt x="738282" y="2686050"/>
                </a:cubicBezTo>
                <a:cubicBezTo>
                  <a:pt x="714337" y="2679603"/>
                  <a:pt x="707477" y="2647121"/>
                  <a:pt x="690657" y="2628900"/>
                </a:cubicBezTo>
                <a:cubicBezTo>
                  <a:pt x="625424" y="2558231"/>
                  <a:pt x="572616" y="2527614"/>
                  <a:pt x="528732" y="2428875"/>
                </a:cubicBezTo>
                <a:cubicBezTo>
                  <a:pt x="516032" y="2400300"/>
                  <a:pt x="507021" y="2369781"/>
                  <a:pt x="490632" y="2343150"/>
                </a:cubicBezTo>
                <a:cubicBezTo>
                  <a:pt x="456006" y="2286883"/>
                  <a:pt x="414219" y="2235350"/>
                  <a:pt x="376332" y="2181225"/>
                </a:cubicBezTo>
                <a:cubicBezTo>
                  <a:pt x="347544" y="2140099"/>
                  <a:pt x="327753" y="2091169"/>
                  <a:pt x="290607" y="2057400"/>
                </a:cubicBezTo>
                <a:cubicBezTo>
                  <a:pt x="275259" y="2043447"/>
                  <a:pt x="144170" y="1927309"/>
                  <a:pt x="119157" y="1895475"/>
                </a:cubicBezTo>
                <a:cubicBezTo>
                  <a:pt x="79787" y="1845368"/>
                  <a:pt x="27659" y="1699119"/>
                  <a:pt x="14382" y="1666875"/>
                </a:cubicBezTo>
                <a:cubicBezTo>
                  <a:pt x="2788" y="1516153"/>
                  <a:pt x="-21851" y="1291933"/>
                  <a:pt x="42957" y="1171575"/>
                </a:cubicBezTo>
                <a:cubicBezTo>
                  <a:pt x="65182" y="1130300"/>
                  <a:pt x="90234" y="1090426"/>
                  <a:pt x="109632" y="1047750"/>
                </a:cubicBezTo>
                <a:cubicBezTo>
                  <a:pt x="122096" y="1020329"/>
                  <a:pt x="124737" y="988966"/>
                  <a:pt x="138207" y="962025"/>
                </a:cubicBezTo>
                <a:cubicBezTo>
                  <a:pt x="147299" y="943841"/>
                  <a:pt x="165313" y="931501"/>
                  <a:pt x="176307" y="914400"/>
                </a:cubicBezTo>
                <a:cubicBezTo>
                  <a:pt x="251205" y="797891"/>
                  <a:pt x="185419" y="854351"/>
                  <a:pt x="281082" y="790575"/>
                </a:cubicBezTo>
                <a:cubicBezTo>
                  <a:pt x="287432" y="774700"/>
                  <a:pt x="296779" y="759716"/>
                  <a:pt x="300132" y="742950"/>
                </a:cubicBezTo>
                <a:cubicBezTo>
                  <a:pt x="306390" y="711661"/>
                  <a:pt x="311930" y="679527"/>
                  <a:pt x="309657" y="647700"/>
                </a:cubicBezTo>
                <a:cubicBezTo>
                  <a:pt x="306186" y="599110"/>
                  <a:pt x="284686" y="494271"/>
                  <a:pt x="271557" y="428625"/>
                </a:cubicBezTo>
                <a:lnTo>
                  <a:pt x="347757" y="333375"/>
                </a:lnTo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F6CDA4F-EF11-BECE-990C-012A3C1B792E}"/>
              </a:ext>
            </a:extLst>
          </p:cNvPr>
          <p:cNvCxnSpPr>
            <a:cxnSpLocks/>
            <a:stCxn id="23" idx="3"/>
            <a:endCxn id="23" idx="1"/>
          </p:cNvCxnSpPr>
          <p:nvPr/>
        </p:nvCxnSpPr>
        <p:spPr>
          <a:xfrm flipH="1">
            <a:off x="4312296" y="4098158"/>
            <a:ext cx="37136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31D19A-8F76-445E-591C-2AD531154A06}"/>
              </a:ext>
            </a:extLst>
          </p:cNvPr>
          <p:cNvCxnSpPr>
            <a:cxnSpLocks/>
            <a:stCxn id="67" idx="2"/>
            <a:endCxn id="23" idx="2"/>
          </p:cNvCxnSpPr>
          <p:nvPr/>
        </p:nvCxnSpPr>
        <p:spPr>
          <a:xfrm flipH="1">
            <a:off x="6169109" y="1498206"/>
            <a:ext cx="30640" cy="51921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49C4620-1355-4C15-F972-35F9FE0C3E79}"/>
              </a:ext>
            </a:extLst>
          </p:cNvPr>
          <p:cNvSpPr/>
          <p:nvPr/>
        </p:nvSpPr>
        <p:spPr>
          <a:xfrm>
            <a:off x="6091340" y="3978735"/>
            <a:ext cx="190500" cy="182880"/>
          </a:xfrm>
          <a:prstGeom prst="triangle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3D7816-B05D-0468-53F1-F25B7053347B}"/>
              </a:ext>
            </a:extLst>
          </p:cNvPr>
          <p:cNvSpPr/>
          <p:nvPr/>
        </p:nvSpPr>
        <p:spPr>
          <a:xfrm>
            <a:off x="3391659" y="1470895"/>
            <a:ext cx="916104" cy="3686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EC562-1222-3299-B85B-780E41726AD5}"/>
              </a:ext>
            </a:extLst>
          </p:cNvPr>
          <p:cNvSpPr/>
          <p:nvPr/>
        </p:nvSpPr>
        <p:spPr>
          <a:xfrm>
            <a:off x="4312296" y="1505941"/>
            <a:ext cx="3713626" cy="5184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78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204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Photograph (2:3, 9:16, etc.)</vt:lpstr>
      <vt:lpstr>Photographing trees?</vt:lpstr>
      <vt:lpstr>Composition (third vs. reticle)</vt:lpstr>
      <vt:lpstr>Trees?</vt:lpstr>
      <vt:lpstr>Basic concept: reticle (crosshairs)</vt:lpstr>
      <vt:lpstr>Wait… not so simple!</vt:lpstr>
      <vt:lpstr>Worst case scenario!</vt:lpstr>
      <vt:lpstr>Basic concept: reticle (crosshairs)</vt:lpstr>
      <vt:lpstr>Basic concept: reticle (crosshairs)</vt:lpstr>
      <vt:lpstr>Pres, Guidelines and example photos to be found: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Razan Ahmed Al-Ali</dc:creator>
  <cp:lastModifiedBy>Razan Ahmed Al-Ali</cp:lastModifiedBy>
  <cp:revision>19</cp:revision>
  <dcterms:created xsi:type="dcterms:W3CDTF">2025-07-27T11:34:40Z</dcterms:created>
  <dcterms:modified xsi:type="dcterms:W3CDTF">2025-07-28T07:12:39Z</dcterms:modified>
</cp:coreProperties>
</file>