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3"/>
    <p:sldId id="256" r:id="rId4"/>
    <p:sldId id="257" r:id="rId5"/>
    <p:sldId id="266" r:id="rId6"/>
    <p:sldId id="259" r:id="rId7"/>
    <p:sldId id="271" r:id="rId8"/>
    <p:sldId id="261" r:id="rId9"/>
    <p:sldId id="304" r:id="rId10"/>
    <p:sldId id="305" r:id="rId11"/>
    <p:sldId id="302" r:id="rId12"/>
    <p:sldId id="267" r:id="rId13"/>
    <p:sldId id="269" r:id="rId14"/>
    <p:sldId id="268" r:id="rId15"/>
    <p:sldId id="270" r:id="rId16"/>
    <p:sldId id="299" r:id="rId17"/>
    <p:sldId id="285" r:id="rId18"/>
    <p:sldId id="286" r:id="rId19"/>
    <p:sldId id="287" r:id="rId20"/>
    <p:sldId id="288" r:id="rId21"/>
    <p:sldId id="296" r:id="rId22"/>
    <p:sldId id="290" r:id="rId23"/>
    <p:sldId id="297" r:id="rId24"/>
    <p:sldId id="292" r:id="rId25"/>
    <p:sldId id="303" r:id="rId26"/>
    <p:sldId id="262" r:id="rId27"/>
    <p:sldId id="301"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p:scale>
          <a:sx n="59" d="100"/>
          <a:sy n="59" d="100"/>
        </p:scale>
        <p:origin x="8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B644570-B5D8-4737-95E2-E79DD33C76E8}"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47D7C6C5-712A-4FBB-941A-AE0CCD21DB08}">
      <dgm:prSet phldrT="[Text]"/>
      <dgm:spPr/>
      <dgm:t>
        <a:bodyPr/>
        <a:lstStyle/>
        <a:p>
          <a:r>
            <a:rPr lang="en-US" dirty="0"/>
            <a:t>Data Collection</a:t>
          </a:r>
        </a:p>
      </dgm:t>
    </dgm:pt>
    <dgm:pt modelId="{813C6F80-C579-48E9-9A00-1545D72EED5D}" cxnId="{755B3BDA-F3B8-4B42-9124-AD25B2D4B646}" type="parTrans">
      <dgm:prSet/>
      <dgm:spPr/>
      <dgm:t>
        <a:bodyPr/>
        <a:lstStyle/>
        <a:p>
          <a:endParaRPr lang="en-US"/>
        </a:p>
      </dgm:t>
    </dgm:pt>
    <dgm:pt modelId="{F9B63185-80FB-4114-8AEC-356D4A443B5A}" cxnId="{755B3BDA-F3B8-4B42-9124-AD25B2D4B646}" type="sibTrans">
      <dgm:prSet/>
      <dgm:spPr/>
      <dgm:t>
        <a:bodyPr/>
        <a:lstStyle/>
        <a:p>
          <a:endParaRPr lang="en-US"/>
        </a:p>
      </dgm:t>
    </dgm:pt>
    <dgm:pt modelId="{9293E3FD-371A-426E-A877-147EAA283E08}">
      <dgm:prSet phldrT="[Text]"/>
      <dgm:spPr/>
      <dgm:t>
        <a:bodyPr/>
        <a:lstStyle/>
        <a:p>
          <a:r>
            <a:rPr lang="en-US" dirty="0"/>
            <a:t>Model Evaluation</a:t>
          </a:r>
        </a:p>
      </dgm:t>
    </dgm:pt>
    <dgm:pt modelId="{70BB9AAD-8FD3-4E4A-8F66-5436BA959A85}" cxnId="{7E9937A2-AB14-4FB6-9DC8-A9994C1B2437}" type="parTrans">
      <dgm:prSet/>
      <dgm:spPr/>
      <dgm:t>
        <a:bodyPr/>
        <a:lstStyle/>
        <a:p>
          <a:endParaRPr lang="en-US"/>
        </a:p>
      </dgm:t>
    </dgm:pt>
    <dgm:pt modelId="{BBD87A18-4F89-4AA5-8D53-352612D2359A}" cxnId="{7E9937A2-AB14-4FB6-9DC8-A9994C1B2437}" type="sibTrans">
      <dgm:prSet/>
      <dgm:spPr/>
      <dgm:t>
        <a:bodyPr/>
        <a:lstStyle/>
        <a:p>
          <a:endParaRPr lang="en-US"/>
        </a:p>
      </dgm:t>
    </dgm:pt>
    <dgm:pt modelId="{5DD72D43-71A8-4D19-8199-11B845CDDB71}">
      <dgm:prSet phldrT="[Text]"/>
      <dgm:spPr/>
      <dgm:t>
        <a:bodyPr/>
        <a:lstStyle/>
        <a:p>
          <a:r>
            <a:rPr lang="en-US" dirty="0"/>
            <a:t>Model Deployment</a:t>
          </a:r>
        </a:p>
      </dgm:t>
    </dgm:pt>
    <dgm:pt modelId="{DF50344B-6E9C-44BC-B809-73D1C4596E42}" cxnId="{4F83DDFD-D5D0-4D96-A520-33B22051452D}" type="parTrans">
      <dgm:prSet/>
      <dgm:spPr/>
      <dgm:t>
        <a:bodyPr/>
        <a:lstStyle/>
        <a:p>
          <a:endParaRPr lang="en-US"/>
        </a:p>
      </dgm:t>
    </dgm:pt>
    <dgm:pt modelId="{B71EE892-4DE0-42A2-9EF2-DA0616CA0AE7}" cxnId="{4F83DDFD-D5D0-4D96-A520-33B22051452D}" type="sibTrans">
      <dgm:prSet/>
      <dgm:spPr/>
      <dgm:t>
        <a:bodyPr/>
        <a:lstStyle/>
        <a:p>
          <a:endParaRPr lang="en-US"/>
        </a:p>
      </dgm:t>
    </dgm:pt>
    <dgm:pt modelId="{0F8033AE-2932-4D89-816B-126E462E3CBD}">
      <dgm:prSet phldrT="[Text]"/>
      <dgm:spPr/>
      <dgm:t>
        <a:bodyPr/>
        <a:lstStyle/>
        <a:p>
          <a:r>
            <a:rPr lang="en-US" dirty="0"/>
            <a:t>Data Pre-Processing</a:t>
          </a:r>
        </a:p>
      </dgm:t>
    </dgm:pt>
    <dgm:pt modelId="{AB7A6814-952C-44E4-BC86-6827F7FB9EAF}" cxnId="{B483C438-7478-4104-945C-7FB7EE9FAAB7}" type="parTrans">
      <dgm:prSet/>
      <dgm:spPr/>
      <dgm:t>
        <a:bodyPr/>
        <a:lstStyle/>
        <a:p>
          <a:endParaRPr lang="en-US"/>
        </a:p>
      </dgm:t>
    </dgm:pt>
    <dgm:pt modelId="{2C2142F3-9FB3-41F6-9195-EE5C92EFC5C8}" cxnId="{B483C438-7478-4104-945C-7FB7EE9FAAB7}" type="sibTrans">
      <dgm:prSet/>
      <dgm:spPr/>
      <dgm:t>
        <a:bodyPr/>
        <a:lstStyle/>
        <a:p>
          <a:endParaRPr lang="en-US"/>
        </a:p>
      </dgm:t>
    </dgm:pt>
    <dgm:pt modelId="{EA4424F5-0C8F-4D62-88C6-109682D06391}">
      <dgm:prSet phldrT="[Text]"/>
      <dgm:spPr/>
      <dgm:t>
        <a:bodyPr/>
        <a:lstStyle/>
        <a:p>
          <a:r>
            <a:rPr lang="en-US" dirty="0"/>
            <a:t>Feature Extraction</a:t>
          </a:r>
        </a:p>
      </dgm:t>
    </dgm:pt>
    <dgm:pt modelId="{6FF8DA2F-77A4-45B4-BD34-BF02D57BEF71}" cxnId="{53B34ECB-97A5-4780-A7F4-798E3FC96C57}" type="parTrans">
      <dgm:prSet/>
      <dgm:spPr/>
      <dgm:t>
        <a:bodyPr/>
        <a:lstStyle/>
        <a:p>
          <a:endParaRPr lang="en-US"/>
        </a:p>
      </dgm:t>
    </dgm:pt>
    <dgm:pt modelId="{54A79B3B-D881-4B7C-8B97-CCD03E6343C3}" cxnId="{53B34ECB-97A5-4780-A7F4-798E3FC96C57}" type="sibTrans">
      <dgm:prSet/>
      <dgm:spPr/>
      <dgm:t>
        <a:bodyPr/>
        <a:lstStyle/>
        <a:p>
          <a:endParaRPr lang="en-US"/>
        </a:p>
      </dgm:t>
    </dgm:pt>
    <dgm:pt modelId="{BDD58DD6-C688-4DDB-846D-0E95D3E93B57}">
      <dgm:prSet phldrT="[Text]"/>
      <dgm:spPr/>
      <dgm:t>
        <a:bodyPr/>
        <a:lstStyle/>
        <a:p>
          <a:r>
            <a:rPr lang="en-US" dirty="0"/>
            <a:t>Model Training</a:t>
          </a:r>
        </a:p>
      </dgm:t>
    </dgm:pt>
    <dgm:pt modelId="{E79EAF90-EF99-4E9E-BB46-8976BD0130A6}" cxnId="{59C06163-EF45-4DE9-AB46-92FAF02A2584}" type="parTrans">
      <dgm:prSet/>
      <dgm:spPr/>
      <dgm:t>
        <a:bodyPr/>
        <a:lstStyle/>
        <a:p>
          <a:endParaRPr lang="en-US"/>
        </a:p>
      </dgm:t>
    </dgm:pt>
    <dgm:pt modelId="{4575EE62-140A-4D8E-BA6E-94F170BD0B9E}" cxnId="{59C06163-EF45-4DE9-AB46-92FAF02A2584}" type="sibTrans">
      <dgm:prSet/>
      <dgm:spPr/>
      <dgm:t>
        <a:bodyPr/>
        <a:lstStyle/>
        <a:p>
          <a:endParaRPr lang="en-US"/>
        </a:p>
      </dgm:t>
    </dgm:pt>
    <dgm:pt modelId="{DF5232FC-C633-480C-A5C6-007FA3C91A8F}" type="pres">
      <dgm:prSet presAssocID="{BB644570-B5D8-4737-95E2-E79DD33C76E8}" presName="Name0" presStyleCnt="0">
        <dgm:presLayoutVars>
          <dgm:dir/>
          <dgm:resizeHandles val="exact"/>
        </dgm:presLayoutVars>
      </dgm:prSet>
      <dgm:spPr/>
    </dgm:pt>
    <dgm:pt modelId="{5DABC7BC-121D-404A-AC5F-B5545C5FBC44}" type="pres">
      <dgm:prSet presAssocID="{47D7C6C5-712A-4FBB-941A-AE0CCD21DB08}" presName="composite" presStyleCnt="0"/>
      <dgm:spPr/>
    </dgm:pt>
    <dgm:pt modelId="{5E1F3534-3899-454F-9DB7-92C82F745C5A}" type="pres">
      <dgm:prSet presAssocID="{47D7C6C5-712A-4FBB-941A-AE0CCD21DB08}" presName="bgChev" presStyleLbl="node1" presStyleIdx="0" presStyleCnt="6"/>
      <dgm:spPr/>
    </dgm:pt>
    <dgm:pt modelId="{BB2810B1-8BD9-4022-A989-B7357D7416C2}" type="pres">
      <dgm:prSet presAssocID="{47D7C6C5-712A-4FBB-941A-AE0CCD21DB08}" presName="txNode" presStyleLbl="fgAcc1" presStyleIdx="0" presStyleCnt="6">
        <dgm:presLayoutVars>
          <dgm:bulletEnabled val="1"/>
        </dgm:presLayoutVars>
      </dgm:prSet>
      <dgm:spPr/>
    </dgm:pt>
    <dgm:pt modelId="{A2FEED21-E335-46DA-A1A9-E7249F9B0EC1}" type="pres">
      <dgm:prSet presAssocID="{F9B63185-80FB-4114-8AEC-356D4A443B5A}" presName="compositeSpace" presStyleCnt="0"/>
      <dgm:spPr/>
    </dgm:pt>
    <dgm:pt modelId="{3A91A3EA-22C9-485A-AF80-AF4BF7D5AF86}" type="pres">
      <dgm:prSet presAssocID="{0F8033AE-2932-4D89-816B-126E462E3CBD}" presName="composite" presStyleCnt="0"/>
      <dgm:spPr/>
    </dgm:pt>
    <dgm:pt modelId="{22803AD6-A5BC-40A5-B8CD-3CC1B2D80DD6}" type="pres">
      <dgm:prSet presAssocID="{0F8033AE-2932-4D89-816B-126E462E3CBD}" presName="bgChev" presStyleLbl="node1" presStyleIdx="1" presStyleCnt="6"/>
      <dgm:spPr/>
    </dgm:pt>
    <dgm:pt modelId="{BEF684DE-CF90-4256-A3B5-37FC648B9490}" type="pres">
      <dgm:prSet presAssocID="{0F8033AE-2932-4D89-816B-126E462E3CBD}" presName="txNode" presStyleLbl="fgAcc1" presStyleIdx="1" presStyleCnt="6">
        <dgm:presLayoutVars>
          <dgm:bulletEnabled val="1"/>
        </dgm:presLayoutVars>
      </dgm:prSet>
      <dgm:spPr/>
    </dgm:pt>
    <dgm:pt modelId="{E766E928-2971-4988-BA92-64974662E5B2}" type="pres">
      <dgm:prSet presAssocID="{2C2142F3-9FB3-41F6-9195-EE5C92EFC5C8}" presName="compositeSpace" presStyleCnt="0"/>
      <dgm:spPr/>
    </dgm:pt>
    <dgm:pt modelId="{9B969C87-87A8-466F-B2C2-D39EEDE42E76}" type="pres">
      <dgm:prSet presAssocID="{EA4424F5-0C8F-4D62-88C6-109682D06391}" presName="composite" presStyleCnt="0"/>
      <dgm:spPr/>
    </dgm:pt>
    <dgm:pt modelId="{C4BBF8E8-3FC4-480B-9872-15AE2E144120}" type="pres">
      <dgm:prSet presAssocID="{EA4424F5-0C8F-4D62-88C6-109682D06391}" presName="bgChev" presStyleLbl="node1" presStyleIdx="2" presStyleCnt="6"/>
      <dgm:spPr/>
    </dgm:pt>
    <dgm:pt modelId="{042F8FAB-617B-4C59-90A0-BF2D86920612}" type="pres">
      <dgm:prSet presAssocID="{EA4424F5-0C8F-4D62-88C6-109682D06391}" presName="txNode" presStyleLbl="fgAcc1" presStyleIdx="2" presStyleCnt="6">
        <dgm:presLayoutVars>
          <dgm:bulletEnabled val="1"/>
        </dgm:presLayoutVars>
      </dgm:prSet>
      <dgm:spPr/>
    </dgm:pt>
    <dgm:pt modelId="{1A106F6B-7A3F-49A6-BC10-271126A39238}" type="pres">
      <dgm:prSet presAssocID="{54A79B3B-D881-4B7C-8B97-CCD03E6343C3}" presName="compositeSpace" presStyleCnt="0"/>
      <dgm:spPr/>
    </dgm:pt>
    <dgm:pt modelId="{41688882-BF6C-40BB-9A2A-C78BD1DCC207}" type="pres">
      <dgm:prSet presAssocID="{BDD58DD6-C688-4DDB-846D-0E95D3E93B57}" presName="composite" presStyleCnt="0"/>
      <dgm:spPr/>
    </dgm:pt>
    <dgm:pt modelId="{793A4C61-449C-4A29-90FB-4FD86B27FB4A}" type="pres">
      <dgm:prSet presAssocID="{BDD58DD6-C688-4DDB-846D-0E95D3E93B57}" presName="bgChev" presStyleLbl="node1" presStyleIdx="3" presStyleCnt="6"/>
      <dgm:spPr/>
    </dgm:pt>
    <dgm:pt modelId="{5691B39A-A02D-4137-8822-629671C39D69}" type="pres">
      <dgm:prSet presAssocID="{BDD58DD6-C688-4DDB-846D-0E95D3E93B57}" presName="txNode" presStyleLbl="fgAcc1" presStyleIdx="3" presStyleCnt="6">
        <dgm:presLayoutVars>
          <dgm:bulletEnabled val="1"/>
        </dgm:presLayoutVars>
      </dgm:prSet>
      <dgm:spPr/>
    </dgm:pt>
    <dgm:pt modelId="{A159BF04-59FA-4BF5-B6EA-7004A98FA80F}" type="pres">
      <dgm:prSet presAssocID="{4575EE62-140A-4D8E-BA6E-94F170BD0B9E}" presName="compositeSpace" presStyleCnt="0"/>
      <dgm:spPr/>
    </dgm:pt>
    <dgm:pt modelId="{A3E34984-E93D-479D-A892-F0E8462589C3}" type="pres">
      <dgm:prSet presAssocID="{9293E3FD-371A-426E-A877-147EAA283E08}" presName="composite" presStyleCnt="0"/>
      <dgm:spPr/>
    </dgm:pt>
    <dgm:pt modelId="{B147152B-576F-497A-96C8-BE01EC4D7047}" type="pres">
      <dgm:prSet presAssocID="{9293E3FD-371A-426E-A877-147EAA283E08}" presName="bgChev" presStyleLbl="node1" presStyleIdx="4" presStyleCnt="6"/>
      <dgm:spPr/>
    </dgm:pt>
    <dgm:pt modelId="{D915CF69-E801-44FD-8BB6-63305E444489}" type="pres">
      <dgm:prSet presAssocID="{9293E3FD-371A-426E-A877-147EAA283E08}" presName="txNode" presStyleLbl="fgAcc1" presStyleIdx="4" presStyleCnt="6">
        <dgm:presLayoutVars>
          <dgm:bulletEnabled val="1"/>
        </dgm:presLayoutVars>
      </dgm:prSet>
      <dgm:spPr/>
    </dgm:pt>
    <dgm:pt modelId="{956F075A-0C98-4E5E-A328-0F1B55294094}" type="pres">
      <dgm:prSet presAssocID="{BBD87A18-4F89-4AA5-8D53-352612D2359A}" presName="compositeSpace" presStyleCnt="0"/>
      <dgm:spPr/>
    </dgm:pt>
    <dgm:pt modelId="{6ECE389B-C030-4267-B084-BA1CEE6C3D83}" type="pres">
      <dgm:prSet presAssocID="{5DD72D43-71A8-4D19-8199-11B845CDDB71}" presName="composite" presStyleCnt="0"/>
      <dgm:spPr/>
    </dgm:pt>
    <dgm:pt modelId="{34763B11-F7BA-4DA0-ACDF-699D03AB8BF7}" type="pres">
      <dgm:prSet presAssocID="{5DD72D43-71A8-4D19-8199-11B845CDDB71}" presName="bgChev" presStyleLbl="node1" presStyleIdx="5" presStyleCnt="6"/>
      <dgm:spPr/>
    </dgm:pt>
    <dgm:pt modelId="{7B7E3D6F-D23E-47E2-B529-072D69293857}" type="pres">
      <dgm:prSet presAssocID="{5DD72D43-71A8-4D19-8199-11B845CDDB71}" presName="txNode" presStyleLbl="fgAcc1" presStyleIdx="5" presStyleCnt="6">
        <dgm:presLayoutVars>
          <dgm:bulletEnabled val="1"/>
        </dgm:presLayoutVars>
      </dgm:prSet>
      <dgm:spPr/>
    </dgm:pt>
  </dgm:ptLst>
  <dgm:cxnLst>
    <dgm:cxn modelId="{B483C438-7478-4104-945C-7FB7EE9FAAB7}" srcId="{BB644570-B5D8-4737-95E2-E79DD33C76E8}" destId="{0F8033AE-2932-4D89-816B-126E462E3CBD}" srcOrd="1" destOrd="0" parTransId="{AB7A6814-952C-44E4-BC86-6827F7FB9EAF}" sibTransId="{2C2142F3-9FB3-41F6-9195-EE5C92EFC5C8}"/>
    <dgm:cxn modelId="{68550A39-CE88-45A2-AABD-E32C9AA5A672}" type="presOf" srcId="{BDD58DD6-C688-4DDB-846D-0E95D3E93B57}" destId="{5691B39A-A02D-4137-8822-629671C39D69}" srcOrd="0" destOrd="0" presId="urn:microsoft.com/office/officeart/2005/8/layout/chevronAccent+Icon"/>
    <dgm:cxn modelId="{59C06163-EF45-4DE9-AB46-92FAF02A2584}" srcId="{BB644570-B5D8-4737-95E2-E79DD33C76E8}" destId="{BDD58DD6-C688-4DDB-846D-0E95D3E93B57}" srcOrd="3" destOrd="0" parTransId="{E79EAF90-EF99-4E9E-BB46-8976BD0130A6}" sibTransId="{4575EE62-140A-4D8E-BA6E-94F170BD0B9E}"/>
    <dgm:cxn modelId="{BC9F1A71-1D17-4A55-BE99-7411CA3AEE42}" type="presOf" srcId="{9293E3FD-371A-426E-A877-147EAA283E08}" destId="{D915CF69-E801-44FD-8BB6-63305E444489}" srcOrd="0" destOrd="0" presId="urn:microsoft.com/office/officeart/2005/8/layout/chevronAccent+Icon"/>
    <dgm:cxn modelId="{7B88C076-574C-4DF0-8795-053D5D9E7527}" type="presOf" srcId="{BB644570-B5D8-4737-95E2-E79DD33C76E8}" destId="{DF5232FC-C633-480C-A5C6-007FA3C91A8F}" srcOrd="0" destOrd="0" presId="urn:microsoft.com/office/officeart/2005/8/layout/chevronAccent+Icon"/>
    <dgm:cxn modelId="{803DB657-2AD7-4736-B88C-F4D78EEB6EFB}" type="presOf" srcId="{EA4424F5-0C8F-4D62-88C6-109682D06391}" destId="{042F8FAB-617B-4C59-90A0-BF2D86920612}" srcOrd="0" destOrd="0" presId="urn:microsoft.com/office/officeart/2005/8/layout/chevronAccent+Icon"/>
    <dgm:cxn modelId="{C8019679-9D94-459A-AF2A-49477F59C0A5}" type="presOf" srcId="{5DD72D43-71A8-4D19-8199-11B845CDDB71}" destId="{7B7E3D6F-D23E-47E2-B529-072D69293857}" srcOrd="0" destOrd="0" presId="urn:microsoft.com/office/officeart/2005/8/layout/chevronAccent+Icon"/>
    <dgm:cxn modelId="{DE38F89A-4818-44FE-8986-4D2F883FF62A}" type="presOf" srcId="{0F8033AE-2932-4D89-816B-126E462E3CBD}" destId="{BEF684DE-CF90-4256-A3B5-37FC648B9490}" srcOrd="0" destOrd="0" presId="urn:microsoft.com/office/officeart/2005/8/layout/chevronAccent+Icon"/>
    <dgm:cxn modelId="{7E9937A2-AB14-4FB6-9DC8-A9994C1B2437}" srcId="{BB644570-B5D8-4737-95E2-E79DD33C76E8}" destId="{9293E3FD-371A-426E-A877-147EAA283E08}" srcOrd="4" destOrd="0" parTransId="{70BB9AAD-8FD3-4E4A-8F66-5436BA959A85}" sibTransId="{BBD87A18-4F89-4AA5-8D53-352612D2359A}"/>
    <dgm:cxn modelId="{53B34ECB-97A5-4780-A7F4-798E3FC96C57}" srcId="{BB644570-B5D8-4737-95E2-E79DD33C76E8}" destId="{EA4424F5-0C8F-4D62-88C6-109682D06391}" srcOrd="2" destOrd="0" parTransId="{6FF8DA2F-77A4-45B4-BD34-BF02D57BEF71}" sibTransId="{54A79B3B-D881-4B7C-8B97-CCD03E6343C3}"/>
    <dgm:cxn modelId="{755B3BDA-F3B8-4B42-9124-AD25B2D4B646}" srcId="{BB644570-B5D8-4737-95E2-E79DD33C76E8}" destId="{47D7C6C5-712A-4FBB-941A-AE0CCD21DB08}" srcOrd="0" destOrd="0" parTransId="{813C6F80-C579-48E9-9A00-1545D72EED5D}" sibTransId="{F9B63185-80FB-4114-8AEC-356D4A443B5A}"/>
    <dgm:cxn modelId="{8235F3EE-D2A7-4FC1-963D-33C0AED5AF3A}" type="presOf" srcId="{47D7C6C5-712A-4FBB-941A-AE0CCD21DB08}" destId="{BB2810B1-8BD9-4022-A989-B7357D7416C2}" srcOrd="0" destOrd="0" presId="urn:microsoft.com/office/officeart/2005/8/layout/chevronAccent+Icon"/>
    <dgm:cxn modelId="{4F83DDFD-D5D0-4D96-A520-33B22051452D}" srcId="{BB644570-B5D8-4737-95E2-E79DD33C76E8}" destId="{5DD72D43-71A8-4D19-8199-11B845CDDB71}" srcOrd="5" destOrd="0" parTransId="{DF50344B-6E9C-44BC-B809-73D1C4596E42}" sibTransId="{B71EE892-4DE0-42A2-9EF2-DA0616CA0AE7}"/>
    <dgm:cxn modelId="{93095A18-9B8E-4908-A96C-68E3FF17089D}" type="presParOf" srcId="{DF5232FC-C633-480C-A5C6-007FA3C91A8F}" destId="{5DABC7BC-121D-404A-AC5F-B5545C5FBC44}" srcOrd="0" destOrd="0" presId="urn:microsoft.com/office/officeart/2005/8/layout/chevronAccent+Icon"/>
    <dgm:cxn modelId="{66456542-B9D4-456C-8A55-7C0183E5B420}" type="presParOf" srcId="{5DABC7BC-121D-404A-AC5F-B5545C5FBC44}" destId="{5E1F3534-3899-454F-9DB7-92C82F745C5A}" srcOrd="0" destOrd="0" presId="urn:microsoft.com/office/officeart/2005/8/layout/chevronAccent+Icon"/>
    <dgm:cxn modelId="{E229D795-1FFE-44B2-B668-17F0C615BEAF}" type="presParOf" srcId="{5DABC7BC-121D-404A-AC5F-B5545C5FBC44}" destId="{BB2810B1-8BD9-4022-A989-B7357D7416C2}" srcOrd="1" destOrd="0" presId="urn:microsoft.com/office/officeart/2005/8/layout/chevronAccent+Icon"/>
    <dgm:cxn modelId="{09E07E0B-093C-41CE-AE8B-EF7F379AE0E1}" type="presParOf" srcId="{DF5232FC-C633-480C-A5C6-007FA3C91A8F}" destId="{A2FEED21-E335-46DA-A1A9-E7249F9B0EC1}" srcOrd="1" destOrd="0" presId="urn:microsoft.com/office/officeart/2005/8/layout/chevronAccent+Icon"/>
    <dgm:cxn modelId="{3B500F67-6393-497D-B5E1-471DB8EA32E3}" type="presParOf" srcId="{DF5232FC-C633-480C-A5C6-007FA3C91A8F}" destId="{3A91A3EA-22C9-485A-AF80-AF4BF7D5AF86}" srcOrd="2" destOrd="0" presId="urn:microsoft.com/office/officeart/2005/8/layout/chevronAccent+Icon"/>
    <dgm:cxn modelId="{6AD9C89D-B69D-4624-A881-C90D55F20889}" type="presParOf" srcId="{3A91A3EA-22C9-485A-AF80-AF4BF7D5AF86}" destId="{22803AD6-A5BC-40A5-B8CD-3CC1B2D80DD6}" srcOrd="0" destOrd="0" presId="urn:microsoft.com/office/officeart/2005/8/layout/chevronAccent+Icon"/>
    <dgm:cxn modelId="{B799BD4E-A47E-48DD-BC37-1B7DA479FF86}" type="presParOf" srcId="{3A91A3EA-22C9-485A-AF80-AF4BF7D5AF86}" destId="{BEF684DE-CF90-4256-A3B5-37FC648B9490}" srcOrd="1" destOrd="0" presId="urn:microsoft.com/office/officeart/2005/8/layout/chevronAccent+Icon"/>
    <dgm:cxn modelId="{8AB20073-8E8F-4694-A065-7562C88A1F9C}" type="presParOf" srcId="{DF5232FC-C633-480C-A5C6-007FA3C91A8F}" destId="{E766E928-2971-4988-BA92-64974662E5B2}" srcOrd="3" destOrd="0" presId="urn:microsoft.com/office/officeart/2005/8/layout/chevronAccent+Icon"/>
    <dgm:cxn modelId="{8EB6DF1C-5248-4FC1-A8C9-10165C9836B1}" type="presParOf" srcId="{DF5232FC-C633-480C-A5C6-007FA3C91A8F}" destId="{9B969C87-87A8-466F-B2C2-D39EEDE42E76}" srcOrd="4" destOrd="0" presId="urn:microsoft.com/office/officeart/2005/8/layout/chevronAccent+Icon"/>
    <dgm:cxn modelId="{6F155765-9805-4D42-8524-B74D4BFD85C5}" type="presParOf" srcId="{9B969C87-87A8-466F-B2C2-D39EEDE42E76}" destId="{C4BBF8E8-3FC4-480B-9872-15AE2E144120}" srcOrd="0" destOrd="0" presId="urn:microsoft.com/office/officeart/2005/8/layout/chevronAccent+Icon"/>
    <dgm:cxn modelId="{46DE55E2-DDAC-47AD-AA25-93636907BF5A}" type="presParOf" srcId="{9B969C87-87A8-466F-B2C2-D39EEDE42E76}" destId="{042F8FAB-617B-4C59-90A0-BF2D86920612}" srcOrd="1" destOrd="0" presId="urn:microsoft.com/office/officeart/2005/8/layout/chevronAccent+Icon"/>
    <dgm:cxn modelId="{B8ED1CAD-CD8F-4F26-97FD-A3949BF4303A}" type="presParOf" srcId="{DF5232FC-C633-480C-A5C6-007FA3C91A8F}" destId="{1A106F6B-7A3F-49A6-BC10-271126A39238}" srcOrd="5" destOrd="0" presId="urn:microsoft.com/office/officeart/2005/8/layout/chevronAccent+Icon"/>
    <dgm:cxn modelId="{93382248-E345-4A07-8FDE-23243BB6780D}" type="presParOf" srcId="{DF5232FC-C633-480C-A5C6-007FA3C91A8F}" destId="{41688882-BF6C-40BB-9A2A-C78BD1DCC207}" srcOrd="6" destOrd="0" presId="urn:microsoft.com/office/officeart/2005/8/layout/chevronAccent+Icon"/>
    <dgm:cxn modelId="{78107008-556E-4DED-9BA7-ABFE8582E5A8}" type="presParOf" srcId="{41688882-BF6C-40BB-9A2A-C78BD1DCC207}" destId="{793A4C61-449C-4A29-90FB-4FD86B27FB4A}" srcOrd="0" destOrd="0" presId="urn:microsoft.com/office/officeart/2005/8/layout/chevronAccent+Icon"/>
    <dgm:cxn modelId="{0F2BC5C6-AC9F-40E4-8B4F-33062C5780A1}" type="presParOf" srcId="{41688882-BF6C-40BB-9A2A-C78BD1DCC207}" destId="{5691B39A-A02D-4137-8822-629671C39D69}" srcOrd="1" destOrd="0" presId="urn:microsoft.com/office/officeart/2005/8/layout/chevronAccent+Icon"/>
    <dgm:cxn modelId="{6C2AC02B-9086-4238-B537-37C62FE0129E}" type="presParOf" srcId="{DF5232FC-C633-480C-A5C6-007FA3C91A8F}" destId="{A159BF04-59FA-4BF5-B6EA-7004A98FA80F}" srcOrd="7" destOrd="0" presId="urn:microsoft.com/office/officeart/2005/8/layout/chevronAccent+Icon"/>
    <dgm:cxn modelId="{844605DA-8FF7-4792-9BDD-F99184C3F664}" type="presParOf" srcId="{DF5232FC-C633-480C-A5C6-007FA3C91A8F}" destId="{A3E34984-E93D-479D-A892-F0E8462589C3}" srcOrd="8" destOrd="0" presId="urn:microsoft.com/office/officeart/2005/8/layout/chevronAccent+Icon"/>
    <dgm:cxn modelId="{19F864C0-2925-45F7-8E12-C47C58E56C94}" type="presParOf" srcId="{A3E34984-E93D-479D-A892-F0E8462589C3}" destId="{B147152B-576F-497A-96C8-BE01EC4D7047}" srcOrd="0" destOrd="0" presId="urn:microsoft.com/office/officeart/2005/8/layout/chevronAccent+Icon"/>
    <dgm:cxn modelId="{0CB013D3-65DB-4E0D-A4EC-08CF960E3DAA}" type="presParOf" srcId="{A3E34984-E93D-479D-A892-F0E8462589C3}" destId="{D915CF69-E801-44FD-8BB6-63305E444489}" srcOrd="1" destOrd="0" presId="urn:microsoft.com/office/officeart/2005/8/layout/chevronAccent+Icon"/>
    <dgm:cxn modelId="{579A5533-DBEB-441D-B30A-4589CCFDCD4E}" type="presParOf" srcId="{DF5232FC-C633-480C-A5C6-007FA3C91A8F}" destId="{956F075A-0C98-4E5E-A328-0F1B55294094}" srcOrd="9" destOrd="0" presId="urn:microsoft.com/office/officeart/2005/8/layout/chevronAccent+Icon"/>
    <dgm:cxn modelId="{4024C2E8-ED43-4815-AEFD-0753A3A23D50}" type="presParOf" srcId="{DF5232FC-C633-480C-A5C6-007FA3C91A8F}" destId="{6ECE389B-C030-4267-B084-BA1CEE6C3D83}" srcOrd="10" destOrd="0" presId="urn:microsoft.com/office/officeart/2005/8/layout/chevronAccent+Icon"/>
    <dgm:cxn modelId="{45050F3E-C981-4749-8027-73FA8DA3578D}" type="presParOf" srcId="{6ECE389B-C030-4267-B084-BA1CEE6C3D83}" destId="{34763B11-F7BA-4DA0-ACDF-699D03AB8BF7}" srcOrd="0" destOrd="0" presId="urn:microsoft.com/office/officeart/2005/8/layout/chevronAccent+Icon"/>
    <dgm:cxn modelId="{DD1E365A-3685-41FE-8111-B8782AC867C7}" type="presParOf" srcId="{6ECE389B-C030-4267-B084-BA1CEE6C3D83}" destId="{7B7E3D6F-D23E-47E2-B529-072D69293857}" srcOrd="1" destOrd="0" presId="urn:microsoft.com/office/officeart/2005/8/layout/chevronAccent+Icon"/>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375571" cy="5508171"/>
        <a:chOff x="0" y="0"/>
        <a:chExt cx="11375571" cy="5508171"/>
      </a:xfrm>
    </dsp:grpSpPr>
    <dsp:sp modelId="{5E1F3534-3899-454F-9DB7-92C82F745C5A}">
      <dsp:nvSpPr>
        <dsp:cNvPr id="3" name="Chevron 2"/>
        <dsp:cNvSpPr/>
      </dsp:nvSpPr>
      <dsp:spPr bwMode="white">
        <a:xfrm>
          <a:off x="0" y="2351818"/>
          <a:ext cx="1667429" cy="643628"/>
        </a:xfrm>
        <a:prstGeom prst="chevron">
          <a:avLst>
            <a:gd name="adj" fmla="val 40000"/>
          </a:avLst>
        </a:prstGeom>
      </dsp:spPr>
      <dsp:style>
        <a:lnRef idx="2">
          <a:schemeClr val="lt1"/>
        </a:lnRef>
        <a:fillRef idx="1">
          <a:schemeClr val="accent1"/>
        </a:fillRef>
        <a:effectRef idx="0">
          <a:scrgbClr r="0" g="0" b="0"/>
        </a:effectRef>
        <a:fontRef idx="minor">
          <a:schemeClr val="lt1"/>
        </a:fontRef>
      </dsp:style>
      <dsp:txXfrm>
        <a:off x="0" y="2351818"/>
        <a:ext cx="1667429" cy="643628"/>
      </dsp:txXfrm>
    </dsp:sp>
    <dsp:sp modelId="{BB2810B1-8BD9-4022-A989-B7357D7416C2}">
      <dsp:nvSpPr>
        <dsp:cNvPr id="4" name="Rounded Rectangle 3"/>
        <dsp:cNvSpPr/>
      </dsp:nvSpPr>
      <dsp:spPr bwMode="white">
        <a:xfrm>
          <a:off x="444648" y="2512725"/>
          <a:ext cx="1408051" cy="64362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2456" tIns="92456" rIns="92456"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solidFill>
                <a:schemeClr val="dk1"/>
              </a:solidFill>
            </a:rPr>
            <a:t>Data Collection</a:t>
          </a:r>
          <a:endParaRPr>
            <a:solidFill>
              <a:schemeClr val="dk1"/>
            </a:solidFill>
          </a:endParaRPr>
        </a:p>
      </dsp:txBody>
      <dsp:txXfrm>
        <a:off x="444648" y="2512725"/>
        <a:ext cx="1408051" cy="643628"/>
      </dsp:txXfrm>
    </dsp:sp>
    <dsp:sp modelId="{22803AD6-A5BC-40A5-B8CD-3CC1B2D80DD6}">
      <dsp:nvSpPr>
        <dsp:cNvPr id="5" name="Chevron 4"/>
        <dsp:cNvSpPr/>
      </dsp:nvSpPr>
      <dsp:spPr bwMode="white">
        <a:xfrm>
          <a:off x="1904574" y="2351818"/>
          <a:ext cx="1667429" cy="643628"/>
        </a:xfrm>
        <a:prstGeom prst="chevron">
          <a:avLst>
            <a:gd name="adj" fmla="val 40000"/>
          </a:avLst>
        </a:prstGeom>
      </dsp:spPr>
      <dsp:style>
        <a:lnRef idx="2">
          <a:schemeClr val="lt1"/>
        </a:lnRef>
        <a:fillRef idx="1">
          <a:schemeClr val="accent1"/>
        </a:fillRef>
        <a:effectRef idx="0">
          <a:scrgbClr r="0" g="0" b="0"/>
        </a:effectRef>
        <a:fontRef idx="minor">
          <a:schemeClr val="lt1"/>
        </a:fontRef>
      </dsp:style>
      <dsp:txXfrm>
        <a:off x="1904574" y="2351818"/>
        <a:ext cx="1667429" cy="643628"/>
      </dsp:txXfrm>
    </dsp:sp>
    <dsp:sp modelId="{BEF684DE-CF90-4256-A3B5-37FC648B9490}">
      <dsp:nvSpPr>
        <dsp:cNvPr id="6" name="Rounded Rectangle 5"/>
        <dsp:cNvSpPr/>
      </dsp:nvSpPr>
      <dsp:spPr bwMode="white">
        <a:xfrm>
          <a:off x="2349222" y="2512725"/>
          <a:ext cx="1408051" cy="64362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2456" tIns="92456" rIns="92456"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solidFill>
                <a:schemeClr val="dk1"/>
              </a:solidFill>
            </a:rPr>
            <a:t>Data Pre-Processing</a:t>
          </a:r>
          <a:endParaRPr>
            <a:solidFill>
              <a:schemeClr val="dk1"/>
            </a:solidFill>
          </a:endParaRPr>
        </a:p>
      </dsp:txBody>
      <dsp:txXfrm>
        <a:off x="2349222" y="2512725"/>
        <a:ext cx="1408051" cy="643628"/>
      </dsp:txXfrm>
    </dsp:sp>
    <dsp:sp modelId="{C4BBF8E8-3FC4-480B-9872-15AE2E144120}">
      <dsp:nvSpPr>
        <dsp:cNvPr id="7" name="Chevron 6"/>
        <dsp:cNvSpPr/>
      </dsp:nvSpPr>
      <dsp:spPr bwMode="white">
        <a:xfrm>
          <a:off x="3809149" y="2351818"/>
          <a:ext cx="1667429" cy="643628"/>
        </a:xfrm>
        <a:prstGeom prst="chevron">
          <a:avLst>
            <a:gd name="adj" fmla="val 40000"/>
          </a:avLst>
        </a:prstGeom>
      </dsp:spPr>
      <dsp:style>
        <a:lnRef idx="2">
          <a:schemeClr val="lt1"/>
        </a:lnRef>
        <a:fillRef idx="1">
          <a:schemeClr val="accent1"/>
        </a:fillRef>
        <a:effectRef idx="0">
          <a:scrgbClr r="0" g="0" b="0"/>
        </a:effectRef>
        <a:fontRef idx="minor">
          <a:schemeClr val="lt1"/>
        </a:fontRef>
      </dsp:style>
      <dsp:txXfrm>
        <a:off x="3809149" y="2351818"/>
        <a:ext cx="1667429" cy="643628"/>
      </dsp:txXfrm>
    </dsp:sp>
    <dsp:sp modelId="{042F8FAB-617B-4C59-90A0-BF2D86920612}">
      <dsp:nvSpPr>
        <dsp:cNvPr id="8" name="Rounded Rectangle 7"/>
        <dsp:cNvSpPr/>
      </dsp:nvSpPr>
      <dsp:spPr bwMode="white">
        <a:xfrm>
          <a:off x="4253797" y="2512725"/>
          <a:ext cx="1408051" cy="64362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2456" tIns="92456" rIns="92456"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solidFill>
                <a:schemeClr val="dk1"/>
              </a:solidFill>
            </a:rPr>
            <a:t>Feature Extraction</a:t>
          </a:r>
          <a:endParaRPr>
            <a:solidFill>
              <a:schemeClr val="dk1"/>
            </a:solidFill>
          </a:endParaRPr>
        </a:p>
      </dsp:txBody>
      <dsp:txXfrm>
        <a:off x="4253797" y="2512725"/>
        <a:ext cx="1408051" cy="643628"/>
      </dsp:txXfrm>
    </dsp:sp>
    <dsp:sp modelId="{793A4C61-449C-4A29-90FB-4FD86B27FB4A}">
      <dsp:nvSpPr>
        <dsp:cNvPr id="9" name="Chevron 8"/>
        <dsp:cNvSpPr/>
      </dsp:nvSpPr>
      <dsp:spPr bwMode="white">
        <a:xfrm>
          <a:off x="5713723" y="2351818"/>
          <a:ext cx="1667429" cy="643628"/>
        </a:xfrm>
        <a:prstGeom prst="chevron">
          <a:avLst>
            <a:gd name="adj" fmla="val 40000"/>
          </a:avLst>
        </a:prstGeom>
      </dsp:spPr>
      <dsp:style>
        <a:lnRef idx="2">
          <a:schemeClr val="lt1"/>
        </a:lnRef>
        <a:fillRef idx="1">
          <a:schemeClr val="accent1"/>
        </a:fillRef>
        <a:effectRef idx="0">
          <a:scrgbClr r="0" g="0" b="0"/>
        </a:effectRef>
        <a:fontRef idx="minor">
          <a:schemeClr val="lt1"/>
        </a:fontRef>
      </dsp:style>
      <dsp:txXfrm>
        <a:off x="5713723" y="2351818"/>
        <a:ext cx="1667429" cy="643628"/>
      </dsp:txXfrm>
    </dsp:sp>
    <dsp:sp modelId="{5691B39A-A02D-4137-8822-629671C39D69}">
      <dsp:nvSpPr>
        <dsp:cNvPr id="10" name="Rounded Rectangle 9"/>
        <dsp:cNvSpPr/>
      </dsp:nvSpPr>
      <dsp:spPr bwMode="white">
        <a:xfrm>
          <a:off x="6158371" y="2512725"/>
          <a:ext cx="1408051" cy="64362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2456" tIns="92456" rIns="92456"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solidFill>
                <a:schemeClr val="dk1"/>
              </a:solidFill>
            </a:rPr>
            <a:t>Model Training</a:t>
          </a:r>
          <a:endParaRPr>
            <a:solidFill>
              <a:schemeClr val="dk1"/>
            </a:solidFill>
          </a:endParaRPr>
        </a:p>
      </dsp:txBody>
      <dsp:txXfrm>
        <a:off x="6158371" y="2512725"/>
        <a:ext cx="1408051" cy="643628"/>
      </dsp:txXfrm>
    </dsp:sp>
    <dsp:sp modelId="{B147152B-576F-497A-96C8-BE01EC4D7047}">
      <dsp:nvSpPr>
        <dsp:cNvPr id="11" name="Chevron 10"/>
        <dsp:cNvSpPr/>
      </dsp:nvSpPr>
      <dsp:spPr bwMode="white">
        <a:xfrm>
          <a:off x="7618298" y="2351818"/>
          <a:ext cx="1667429" cy="643628"/>
        </a:xfrm>
        <a:prstGeom prst="chevron">
          <a:avLst>
            <a:gd name="adj" fmla="val 40000"/>
          </a:avLst>
        </a:prstGeom>
      </dsp:spPr>
      <dsp:style>
        <a:lnRef idx="2">
          <a:schemeClr val="lt1"/>
        </a:lnRef>
        <a:fillRef idx="1">
          <a:schemeClr val="accent1"/>
        </a:fillRef>
        <a:effectRef idx="0">
          <a:scrgbClr r="0" g="0" b="0"/>
        </a:effectRef>
        <a:fontRef idx="minor">
          <a:schemeClr val="lt1"/>
        </a:fontRef>
      </dsp:style>
      <dsp:txXfrm>
        <a:off x="7618298" y="2351818"/>
        <a:ext cx="1667429" cy="643628"/>
      </dsp:txXfrm>
    </dsp:sp>
    <dsp:sp modelId="{D915CF69-E801-44FD-8BB6-63305E444489}">
      <dsp:nvSpPr>
        <dsp:cNvPr id="12" name="Rounded Rectangle 11"/>
        <dsp:cNvSpPr/>
      </dsp:nvSpPr>
      <dsp:spPr bwMode="white">
        <a:xfrm>
          <a:off x="8062945" y="2512725"/>
          <a:ext cx="1408051" cy="64362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2456" tIns="92456" rIns="92456"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solidFill>
                <a:schemeClr val="dk1"/>
              </a:solidFill>
            </a:rPr>
            <a:t>Model Evaluation</a:t>
          </a:r>
          <a:endParaRPr>
            <a:solidFill>
              <a:schemeClr val="dk1"/>
            </a:solidFill>
          </a:endParaRPr>
        </a:p>
      </dsp:txBody>
      <dsp:txXfrm>
        <a:off x="8062945" y="2512725"/>
        <a:ext cx="1408051" cy="643628"/>
      </dsp:txXfrm>
    </dsp:sp>
    <dsp:sp modelId="{34763B11-F7BA-4DA0-ACDF-699D03AB8BF7}">
      <dsp:nvSpPr>
        <dsp:cNvPr id="13" name="Chevron 12"/>
        <dsp:cNvSpPr/>
      </dsp:nvSpPr>
      <dsp:spPr bwMode="white">
        <a:xfrm>
          <a:off x="9522872" y="2351818"/>
          <a:ext cx="1667429" cy="643628"/>
        </a:xfrm>
        <a:prstGeom prst="chevron">
          <a:avLst>
            <a:gd name="adj" fmla="val 40000"/>
          </a:avLst>
        </a:prstGeom>
      </dsp:spPr>
      <dsp:style>
        <a:lnRef idx="2">
          <a:schemeClr val="lt1"/>
        </a:lnRef>
        <a:fillRef idx="1">
          <a:schemeClr val="accent1"/>
        </a:fillRef>
        <a:effectRef idx="0">
          <a:scrgbClr r="0" g="0" b="0"/>
        </a:effectRef>
        <a:fontRef idx="minor">
          <a:schemeClr val="lt1"/>
        </a:fontRef>
      </dsp:style>
      <dsp:txXfrm>
        <a:off x="9522872" y="2351818"/>
        <a:ext cx="1667429" cy="643628"/>
      </dsp:txXfrm>
    </dsp:sp>
    <dsp:sp modelId="{7B7E3D6F-D23E-47E2-B529-072D69293857}">
      <dsp:nvSpPr>
        <dsp:cNvPr id="14" name="Rounded Rectangle 13"/>
        <dsp:cNvSpPr/>
      </dsp:nvSpPr>
      <dsp:spPr bwMode="white">
        <a:xfrm>
          <a:off x="9967520" y="2512725"/>
          <a:ext cx="1408051" cy="64362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2456" tIns="92456" rIns="92456"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solidFill>
                <a:schemeClr val="dk1"/>
              </a:solidFill>
            </a:rPr>
            <a:t>Model Deployment</a:t>
          </a:r>
          <a:endParaRPr>
            <a:solidFill>
              <a:schemeClr val="dk1"/>
            </a:solidFill>
          </a:endParaRPr>
        </a:p>
      </dsp:txBody>
      <dsp:txXfrm>
        <a:off x="9967520" y="2512725"/>
        <a:ext cx="1408051" cy="6436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type="chevron" r:blip="" rot="180">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92E92B-C91A-47B4-A05C-041533251A70}"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2E92B-C91A-47B4-A05C-041533251A70}"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93E287C-F885-48CA-925D-4D0025D99E1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E287C-F885-48CA-925D-4D0025D99E1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E287C-F885-48CA-925D-4D0025D99E1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2E92B-C91A-47B4-A05C-041533251A7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93E287C-F885-48CA-925D-4D0025D99E1A}"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F92E92B-C91A-47B4-A05C-041533251A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215" y="381000"/>
            <a:ext cx="11058298" cy="6270172"/>
          </a:xfrm>
        </p:spPr>
        <p:txBody>
          <a:bodyPr>
            <a:normAutofit/>
          </a:bodyPr>
          <a:lstStyle/>
          <a:p>
            <a:pPr marL="0" indent="0" algn="ctr">
              <a:lnSpc>
                <a:spcPct val="114000"/>
              </a:lnSpc>
              <a:spcAft>
                <a:spcPts val="0"/>
              </a:spcAft>
              <a:buNone/>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4000"/>
              </a:lnSpc>
              <a:spcAft>
                <a:spcPts val="0"/>
              </a:spcAft>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ASSAM DOWNTOWN UNIVERSITY</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4000"/>
              </a:lnSpc>
              <a:spcAft>
                <a:spcPts val="0"/>
              </a:spcAft>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FACULTY OF COMPUTER  TECHNOLOGY</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4000"/>
              </a:lnSpc>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Bachelor of Science in Information Technology </a:t>
            </a:r>
            <a:endParaRPr lang="en-US" sz="2400" dirty="0">
              <a:effectLst/>
              <a:latin typeface="Times New Roman" panose="02020603050405020304" pitchFamily="18" charset="0"/>
              <a:cs typeface="Times New Roman" panose="02020603050405020304" pitchFamily="18" charset="0"/>
            </a:endParaRPr>
          </a:p>
          <a:p>
            <a:pPr marL="0" indent="0" algn="ctr">
              <a:lnSpc>
                <a:spcPct val="114000"/>
              </a:lnSpc>
              <a:spcAft>
                <a:spcPts val="10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(Mobile Application and Information Security)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4000"/>
              </a:lnSpc>
              <a:spcAft>
                <a:spcPts val="1000"/>
              </a:spcAft>
              <a:buNone/>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4000"/>
              </a:lnSpc>
              <a:spcAft>
                <a:spcPts val="1000"/>
              </a:spcAft>
              <a:buNone/>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4000"/>
              </a:lnSpc>
              <a:spcAft>
                <a:spcPts val="1000"/>
              </a:spcAft>
              <a:buNone/>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4000"/>
              </a:lnSpc>
              <a:spcAft>
                <a:spcPts val="1000"/>
              </a:spcAft>
              <a:buNone/>
            </a:pPr>
            <a:endParaRPr lang="en-US" sz="140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99459" y="3995054"/>
            <a:ext cx="5431970" cy="2554545"/>
          </a:xfrm>
          <a:prstGeom prst="rect">
            <a:avLst/>
          </a:prstGeom>
          <a:noFill/>
        </p:spPr>
        <p:txBody>
          <a:bodyPr wrap="square" rtlCol="0">
            <a:spAutoFit/>
          </a:bodyPr>
          <a:lstStyle/>
          <a:p>
            <a:pPr marL="0" indent="0">
              <a:buNone/>
            </a:pPr>
            <a:endParaRPr lang="en-IN" sz="1600" b="1" dirty="0"/>
          </a:p>
          <a:p>
            <a:pPr marL="0" indent="0" algn="ctr">
              <a:buNone/>
            </a:pPr>
            <a:r>
              <a:rPr lang="en-IN" sz="2800" b="1" dirty="0"/>
              <a:t>Submitted by :-	</a:t>
            </a:r>
            <a:endParaRPr lang="en-IN" sz="2800" b="1" dirty="0"/>
          </a:p>
          <a:p>
            <a:pPr marL="0" indent="0">
              <a:buNone/>
            </a:pPr>
            <a:r>
              <a:rPr lang="en-IN" sz="1600" b="1" dirty="0"/>
              <a:t>	</a:t>
            </a:r>
            <a:endParaRPr lang="en-IN" sz="1600" b="1" dirty="0"/>
          </a:p>
          <a:p>
            <a:pPr marL="0" indent="0">
              <a:buNone/>
            </a:pPr>
            <a:r>
              <a:rPr lang="en-IN" sz="2000" dirty="0" err="1"/>
              <a:t>Dijumoni</a:t>
            </a:r>
            <a:r>
              <a:rPr lang="en-IN" sz="2000" dirty="0"/>
              <a:t> Ray       ADTU/2020-23/BIT/002                          </a:t>
            </a:r>
            <a:endParaRPr lang="en-IN" sz="2000" dirty="0"/>
          </a:p>
          <a:p>
            <a:pPr marL="0" indent="0">
              <a:buNone/>
            </a:pPr>
            <a:r>
              <a:rPr lang="en-IN" sz="2000" dirty="0"/>
              <a:t>	</a:t>
            </a:r>
            <a:endParaRPr lang="en-IN" sz="2000" dirty="0"/>
          </a:p>
          <a:p>
            <a:pPr marL="0" indent="0">
              <a:buNone/>
            </a:pPr>
            <a:r>
              <a:rPr lang="en-IN" sz="2000" dirty="0"/>
              <a:t>Fahim Ahmad     ADTU/2020-23/BIT/007           </a:t>
            </a:r>
            <a:endParaRPr lang="en-IN" sz="2000" dirty="0"/>
          </a:p>
          <a:p>
            <a:pPr marL="0" indent="0">
              <a:buNone/>
            </a:pPr>
            <a:r>
              <a:rPr lang="en-IN" sz="2000" dirty="0"/>
              <a:t>	</a:t>
            </a:r>
            <a:endParaRPr lang="en-IN" sz="2000" dirty="0"/>
          </a:p>
          <a:p>
            <a:pPr marL="0" indent="0">
              <a:buNone/>
            </a:pPr>
            <a:r>
              <a:rPr lang="en-IN" sz="2000" dirty="0"/>
              <a:t>Sudhir Kr Gupta   ADTU/2020-23/BIT/009</a:t>
            </a:r>
            <a:endParaRPr lang="en-IN" sz="2000" dirty="0"/>
          </a:p>
        </p:txBody>
      </p:sp>
      <p:sp>
        <p:nvSpPr>
          <p:cNvPr id="7" name="TextBox 6"/>
          <p:cNvSpPr txBox="1"/>
          <p:nvPr/>
        </p:nvSpPr>
        <p:spPr>
          <a:xfrm>
            <a:off x="8196941" y="3555470"/>
            <a:ext cx="3450770" cy="2985433"/>
          </a:xfrm>
          <a:prstGeom prst="rect">
            <a:avLst/>
          </a:prstGeom>
          <a:noFill/>
        </p:spPr>
        <p:txBody>
          <a:bodyPr wrap="square" rtlCol="0">
            <a:spAutoFit/>
          </a:bodyPr>
          <a:lstStyle/>
          <a:p>
            <a:pPr marL="0" indent="0">
              <a:buNone/>
            </a:pPr>
            <a:endParaRPr lang="en-IN" sz="1600" b="1" dirty="0"/>
          </a:p>
          <a:p>
            <a:pPr marL="0" indent="0">
              <a:buNone/>
            </a:pPr>
            <a:r>
              <a:rPr lang="en-IN" sz="2800" b="1" dirty="0"/>
              <a:t>Guide’s name &amp; Designation</a:t>
            </a:r>
            <a:r>
              <a:rPr lang="en-IN" sz="3200" dirty="0"/>
              <a:t>	:-		  </a:t>
            </a:r>
            <a:endParaRPr lang="en-IN" sz="3200" dirty="0"/>
          </a:p>
          <a:p>
            <a:pPr marL="0" indent="0">
              <a:buNone/>
            </a:pPr>
            <a:endParaRPr lang="en-IN" sz="3200" dirty="0"/>
          </a:p>
          <a:p>
            <a:pPr marL="0" indent="0">
              <a:buNone/>
            </a:pPr>
            <a:r>
              <a:rPr lang="en-IN" sz="2000" dirty="0"/>
              <a:t>Mr. Mehboob Hassan Ben Siraj </a:t>
            </a:r>
            <a:r>
              <a:rPr lang="en-IN" sz="2000" dirty="0" err="1"/>
              <a:t>Barbhuyan</a:t>
            </a:r>
            <a:r>
              <a:rPr lang="en-IN" sz="2000" dirty="0"/>
              <a:t>				</a:t>
            </a:r>
            <a:endParaRPr lang="en-IN" sz="2000" dirty="0"/>
          </a:p>
          <a:p>
            <a:pPr marL="0" indent="0">
              <a:buNone/>
            </a:pPr>
            <a:r>
              <a:rPr lang="en-IN" sz="2000" dirty="0"/>
              <a:t>Assistant Professor </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u="sng"/>
              <a:t>LITERATURE REVIEW</a:t>
            </a:r>
            <a:endParaRPr lang="en-IN" altLang="en-US" u="sng"/>
          </a:p>
        </p:txBody>
      </p:sp>
      <p:sp>
        <p:nvSpPr>
          <p:cNvPr id="3" name="Content Placeholder 2"/>
          <p:cNvSpPr>
            <a:spLocks noGrp="1"/>
          </p:cNvSpPr>
          <p:nvPr>
            <p:ph idx="1"/>
          </p:nvPr>
        </p:nvSpPr>
        <p:spPr>
          <a:xfrm>
            <a:off x="2589212" y="2019300"/>
            <a:ext cx="8915400" cy="3777622"/>
          </a:xfrm>
        </p:spPr>
        <p:txBody>
          <a:bodyPr>
            <a:normAutofit/>
          </a:bodyPr>
          <a:p>
            <a:endParaRPr lang="en-US"/>
          </a:p>
          <a:p>
            <a:r>
              <a:rPr lang="en-IN" altLang="en-US">
                <a:latin typeface="Times New Roman" panose="02020603050405020304" pitchFamily="18" charset="0"/>
                <a:cs typeface="Times New Roman" panose="02020603050405020304" pitchFamily="18" charset="0"/>
              </a:rPr>
              <a:t>SENTIMENT ANALYSIS CHALLENGES : REVIEW</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It explores different methodologies, including lexicon-based and machine-learning approaches, and addresses challenges such as sarcasm detection, negation handling, and sentiment analysis of code-mixed data. The paper emphasizes the need for automated and effective sentiment analysis frameworks.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E-COMMERCE PRODUCT REVIEWS USING SENTIMENTAL ANALYSIS</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This literature review focuses on sentiment analysis techniques applied to e-commerce product reviews. The study proposes a system that combines Natural Language Processing (NLP), Naive Bayes classifier, and Support Vector Machine (SVM) algorithm to detect fake reviews and spam. The research highlights improved accuracy in optimizing product reviews.</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407" y="569680"/>
            <a:ext cx="8911687" cy="889004"/>
          </a:xfrm>
        </p:spPr>
        <p:txBody>
          <a:bodyPr/>
          <a:lstStyle/>
          <a:p>
            <a:pPr algn="ctr"/>
            <a:r>
              <a:rPr lang="en-US" u="sng" dirty="0"/>
              <a:t>LOGISTIC REGRESSION</a:t>
            </a:r>
            <a:endParaRPr lang="en-US" u="sng"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921829" y="1905000"/>
            <a:ext cx="5982653" cy="4328890"/>
          </a:xfrm>
          <a:ln w="28575">
            <a:solidFill>
              <a:schemeClr val="tx1"/>
            </a:solidFill>
          </a:ln>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52" y="1905000"/>
            <a:ext cx="5360022" cy="4328890"/>
          </a:xfrm>
          <a:prstGeom prst="rect">
            <a:avLst/>
          </a:prstGeom>
          <a:ln w="19050">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RANDOM FOREST</a:t>
            </a:r>
            <a:endParaRPr lang="en-US" u="sng"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76256" y="1631637"/>
            <a:ext cx="5890269" cy="4477375"/>
          </a:xfrm>
          <a:prstGeom prst="rect">
            <a:avLst/>
          </a:prstGeom>
          <a:ln w="12700">
            <a:solidFill>
              <a:schemeClr val="tx1"/>
            </a:solidFill>
          </a:ln>
        </p:spPr>
      </p:pic>
      <p:pic>
        <p:nvPicPr>
          <p:cNvPr id="3" name="Content Placeholder 2" descr="precision recall curve"/>
          <p:cNvPicPr>
            <a:picLocks noChangeAspect="1"/>
          </p:cNvPicPr>
          <p:nvPr>
            <p:ph sz="half" idx="2"/>
          </p:nvPr>
        </p:nvPicPr>
        <p:blipFill>
          <a:blip r:embed="rId2"/>
          <a:stretch>
            <a:fillRect/>
          </a:stretch>
        </p:blipFill>
        <p:spPr>
          <a:xfrm>
            <a:off x="400050" y="1631950"/>
            <a:ext cx="5401945" cy="4476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SUPPORT VECTOR MACHINE</a:t>
            </a:r>
            <a:endParaRPr lang="en-US" u="sng"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6849" y="1904999"/>
            <a:ext cx="5823581" cy="4593771"/>
          </a:xfrm>
          <a:ln w="19050">
            <a:solidFill>
              <a:schemeClr val="tx1"/>
            </a:solidFill>
          </a:ln>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451" y="1905000"/>
            <a:ext cx="5506218" cy="4593770"/>
          </a:xfrm>
          <a:prstGeom prst="rect">
            <a:avLst/>
          </a:prstGeom>
          <a:ln w="2857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MODEL</a:t>
            </a:r>
            <a:r>
              <a:rPr lang="en-IN" altLang="en-US" u="sng" dirty="0"/>
              <a:t> COMPARISON </a:t>
            </a:r>
            <a:r>
              <a:rPr lang="en-US" u="sng" dirty="0"/>
              <a:t>ACCURACY</a:t>
            </a:r>
            <a:endParaRPr lang="en-US" u="sng" dirty="0"/>
          </a:p>
        </p:txBody>
      </p:sp>
      <p:pic>
        <p:nvPicPr>
          <p:cNvPr id="5" name="Content Placeholder 4" descr="MOdels accuracy"/>
          <p:cNvPicPr>
            <a:picLocks noChangeAspect="1"/>
          </p:cNvPicPr>
          <p:nvPr>
            <p:ph sz="half" idx="2"/>
          </p:nvPr>
        </p:nvPicPr>
        <p:blipFill>
          <a:blip r:embed="rId1"/>
          <a:stretch>
            <a:fillRect/>
          </a:stretch>
        </p:blipFill>
        <p:spPr>
          <a:xfrm>
            <a:off x="4069715" y="1905000"/>
            <a:ext cx="5957570" cy="46774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normAutofit fontScale="90000"/>
          </a:bodyPr>
          <a:p>
            <a:pPr algn="ctr"/>
            <a:r>
              <a:rPr lang="en-IN" altLang="en-US" u="sng">
                <a:sym typeface="+mn-ea"/>
              </a:rPr>
              <a:t>PERFORMANCE ANALYSIS</a:t>
            </a:r>
            <a:br>
              <a:rPr lang="en-IN" altLang="en-US" u="sng">
                <a:sym typeface="+mn-ea"/>
              </a:rPr>
            </a:br>
            <a:br>
              <a:rPr lang="en-IN" altLang="en-US" u="sng"/>
            </a:br>
            <a:endParaRPr lang="en-US" u="sng"/>
          </a:p>
        </p:txBody>
      </p:sp>
      <p:graphicFrame>
        <p:nvGraphicFramePr>
          <p:cNvPr id="5" name="Content Placeholder 4"/>
          <p:cNvGraphicFramePr/>
          <p:nvPr>
            <p:ph idx="1"/>
          </p:nvPr>
        </p:nvGraphicFramePr>
        <p:xfrm>
          <a:off x="2588895" y="2133600"/>
          <a:ext cx="8915400" cy="1174115"/>
        </p:xfrm>
        <a:graphic>
          <a:graphicData uri="http://schemas.openxmlformats.org/drawingml/2006/table">
            <a:tbl>
              <a:tblPr firstRow="1" bandRow="1">
                <a:tableStyleId>{5940675A-B579-460E-94D1-54222C63F5DA}</a:tableStyleId>
              </a:tblPr>
              <a:tblGrid>
                <a:gridCol w="1783080"/>
                <a:gridCol w="1781810"/>
                <a:gridCol w="1785620"/>
                <a:gridCol w="1783080"/>
                <a:gridCol w="1781810"/>
              </a:tblGrid>
              <a:tr h="374015">
                <a:tc>
                  <a:txBody>
                    <a:bodyPr/>
                    <a:p>
                      <a:pPr indent="0" algn="ctr">
                        <a:buNone/>
                      </a:pPr>
                      <a:r>
                        <a:rPr lang="en-US" sz="1100" b="1">
                          <a:latin typeface="Calibri" panose="020F0502020204030204" pitchFamily="34" charset="0"/>
                          <a:cs typeface="Calibri" panose="020F0502020204030204" pitchFamily="34" charset="0"/>
                        </a:rPr>
                        <a:t>LR</a:t>
                      </a:r>
                      <a:endParaRPr lang="en-US" sz="11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85.73</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86.74</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86.23</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93.13</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085">
                <a:tc>
                  <a:txBody>
                    <a:bodyPr/>
                    <a:p>
                      <a:pPr indent="0" algn="ctr">
                        <a:buNone/>
                      </a:pPr>
                      <a:r>
                        <a:rPr lang="en-US" sz="1100" b="1">
                          <a:latin typeface="Calibri" panose="020F0502020204030204" pitchFamily="34" charset="0"/>
                          <a:cs typeface="Calibri" panose="020F0502020204030204" pitchFamily="34" charset="0"/>
                        </a:rPr>
                        <a:t>SVM</a:t>
                      </a:r>
                      <a:endParaRPr lang="en-US" sz="11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60.32</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97.64</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74.57</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79.47</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4015">
                <a:tc>
                  <a:txBody>
                    <a:bodyPr/>
                    <a:p>
                      <a:pPr indent="0" algn="ctr">
                        <a:buNone/>
                      </a:pPr>
                      <a:r>
                        <a:rPr lang="en-US" sz="1100" b="1">
                          <a:latin typeface="Calibri" panose="020F0502020204030204" pitchFamily="34" charset="0"/>
                          <a:cs typeface="Calibri" panose="020F0502020204030204" pitchFamily="34" charset="0"/>
                        </a:rPr>
                        <a:t>RF</a:t>
                      </a:r>
                      <a:endParaRPr lang="en-US" sz="11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83.87</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83.71</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83.83</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91.97</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u="sng"/>
              <a:t>SARCASM DETECTION</a:t>
            </a:r>
            <a:endParaRPr lang="en-IN" altLang="en-US" u="sng"/>
          </a:p>
        </p:txBody>
      </p:sp>
      <p:pic>
        <p:nvPicPr>
          <p:cNvPr id="554" name="Picture 1"/>
          <p:cNvPicPr>
            <a:picLocks noChangeAspect="1"/>
          </p:cNvPicPr>
          <p:nvPr>
            <p:ph idx="1"/>
          </p:nvPr>
        </p:nvPicPr>
        <p:blipFill>
          <a:blip r:embed="rId1"/>
          <a:srcRect/>
          <a:stretch>
            <a:fillRect/>
          </a:stretch>
        </p:blipFill>
        <p:spPr>
          <a:xfrm>
            <a:off x="4177030" y="1905000"/>
            <a:ext cx="5743575" cy="42506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55" name="Picture 1"/>
          <p:cNvPicPr>
            <a:picLocks noChangeAspect="1"/>
          </p:cNvPicPr>
          <p:nvPr>
            <p:ph sz="half" idx="1"/>
          </p:nvPr>
        </p:nvPicPr>
        <p:blipFill>
          <a:blip r:embed="rId1"/>
          <a:srcRect/>
          <a:stretch>
            <a:fillRect/>
          </a:stretch>
        </p:blipFill>
        <p:spPr>
          <a:xfrm>
            <a:off x="2802890" y="1202690"/>
            <a:ext cx="8873490" cy="44983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56" name="Picture 1"/>
          <p:cNvPicPr>
            <a:picLocks noChangeAspect="1"/>
          </p:cNvPicPr>
          <p:nvPr>
            <p:ph sz="half" idx="2"/>
          </p:nvPr>
        </p:nvPicPr>
        <p:blipFill>
          <a:blip r:embed="rId1"/>
          <a:srcRect/>
          <a:stretch>
            <a:fillRect/>
          </a:stretch>
        </p:blipFill>
        <p:spPr>
          <a:xfrm>
            <a:off x="2713990" y="1236345"/>
            <a:ext cx="9071610" cy="44151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u="sng"/>
              <a:t> ROC Curve of Deep learning model</a:t>
            </a:r>
            <a:endParaRPr lang="en-US" u="sng"/>
          </a:p>
        </p:txBody>
      </p:sp>
      <p:pic>
        <p:nvPicPr>
          <p:cNvPr id="558" name="Picture 1"/>
          <p:cNvPicPr>
            <a:picLocks noChangeAspect="1"/>
          </p:cNvPicPr>
          <p:nvPr>
            <p:ph sz="half" idx="1"/>
          </p:nvPr>
        </p:nvPicPr>
        <p:blipFill>
          <a:blip r:embed="rId1"/>
          <a:srcRect/>
          <a:stretch>
            <a:fillRect/>
          </a:stretch>
        </p:blipFill>
        <p:spPr>
          <a:xfrm>
            <a:off x="3864610" y="1774190"/>
            <a:ext cx="6367145" cy="4733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050" y="1712575"/>
            <a:ext cx="9144000" cy="2387600"/>
          </a:xfrm>
        </p:spPr>
        <p:txBody>
          <a:bodyPr>
            <a:normAutofit/>
          </a:bodyPr>
          <a:lstStyle/>
          <a:p>
            <a:pPr algn="ctr"/>
            <a:r>
              <a:rPr lang="en-US" sz="4800" dirty="0"/>
              <a:t>SARCASM DETECTION IN PRODUCT REVIEW FOR SENTIMENT ANALYSIS</a:t>
            </a:r>
            <a:endParaRPr lang="en-US"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u="sng"/>
              <a:t>ROC Curve of Random Forest</a:t>
            </a:r>
            <a:endParaRPr lang="en-US" u="sng"/>
          </a:p>
        </p:txBody>
      </p:sp>
      <p:pic>
        <p:nvPicPr>
          <p:cNvPr id="559" name="Picture 1"/>
          <p:cNvPicPr>
            <a:picLocks noChangeAspect="1"/>
          </p:cNvPicPr>
          <p:nvPr>
            <p:ph sz="half" idx="1"/>
          </p:nvPr>
        </p:nvPicPr>
        <p:blipFill>
          <a:blip r:embed="rId1"/>
          <a:srcRect/>
          <a:stretch>
            <a:fillRect/>
          </a:stretch>
        </p:blipFill>
        <p:spPr>
          <a:xfrm>
            <a:off x="3814445" y="1802765"/>
            <a:ext cx="6351270" cy="46907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u="sng"/>
              <a:t> ROC Curve of SVM classifier</a:t>
            </a:r>
            <a:endParaRPr lang="en-US" u="sng"/>
          </a:p>
        </p:txBody>
      </p:sp>
      <p:pic>
        <p:nvPicPr>
          <p:cNvPr id="561" name="Picture 1"/>
          <p:cNvPicPr>
            <a:picLocks noChangeAspect="1"/>
          </p:cNvPicPr>
          <p:nvPr>
            <p:ph sz="half" idx="2"/>
          </p:nvPr>
        </p:nvPicPr>
        <p:blipFill>
          <a:blip r:embed="rId1"/>
          <a:srcRect/>
          <a:stretch>
            <a:fillRect/>
          </a:stretch>
        </p:blipFill>
        <p:spPr>
          <a:xfrm>
            <a:off x="3782695" y="1630680"/>
            <a:ext cx="6532245" cy="47967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65949" y="624110"/>
            <a:ext cx="8911687" cy="1280890"/>
          </a:xfrm>
        </p:spPr>
        <p:txBody>
          <a:bodyPr/>
          <a:p>
            <a:pPr algn="ctr"/>
            <a:r>
              <a:rPr lang="en-US" u="sng"/>
              <a:t>ROC Curve of Logistic Regression </a:t>
            </a:r>
            <a:endParaRPr lang="en-US" u="sng"/>
          </a:p>
        </p:txBody>
      </p:sp>
      <p:pic>
        <p:nvPicPr>
          <p:cNvPr id="560" name="Picture 1"/>
          <p:cNvPicPr>
            <a:picLocks noChangeAspect="1"/>
          </p:cNvPicPr>
          <p:nvPr>
            <p:ph sz="half" idx="2"/>
          </p:nvPr>
        </p:nvPicPr>
        <p:blipFill>
          <a:blip r:embed="rId1"/>
          <a:srcRect/>
          <a:stretch>
            <a:fillRect/>
          </a:stretch>
        </p:blipFill>
        <p:spPr>
          <a:xfrm>
            <a:off x="3921760" y="1905000"/>
            <a:ext cx="6400165" cy="47148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u="sng"/>
              <a:t>PERFORMANCE ANALYSIS</a:t>
            </a:r>
            <a:endParaRPr lang="en-IN" altLang="en-US" u="sng"/>
          </a:p>
        </p:txBody>
      </p:sp>
      <p:graphicFrame>
        <p:nvGraphicFramePr>
          <p:cNvPr id="9" name="Table 8"/>
          <p:cNvGraphicFramePr/>
          <p:nvPr/>
        </p:nvGraphicFramePr>
        <p:xfrm>
          <a:off x="3381375" y="2147570"/>
          <a:ext cx="7496810" cy="2816225"/>
        </p:xfrm>
        <a:graphic>
          <a:graphicData uri="http://schemas.openxmlformats.org/drawingml/2006/table">
            <a:tbl>
              <a:tblPr firstRow="1" bandRow="1">
                <a:tableStyleId>{5940675A-B579-460E-94D1-54222C63F5DA}</a:tableStyleId>
              </a:tblPr>
              <a:tblGrid>
                <a:gridCol w="1499870"/>
                <a:gridCol w="1497965"/>
                <a:gridCol w="1501140"/>
                <a:gridCol w="1499235"/>
                <a:gridCol w="1498600"/>
              </a:tblGrid>
              <a:tr h="563245">
                <a:tc>
                  <a:txBody>
                    <a:bodyPr/>
                    <a:p>
                      <a:pPr indent="0" algn="ctr">
                        <a:buNone/>
                      </a:pPr>
                      <a:endParaRPr lang="en-US" sz="11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1">
                          <a:latin typeface="Calibri" panose="020F0502020204030204" pitchFamily="34" charset="0"/>
                          <a:cs typeface="Calibri" panose="020F0502020204030204" pitchFamily="34" charset="0"/>
                        </a:rPr>
                        <a:t>Precesion</a:t>
                      </a:r>
                      <a:endParaRPr lang="en-US" sz="11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1">
                          <a:latin typeface="Calibri" panose="020F0502020204030204" pitchFamily="34" charset="0"/>
                          <a:cs typeface="Calibri" panose="020F0502020204030204" pitchFamily="34" charset="0"/>
                        </a:rPr>
                        <a:t>Recall</a:t>
                      </a:r>
                      <a:endParaRPr lang="en-US" sz="11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1">
                          <a:latin typeface="Calibri" panose="020F0502020204030204" pitchFamily="34" charset="0"/>
                          <a:cs typeface="Calibri" panose="020F0502020204030204" pitchFamily="34" charset="0"/>
                        </a:rPr>
                        <a:t>F1 Score</a:t>
                      </a:r>
                      <a:endParaRPr lang="en-US" sz="11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1">
                          <a:latin typeface="Calibri" panose="020F0502020204030204" pitchFamily="34" charset="0"/>
                          <a:cs typeface="Calibri" panose="020F0502020204030204" pitchFamily="34" charset="0"/>
                        </a:rPr>
                        <a:t>AUC-ROC</a:t>
                      </a:r>
                      <a:endParaRPr lang="en-US" sz="11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3245">
                <a:tc>
                  <a:txBody>
                    <a:bodyPr/>
                    <a:p>
                      <a:pPr indent="0" algn="ctr">
                        <a:buNone/>
                      </a:pPr>
                      <a:r>
                        <a:rPr lang="en-US" sz="1100" b="1">
                          <a:latin typeface="Calibri" panose="020F0502020204030204" pitchFamily="34" charset="0"/>
                          <a:cs typeface="Calibri" panose="020F0502020204030204" pitchFamily="34" charset="0"/>
                        </a:rPr>
                        <a:t>Deep Learning</a:t>
                      </a:r>
                      <a:endParaRPr lang="en-US" sz="11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0.74</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0.74</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0.74</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0.84</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3245">
                <a:tc>
                  <a:txBody>
                    <a:bodyPr/>
                    <a:p>
                      <a:pPr indent="0" algn="ctr">
                        <a:buNone/>
                      </a:pPr>
                      <a:r>
                        <a:rPr lang="en-US" sz="1100" b="1">
                          <a:latin typeface="Calibri" panose="020F0502020204030204" pitchFamily="34" charset="0"/>
                          <a:cs typeface="Calibri" panose="020F0502020204030204" pitchFamily="34" charset="0"/>
                        </a:rPr>
                        <a:t>LR</a:t>
                      </a:r>
                      <a:endParaRPr lang="en-US" sz="11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0.64</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0.59</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0.61</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0.65</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3245">
                <a:tc>
                  <a:txBody>
                    <a:bodyPr/>
                    <a:p>
                      <a:pPr indent="0" algn="ctr">
                        <a:buNone/>
                      </a:pPr>
                      <a:r>
                        <a:rPr lang="en-US" sz="1100" b="1">
                          <a:latin typeface="Calibri" panose="020F0502020204030204" pitchFamily="34" charset="0"/>
                          <a:cs typeface="Calibri" panose="020F0502020204030204" pitchFamily="34" charset="0"/>
                        </a:rPr>
                        <a:t>SVM</a:t>
                      </a:r>
                      <a:endParaRPr lang="en-US" sz="11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0.65</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0.59</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0.62</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0.66</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3245">
                <a:tc>
                  <a:txBody>
                    <a:bodyPr/>
                    <a:p>
                      <a:pPr indent="0" algn="ctr">
                        <a:buNone/>
                      </a:pPr>
                      <a:r>
                        <a:rPr lang="en-US" sz="1100" b="1">
                          <a:latin typeface="Calibri" panose="020F0502020204030204" pitchFamily="34" charset="0"/>
                          <a:cs typeface="Calibri" panose="020F0502020204030204" pitchFamily="34" charset="0"/>
                        </a:rPr>
                        <a:t>RF</a:t>
                      </a:r>
                      <a:endParaRPr lang="en-US" sz="11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0.65</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0.48</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0.49</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pitchFamily="34" charset="0"/>
                          <a:cs typeface="Calibri" panose="020F0502020204030204" pitchFamily="34" charset="0"/>
                        </a:rPr>
                        <a:t>0.52</a:t>
                      </a:r>
                      <a:endParaRPr lang="en-US" sz="11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Text Box 9"/>
          <p:cNvSpPr txBox="1"/>
          <p:nvPr/>
        </p:nvSpPr>
        <p:spPr>
          <a:xfrm>
            <a:off x="3162300" y="3687128"/>
            <a:ext cx="5080000" cy="321945"/>
          </a:xfrm>
          <a:prstGeom prst="rect">
            <a:avLst/>
          </a:prstGeom>
          <a:noFill/>
          <a:ln w="9525">
            <a:noFill/>
          </a:ln>
        </p:spPr>
        <p:txBody>
          <a:bodyPr>
            <a:spAutoFit/>
          </a:bodyPr>
          <a:p>
            <a:pPr indent="0"/>
            <a:r>
              <a:rPr lang="en-US" sz="1500" b="1">
                <a:solidFill>
                  <a:srgbClr val="4472C4"/>
                </a:solidFill>
                <a:latin typeface="Calibri" panose="020F0502020204030204" pitchFamily="34" charset="0"/>
                <a:cs typeface="Times New Roman" panose="02020603050405020304" pitchFamily="18" charset="0"/>
              </a:rPr>
              <a:t>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u="sng"/>
              <a:t>FUTURE WORK</a:t>
            </a:r>
            <a:endParaRPr lang="en-IN" altLang="en-US" u="sng"/>
          </a:p>
        </p:txBody>
      </p:sp>
      <p:sp>
        <p:nvSpPr>
          <p:cNvPr id="3" name="Content Placeholder 2"/>
          <p:cNvSpPr>
            <a:spLocks noGrp="1"/>
          </p:cNvSpPr>
          <p:nvPr>
            <p:ph sz="half" idx="1"/>
          </p:nvPr>
        </p:nvSpPr>
        <p:spPr>
          <a:xfrm>
            <a:off x="2588895" y="2133600"/>
            <a:ext cx="8914765" cy="3580130"/>
          </a:xfrm>
        </p:spPr>
        <p:txBody>
          <a:bodyPr/>
          <a:p>
            <a:r>
              <a:rPr lang="en-US">
                <a:sym typeface="+mn-ea"/>
              </a:rPr>
              <a:t>Develop a web-based application for submitting and analyzing product reviews</a:t>
            </a:r>
            <a:endParaRPr lang="en-US"/>
          </a:p>
          <a:p>
            <a:r>
              <a:rPr lang="en-US"/>
              <a:t>Provide a user-friendly interface and interactive dashboard for tracking sentiment analysis results.</a:t>
            </a:r>
            <a:endParaRPr lang="en-US"/>
          </a:p>
          <a:p>
            <a:r>
              <a:rPr lang="en-US"/>
              <a:t>Explore machine learning algorithms and natural language processing techniques to improve sarcasm detection accuracy.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CONCLUSION</a:t>
            </a:r>
            <a:endParaRPr lang="en-US" u="sng" dirty="0"/>
          </a:p>
        </p:txBody>
      </p:sp>
      <p:sp>
        <p:nvSpPr>
          <p:cNvPr id="3" name="Content Placeholder 2"/>
          <p:cNvSpPr>
            <a:spLocks noGrp="1"/>
          </p:cNvSpPr>
          <p:nvPr>
            <p:ph idx="1"/>
          </p:nvPr>
        </p:nvSpPr>
        <p:spPr/>
        <p:txBody>
          <a:bodyPr>
            <a:norm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Sarcasm detection is an important aspect of sentiment analysis in product reviews as it can significantly affect the overall sentiment of the review. However, detecting sarcasm in text can be challenging due to its implicit nature, making it necessary to develop advanced machine learning models that can accurately identify sarcastic language in product reviews.</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u="sng"/>
              <a:t>REFERENCE</a:t>
            </a:r>
            <a:endParaRPr lang="en-IN" altLang="en-US" u="sng"/>
          </a:p>
        </p:txBody>
      </p:sp>
      <p:sp>
        <p:nvSpPr>
          <p:cNvPr id="3" name="Content Placeholder 2"/>
          <p:cNvSpPr>
            <a:spLocks noGrp="1"/>
          </p:cNvSpPr>
          <p:nvPr>
            <p:ph idx="1"/>
          </p:nvPr>
        </p:nvSpPr>
        <p:spPr/>
        <p:txBody>
          <a:bodyPr/>
          <a:p>
            <a:r>
              <a:rPr lang="en-US"/>
              <a:t>[</a:t>
            </a:r>
            <a:r>
              <a:rPr lang="en-IN" altLang="en-US"/>
              <a:t>1</a:t>
            </a:r>
            <a:r>
              <a:rPr lang="en-US"/>
              <a:t>] Sentiment Analysis Challenges: A Review by Chandrashekhar Tople and P. B. Dhumne International Journal of Recent Technology and Engineering (IJRTE) ISSN: 2277-3878 (Online), Volume-11 Issue-6, March 2023</a:t>
            </a:r>
            <a:endParaRPr lang="en-US"/>
          </a:p>
          <a:p>
            <a:r>
              <a:rPr lang="en-IN" altLang="en-US"/>
              <a:t>[2]</a:t>
            </a:r>
            <a:r>
              <a:rPr lang="en-US"/>
              <a:t>E-COMMERCE PRODUCT REVIEWS USING SENTIMENTAL ANALYSIS by 1S.Devi , 2S.Bharath Kumar, 3S.Keerthivel ,4S.Ranjith  ISSN: 2320-2882[6] S.R. Srividhya and S. Sangeetha, A Methodology to Detect Fraud Apps Using Sentiment Analysis.</a:t>
            </a:r>
            <a:endParaRPr lang="en-US"/>
          </a:p>
          <a:p>
            <a:r>
              <a:rPr lang="en-IN" altLang="en-US"/>
              <a:t>[3]</a:t>
            </a:r>
            <a:r>
              <a:rPr lang="en-US"/>
              <a:t>https://towardsdatascience.com/a-step-by-step-tutorial-for-conducting-sentiment-analysis-a7190a444366</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33222"/>
            <a:ext cx="10058400" cy="1584800"/>
          </a:xfrm>
        </p:spPr>
        <p:txBody>
          <a:bodyPr>
            <a:normAutofit/>
          </a:bodyPr>
          <a:lstStyle/>
          <a:p>
            <a:pPr algn="ctr"/>
            <a:r>
              <a:rPr lang="en-US" sz="6600" dirty="0"/>
              <a:t>THANK YOU</a:t>
            </a:r>
            <a:endParaRPr lang="en-US"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INTRODUCTION</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Sentiment Analysis is the process of analyzing product reviews to determine the sentiment or opinion expressed by customers.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involves examining the text of reviews to classify them as positive, negative, or neutral.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Sarcasm detection in product reviews is a specialized aspect of sentiment analysis.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detection of sarcasm in product reviews contributes to a better understanding of customer sentiments and preferences.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identifying sarcasm, it ensures a more comprehensive and accurate analysis of customer opinions.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OBJECTIVES</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sym typeface="+mn-ea"/>
              </a:rPr>
              <a:t>The goal is to enhance the accuracy of sentiment analysis.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goal is to identify sarcastic comments or reviews where the writer's true sentiment contradicts their expressed opinion.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sym typeface="+mn-ea"/>
              </a:rPr>
              <a:t>Improve accuracy</a:t>
            </a:r>
            <a:r>
              <a:rPr lang="en-IN" altLang="en-US" sz="2000" dirty="0">
                <a:latin typeface="Times New Roman" panose="02020603050405020304" pitchFamily="18" charset="0"/>
                <a:cs typeface="Times New Roman" panose="02020603050405020304" pitchFamily="18" charset="0"/>
                <a:sym typeface="+mn-ea"/>
              </a:rPr>
              <a:t> of sarcasm detection</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develop a platform for analyzing the sentiment in product reviews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PROBLEM STATEMENT</a:t>
            </a:r>
            <a:endParaRPr lang="en-US" u="sng" dirty="0"/>
          </a:p>
        </p:txBody>
      </p:sp>
      <p:sp>
        <p:nvSpPr>
          <p:cNvPr id="3" name="Content Placeholder 2"/>
          <p:cNvSpPr>
            <a:spLocks noGrp="1"/>
          </p:cNvSpPr>
          <p:nvPr>
            <p:ph idx="1"/>
          </p:nvPr>
        </p:nvSpPr>
        <p:spPr/>
        <p:txBody>
          <a:bodyPr>
            <a:normAutofit/>
          </a:bodyPr>
          <a:lstStyle/>
          <a:p>
            <a:endParaRPr lang="en-US" sz="2800" dirty="0"/>
          </a:p>
          <a:p>
            <a:r>
              <a:rPr lang="en-US" sz="2000" dirty="0">
                <a:latin typeface="Times New Roman" panose="02020603050405020304" pitchFamily="18" charset="0"/>
                <a:cs typeface="Times New Roman" panose="02020603050405020304" pitchFamily="18" charset="0"/>
              </a:rPr>
              <a:t>The issue with sarcasm detection is that it can lead to inaccurate analysis and understanding of the intended meaning of the communication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challenge is to develop techniques and models to detect sarcasm in product reviews accurately, to ensure the sentiment analysis of product reviews is reliable and reflects the true opinion of customers.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29" y="624110"/>
            <a:ext cx="10992983" cy="1280890"/>
          </a:xfrm>
        </p:spPr>
        <p:txBody>
          <a:bodyPr/>
          <a:lstStyle/>
          <a:p>
            <a:pPr algn="ctr"/>
            <a:r>
              <a:rPr lang="en-US" u="sng" dirty="0"/>
              <a:t>METHODOLOGY</a:t>
            </a:r>
            <a:endParaRPr lang="en-US" u="sng" dirty="0"/>
          </a:p>
        </p:txBody>
      </p:sp>
      <p:graphicFrame>
        <p:nvGraphicFramePr>
          <p:cNvPr id="7" name="Diagram 6"/>
          <p:cNvGraphicFramePr/>
          <p:nvPr/>
        </p:nvGraphicFramePr>
        <p:xfrm>
          <a:off x="360817" y="1264555"/>
          <a:ext cx="11375571" cy="550817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EXPECTED OUTCOME</a:t>
            </a:r>
            <a:endParaRPr lang="en-US" u="sng" dirty="0"/>
          </a:p>
        </p:txBody>
      </p:sp>
      <p:sp>
        <p:nvSpPr>
          <p:cNvPr id="3" name="Content Placeholder 2"/>
          <p:cNvSpPr>
            <a:spLocks noGrp="1"/>
          </p:cNvSpPr>
          <p:nvPr>
            <p:ph idx="1"/>
          </p:nvPr>
        </p:nvSpPr>
        <p:spPr/>
        <p:txBody>
          <a:bodyPr>
            <a:norm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To improve accuracy.</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To Identify Sarcastic Comments.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Help businesses understand their customer</a:t>
            </a:r>
            <a:r>
              <a:rPr lang="en-IN" altLang="en-US"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s needs and preferences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Classify the sentiment as either positive or negative depending on the overall sentiment</a:t>
            </a: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u="sng"/>
              <a:t>RESULT SCREENSHOTS</a:t>
            </a:r>
            <a:endParaRPr lang="en-IN" altLang="en-US" u="sng"/>
          </a:p>
        </p:txBody>
      </p:sp>
      <p:pic>
        <p:nvPicPr>
          <p:cNvPr id="4" name="Content Placeholder 3" descr="Sarcasm result"/>
          <p:cNvPicPr>
            <a:picLocks noChangeAspect="1"/>
          </p:cNvPicPr>
          <p:nvPr>
            <p:ph idx="1"/>
          </p:nvPr>
        </p:nvPicPr>
        <p:blipFill>
          <a:blip r:embed="rId1"/>
          <a:stretch>
            <a:fillRect/>
          </a:stretch>
        </p:blipFill>
        <p:spPr>
          <a:xfrm>
            <a:off x="2592705" y="1988820"/>
            <a:ext cx="8615680" cy="46367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LG result"/>
          <p:cNvPicPr>
            <a:picLocks noChangeAspect="1"/>
          </p:cNvPicPr>
          <p:nvPr>
            <p:ph idx="1"/>
          </p:nvPr>
        </p:nvPicPr>
        <p:blipFill>
          <a:blip r:embed="rId1"/>
          <a:stretch>
            <a:fillRect/>
          </a:stretch>
        </p:blipFill>
        <p:spPr>
          <a:xfrm>
            <a:off x="2721610" y="1557655"/>
            <a:ext cx="8915400" cy="3963035"/>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4346</Words>
  <Application>WPS Presentation</Application>
  <PresentationFormat>Widescreen</PresentationFormat>
  <Paragraphs>186</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Wingdings 3</vt:lpstr>
      <vt:lpstr>Arial</vt:lpstr>
      <vt:lpstr>Times New Roman</vt:lpstr>
      <vt:lpstr>Calibri</vt:lpstr>
      <vt:lpstr>Century Gothic</vt:lpstr>
      <vt:lpstr>Microsoft YaHei</vt:lpstr>
      <vt:lpstr>Arial Unicode MS</vt:lpstr>
      <vt:lpstr>Wisp</vt:lpstr>
      <vt:lpstr>PowerPoint 演示文稿</vt:lpstr>
      <vt:lpstr>SARCASM DETECTION IN PRODUCT REVIEW FOR SENTIMENT ANALYSIS</vt:lpstr>
      <vt:lpstr>INTRODUCTION</vt:lpstr>
      <vt:lpstr>OBJECTIVES</vt:lpstr>
      <vt:lpstr>PROBLEM STATEMENT</vt:lpstr>
      <vt:lpstr>METHODOLOGY</vt:lpstr>
      <vt:lpstr>EXPECTED OUTCOME</vt:lpstr>
      <vt:lpstr>SCREENSHOTS</vt:lpstr>
      <vt:lpstr>PowerPoint 演示文稿</vt:lpstr>
      <vt:lpstr>LITERATURE REVIEW</vt:lpstr>
      <vt:lpstr>LOGISTIC REGRESSION</vt:lpstr>
      <vt:lpstr>RANDOM FOREST</vt:lpstr>
      <vt:lpstr>SUPPORT VECTOR MACHINE</vt:lpstr>
      <vt:lpstr>MODEL COMPARISON ACCURACY</vt:lpstr>
      <vt:lpstr>PERFORMANCE ANALYSIS  </vt:lpstr>
      <vt:lpstr>SARCASM DETECTION</vt:lpstr>
      <vt:lpstr>PowerPoint 演示文稿</vt:lpstr>
      <vt:lpstr>PowerPoint 演示文稿</vt:lpstr>
      <vt:lpstr> ROC Curve of Deep learning model</vt:lpstr>
      <vt:lpstr>ROC Curve of Random Forest</vt:lpstr>
      <vt:lpstr> ROC Curve of SVM classifier</vt:lpstr>
      <vt:lpstr>ROC Curve of Logistic Regression </vt:lpstr>
      <vt:lpstr>PERFORMANCE ANALYSIS</vt:lpstr>
      <vt:lpstr>FUTURE WORK</vt:lpstr>
      <vt:lpstr>CONCLUSION</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 DETECTION IN PRODUCT RIVIEW FOR SENTIMENT ANALYSIS</dc:title>
  <dc:creator>Doly chakravartty</dc:creator>
  <cp:lastModifiedBy>Dijumoni Ray</cp:lastModifiedBy>
  <cp:revision>9</cp:revision>
  <dcterms:created xsi:type="dcterms:W3CDTF">2023-04-17T18:54:00Z</dcterms:created>
  <dcterms:modified xsi:type="dcterms:W3CDTF">2023-06-14T13:02:43Z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1423F04F2A6F4EB1AA676E0377220813</vt:lpwstr>
  </property>
  <property fmtid="{D5CDD505-2E9C-101B-9397-08002B2CF9AE}" pid="3" name="KSOProductBuildVer">
    <vt:lpwstr>1033-11.2.0.11537</vt:lpwstr>
  </property>
</Properties>
</file>