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57" r:id="rId4"/>
    <p:sldId id="258" r:id="rId5"/>
    <p:sldId id="259" r:id="rId6"/>
    <p:sldId id="261" r:id="rId7"/>
    <p:sldId id="262" r:id="rId8"/>
    <p:sldId id="264"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377590A-5608-4148-8A49-9E6DA6BF9384}" type="datetimeFigureOut">
              <a:rPr lang="en-IN" smtClean="0"/>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00A05DB-B20A-49CD-829B-4BD804B11138}" type="slidenum">
              <a:rPr lang="en-IN" smtClean="0"/>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377590A-5608-4148-8A49-9E6DA6BF93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A05DB-B20A-49CD-829B-4BD804B1113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77590A-5608-4148-8A49-9E6DA6BF93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A05DB-B20A-49CD-829B-4BD804B11138}" type="slidenum">
              <a:rPr lang="en-IN" smtClean="0"/>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77590A-5608-4148-8A49-9E6DA6BF93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A05DB-B20A-49CD-829B-4BD804B11138}" type="slidenum">
              <a:rPr lang="en-IN" smtClean="0"/>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77590A-5608-4148-8A49-9E6DA6BF93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A05DB-B20A-49CD-829B-4BD804B11138}"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77590A-5608-4148-8A49-9E6DA6BF93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A05DB-B20A-49CD-829B-4BD804B11138}" type="slidenum">
              <a:rPr lang="en-IN" smtClean="0"/>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77590A-5608-4148-8A49-9E6DA6BF93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A05DB-B20A-49CD-829B-4BD804B11138}" type="slidenum">
              <a:rPr lang="en-IN" smtClean="0"/>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377590A-5608-4148-8A49-9E6DA6BF93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A05DB-B20A-49CD-829B-4BD804B11138}"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377590A-5608-4148-8A49-9E6DA6BF93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A05DB-B20A-49CD-829B-4BD804B11138}" type="slidenum">
              <a:rPr lang="en-IN" smtClean="0"/>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377590A-5608-4148-8A49-9E6DA6BF93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A05DB-B20A-49CD-829B-4BD804B1113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77590A-5608-4148-8A49-9E6DA6BF93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A05DB-B20A-49CD-829B-4BD804B11138}" type="slidenum">
              <a:rPr lang="en-IN" smtClean="0"/>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377590A-5608-4148-8A49-9E6DA6BF93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A05DB-B20A-49CD-829B-4BD804B1113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377590A-5608-4148-8A49-9E6DA6BF938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0A05DB-B20A-49CD-829B-4BD804B11138}" type="slidenum">
              <a:rPr lang="en-IN" smtClean="0"/>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7590A-5608-4148-8A49-9E6DA6BF938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0A05DB-B20A-49CD-829B-4BD804B11138}"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7590A-5608-4148-8A49-9E6DA6BF938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0A05DB-B20A-49CD-829B-4BD804B1113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377590A-5608-4148-8A49-9E6DA6BF93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A05DB-B20A-49CD-829B-4BD804B11138}" type="slidenum">
              <a:rPr lang="en-IN" smtClean="0"/>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377590A-5608-4148-8A49-9E6DA6BF93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A05DB-B20A-49CD-829B-4BD804B1113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77590A-5608-4148-8A49-9E6DA6BF9384}" type="datetimeFigureOut">
              <a:rPr lang="en-IN" smtClean="0"/>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0A05DB-B20A-49CD-829B-4BD804B1113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a:t>Sarcasm Detection in Product Review Using Sentiment Analysis</a:t>
            </a:r>
            <a:endParaRPr lang="en-IN" dirty="0"/>
          </a:p>
        </p:txBody>
      </p:sp>
      <p:sp>
        <p:nvSpPr>
          <p:cNvPr id="3" name="Content Placeholder 2"/>
          <p:cNvSpPr>
            <a:spLocks noGrp="1"/>
          </p:cNvSpPr>
          <p:nvPr>
            <p:ph idx="1"/>
          </p:nvPr>
        </p:nvSpPr>
        <p:spPr/>
        <p:txBody>
          <a:bodyPr>
            <a:normAutofit fontScale="92500" lnSpcReduction="10000"/>
          </a:bodyPr>
          <a:lstStyle/>
          <a:p>
            <a:pPr marL="0" indent="0" algn="ctr">
              <a:lnSpc>
                <a:spcPct val="114000"/>
              </a:lnSpc>
              <a:spcAft>
                <a:spcPts val="0"/>
              </a:spcAft>
              <a:buNone/>
            </a:pPr>
            <a:r>
              <a:rPr lang="en-US" b="1" dirty="0">
                <a:latin typeface="Times New Roman" panose="02020603050405020304" pitchFamily="18" charset="0"/>
                <a:ea typeface="Calibri" panose="020F0502020204030204" pitchFamily="34" charset="0"/>
                <a:cs typeface="Times New Roman" panose="02020603050405020304" pitchFamily="18" charset="0"/>
              </a:rPr>
              <a:t>ASSAM DOWNTOWN UNIVERSITY</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4000"/>
              </a:lnSpc>
              <a:spcAft>
                <a:spcPts val="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sym typeface="+mn-ea"/>
              </a:rPr>
              <a:t>FACULTY OF COMPUTER  TECHNOLOGY</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4000"/>
              </a:lnSpc>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Bachelor of Science in Information Technology </a:t>
            </a:r>
            <a:endParaRPr lang="en-US" sz="1800" dirty="0">
              <a:effectLst/>
              <a:latin typeface="Calibri" panose="020F0502020204030204" pitchFamily="34" charset="0"/>
              <a:cs typeface="Times New Roman" panose="02020603050405020304" pitchFamily="18" charset="0"/>
            </a:endParaRPr>
          </a:p>
          <a:p>
            <a:pPr marL="0" indent="0" algn="ctr">
              <a:lnSpc>
                <a:spcPct val="114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(Mobile Application and Information Security)</a:t>
            </a:r>
            <a:endParaRPr lang="en-US" sz="1400" dirty="0">
              <a:effectLst/>
              <a:latin typeface="Calibri" panose="020F0502020204030204" pitchFamily="34" charset="0"/>
              <a:cs typeface="Times New Roman" panose="02020603050405020304" pitchFamily="18" charset="0"/>
            </a:endParaRPr>
          </a:p>
          <a:p>
            <a:pPr marL="0" indent="0">
              <a:buNone/>
            </a:pPr>
            <a:endParaRPr lang="en-IN" sz="1400" b="1" dirty="0"/>
          </a:p>
          <a:p>
            <a:pPr marL="0" indent="0">
              <a:buNone/>
            </a:pPr>
            <a:endParaRPr lang="en-IN" sz="1400" b="1" dirty="0"/>
          </a:p>
          <a:p>
            <a:pPr marL="0" indent="0">
              <a:buNone/>
            </a:pPr>
            <a:r>
              <a:rPr lang="en-IN" sz="1400" b="1" dirty="0"/>
              <a:t>Submitted by :-												Guide’s name &amp; Designation</a:t>
            </a:r>
            <a:endParaRPr lang="en-IN" sz="1400" b="1" dirty="0"/>
          </a:p>
          <a:p>
            <a:pPr marL="0" indent="0">
              <a:buNone/>
            </a:pPr>
            <a:r>
              <a:rPr lang="en-IN" sz="1500" dirty="0" err="1"/>
              <a:t>Dijumoni</a:t>
            </a:r>
            <a:r>
              <a:rPr lang="en-IN" sz="1500" dirty="0"/>
              <a:t> Ray       ADTU/2020-23/BIT/002                           				  Mr. Mehboob Hassan Ben Siraj </a:t>
            </a:r>
            <a:r>
              <a:rPr lang="en-IN" sz="1500" dirty="0" err="1"/>
              <a:t>Barbhuyan</a:t>
            </a:r>
            <a:endParaRPr lang="en-IN" sz="1500" dirty="0"/>
          </a:p>
          <a:p>
            <a:pPr marL="0" indent="0">
              <a:buNone/>
            </a:pPr>
            <a:r>
              <a:rPr lang="en-IN" sz="1500" dirty="0"/>
              <a:t>Fahim Ahmad      ADTU/2020-23/BIT/007           							 	Assistant Professor</a:t>
            </a:r>
            <a:endParaRPr lang="en-IN" sz="1500" dirty="0"/>
          </a:p>
          <a:p>
            <a:pPr marL="0" indent="0">
              <a:buNone/>
            </a:pPr>
            <a:r>
              <a:rPr lang="en-IN" sz="1500" dirty="0"/>
              <a:t>Sudhir Kr Gupta  ADTU/2020-23/BIT/009</a:t>
            </a:r>
            <a:endParaRPr lang="en-IN"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l="-108" r="1" b="8700"/>
          <a:stretch>
            <a:fillRect/>
          </a:stretch>
        </p:blipFill>
        <p:spPr>
          <a:xfrm>
            <a:off x="469232" y="493295"/>
            <a:ext cx="11225463" cy="538257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b="1" dirty="0"/>
          </a:p>
        </p:txBody>
      </p:sp>
      <p:sp>
        <p:nvSpPr>
          <p:cNvPr id="3" name="Content Placeholder 2"/>
          <p:cNvSpPr>
            <a:spLocks noGrp="1"/>
          </p:cNvSpPr>
          <p:nvPr>
            <p:ph idx="1"/>
          </p:nvPr>
        </p:nvSpPr>
        <p:spPr/>
        <p:txBody>
          <a:bodyPr>
            <a:normAutofit fontScale="92500" lnSpcReduction="20000"/>
          </a:bodyPr>
          <a:lstStyle/>
          <a:p>
            <a:pPr algn="just">
              <a:lnSpc>
                <a:spcPct val="105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Sentiment analysis, also known as opinion mining, is a natural language processing technique. The goal of sentiment analysis is to determine the sentiment, or emotional tone, of a piece of text, such as a tweet, product review, or news article.</a:t>
            </a:r>
            <a:endParaRPr lang="en-US" sz="2400" dirty="0">
              <a:effectLst/>
              <a:latin typeface="Calibri" panose="020F0502020204030204" pitchFamily="34" charset="0"/>
              <a:cs typeface="Times New Roman" panose="02020603050405020304" pitchFamily="18" charset="0"/>
            </a:endParaRPr>
          </a:p>
          <a:p>
            <a:pPr>
              <a:lnSpc>
                <a:spcPct val="114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Sentiment analysis on sarcasm detection in product reviews is a process of using natural language processing and machine learning techniques to identify sarcastic comments in customer reviews. The purpose of this analysis is to detect and extract sarcastic comments in product reviews, which can provide valuable insights into customer sentiment towards the product.</a:t>
            </a:r>
            <a:endParaRPr lang="en-US" sz="2400" dirty="0">
              <a:effectLst/>
              <a:latin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FEASIBILITY OF THE STUDY</a:t>
            </a:r>
            <a:endParaRPr lang="en-IN" b="1" dirty="0"/>
          </a:p>
        </p:txBody>
      </p:sp>
      <p:sp>
        <p:nvSpPr>
          <p:cNvPr id="3" name="Content Placeholder 2"/>
          <p:cNvSpPr>
            <a:spLocks noGrp="1"/>
          </p:cNvSpPr>
          <p:nvPr>
            <p:ph idx="1"/>
          </p:nvPr>
        </p:nvSpPr>
        <p:spPr/>
        <p:txBody>
          <a:bodyPr>
            <a:normAutofit/>
          </a:bodyPr>
          <a:lstStyle/>
          <a:p>
            <a:pPr algn="just">
              <a:lnSpc>
                <a:spcPct val="114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 availability</a:t>
            </a:r>
            <a:endParaRPr lang="en-US" sz="2400" dirty="0">
              <a:effectLst/>
              <a:latin typeface="Calibri" panose="020F0502020204030204" pitchFamily="34" charset="0"/>
              <a:cs typeface="Times New Roman" panose="02020603050405020304" pitchFamily="18" charset="0"/>
            </a:endParaRPr>
          </a:p>
          <a:p>
            <a:pPr algn="just">
              <a:lnSpc>
                <a:spcPct val="114000"/>
              </a:lnSpc>
              <a:spcAft>
                <a:spcPts val="1000"/>
              </a:spcAft>
            </a:pPr>
            <a:r>
              <a:rPr lang="en-US" sz="2400" b="1" dirty="0">
                <a:solidFill>
                  <a:srgbClr val="0E101A"/>
                </a:solidFill>
                <a:effectLst/>
                <a:latin typeface="Times New Roman" panose="02020603050405020304" pitchFamily="18" charset="0"/>
                <a:ea typeface="SimSun" panose="02010600030101010101" pitchFamily="2" charset="-122"/>
                <a:cs typeface="Times New Roman" panose="02020603050405020304" pitchFamily="18" charset="0"/>
              </a:rPr>
              <a:t>Technology requirements</a:t>
            </a:r>
            <a:endParaRPr lang="en-US" sz="2400" dirty="0">
              <a:effectLst/>
              <a:latin typeface="Calibri" panose="020F0502020204030204" pitchFamily="34" charset="0"/>
              <a:cs typeface="Times New Roman" panose="02020603050405020304" pitchFamily="18" charset="0"/>
            </a:endParaRPr>
          </a:p>
          <a:p>
            <a:pPr algn="just">
              <a:lnSpc>
                <a:spcPct val="114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Cost-benefit analysis</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4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Accuracy and reliability</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4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Legal and ethical considerations</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4000"/>
              </a:lnSpc>
              <a:spcAft>
                <a:spcPts val="1000"/>
              </a:spcAft>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OBJECTIVES</a:t>
            </a:r>
            <a:endParaRPr lang="en-IN" b="1" dirty="0"/>
          </a:p>
        </p:txBody>
      </p:sp>
      <p:sp>
        <p:nvSpPr>
          <p:cNvPr id="3" name="Content Placeholder 2"/>
          <p:cNvSpPr>
            <a:spLocks noGrp="1"/>
          </p:cNvSpPr>
          <p:nvPr>
            <p:ph idx="1"/>
          </p:nvPr>
        </p:nvSpPr>
        <p:spPr/>
        <p:txBody>
          <a:bodyPr>
            <a:normAutofit fontScale="92500" lnSpcReduction="10000"/>
          </a:bodyPr>
          <a:lstStyle/>
          <a:p>
            <a:pPr marL="457200" algn="just">
              <a:lnSpc>
                <a:spcPct val="114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Sarcasm can significantly impact the sentiment of a product review. By detecting sarcasm, we can better understand the true sentiment of a review and improve the accuracy of sentiment analysis.</a:t>
            </a:r>
            <a:endParaRPr lang="en-US" sz="2000" dirty="0">
              <a:effectLst/>
              <a:latin typeface="Calibri" panose="020F0502020204030204" pitchFamily="34" charset="0"/>
              <a:cs typeface="Times New Roman" panose="02020603050405020304" pitchFamily="18" charset="0"/>
            </a:endParaRPr>
          </a:p>
          <a:p>
            <a:pPr marL="457200" algn="just">
              <a:lnSpc>
                <a:spcPct val="114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Sarcasm can often be used to express dissatisfaction or frustration in a humorous or ironic manner. By detecting sarcasm, businesses can gain valuable insights into customer sentiment and identify areas where improvements can be made.</a:t>
            </a:r>
            <a:endParaRPr lang="en-US" sz="2000" dirty="0">
              <a:effectLst/>
              <a:latin typeface="Calibri" panose="020F0502020204030204" pitchFamily="34" charset="0"/>
              <a:cs typeface="Times New Roman" panose="02020603050405020304" pitchFamily="18" charset="0"/>
            </a:endParaRPr>
          </a:p>
          <a:p>
            <a:pPr marL="457200" algn="just">
              <a:lnSpc>
                <a:spcPct val="114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Detecting sarcasm manually can be time-consuming and subjective. By automating the process using machine learning-based approaches, we can improve the efficiency and accuracy of sarcasm detection in product reviews.</a:t>
            </a:r>
            <a:endParaRPr lang="en-US" sz="2000" dirty="0">
              <a:effectLst/>
              <a:latin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a:t>
            </a:r>
            <a:endParaRPr lang="en-IN" b="1"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IN" sz="2800" dirty="0"/>
              <a:t>There may be many fake reviews, we can not judge which one is genuine</a:t>
            </a:r>
            <a:endParaRPr lang="en-IN" sz="2800" dirty="0"/>
          </a:p>
          <a:p>
            <a:pPr>
              <a:buFont typeface="Arial" panose="020B0604020202020204" pitchFamily="34" charset="0"/>
              <a:buChar char="•"/>
            </a:pPr>
            <a:r>
              <a:rPr lang="en-IN" sz="2800" dirty="0"/>
              <a:t>We don’t know what is going outside the E-commerce site in the real world.</a:t>
            </a:r>
            <a:endParaRPr lang="en-IN" sz="2800" dirty="0"/>
          </a:p>
          <a:p>
            <a:pPr>
              <a:buFont typeface="Arial" panose="020B0604020202020204" pitchFamily="34" charset="0"/>
              <a:buChar char="•"/>
            </a:pPr>
            <a:r>
              <a:rPr lang="en-IN" sz="2800" dirty="0"/>
              <a:t>The accuracy rate may not be perfect since it may contain some fake reviews as well as illogical reviews.</a:t>
            </a:r>
            <a:endParaRPr lang="en-IN" sz="2800" dirty="0"/>
          </a:p>
          <a:p>
            <a:pPr>
              <a:buFont typeface="Arial" panose="020B0604020202020204" pitchFamily="34" charset="0"/>
              <a:buChar char="•"/>
            </a:pPr>
            <a:r>
              <a:rPr lang="en-IN" sz="2800" dirty="0"/>
              <a:t>Don’t have enough rating and reviews to check for the correct result.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endParaRPr lang="en-IN" b="1" dirty="0"/>
          </a:p>
        </p:txBody>
      </p:sp>
      <p:sp>
        <p:nvSpPr>
          <p:cNvPr id="3" name="Content Placeholder 2"/>
          <p:cNvSpPr>
            <a:spLocks noGrp="1"/>
          </p:cNvSpPr>
          <p:nvPr>
            <p:ph idx="1"/>
          </p:nvPr>
        </p:nvSpPr>
        <p:spPr/>
        <p:txBody>
          <a:bodyPr>
            <a:normAutofit lnSpcReduction="10000"/>
          </a:bodyPr>
          <a:lstStyle/>
          <a:p>
            <a:pPr marL="342900" indent="-342900" algn="just">
              <a:lnSpc>
                <a:spcPct val="114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4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Preprocessing</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4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4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Training</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4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Evaluation</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4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Deployment</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4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Continuous Improvement</a:t>
            </a: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EXPECTED OUTCOME</a:t>
            </a:r>
            <a:endParaRPr lang="en-IN" b="1" dirty="0"/>
          </a:p>
        </p:txBody>
      </p:sp>
      <p:sp>
        <p:nvSpPr>
          <p:cNvPr id="3" name="Content Placeholder 2"/>
          <p:cNvSpPr>
            <a:spLocks noGrp="1"/>
          </p:cNvSpPr>
          <p:nvPr>
            <p:ph idx="1"/>
          </p:nvPr>
        </p:nvSpPr>
        <p:spPr/>
        <p:txBody>
          <a:bodyPr>
            <a:normAutofit/>
          </a:bodyPr>
          <a:lstStyle/>
          <a:p>
            <a:r>
              <a:rPr lang="en-IN" sz="3200" dirty="0"/>
              <a:t>Increased accuracy in sentiment analysis</a:t>
            </a:r>
            <a:endParaRPr lang="en-IN" sz="3200" dirty="0"/>
          </a:p>
          <a:p>
            <a:r>
              <a:rPr lang="en-IN" sz="3200" dirty="0"/>
              <a:t>Improved customer satisfaction</a:t>
            </a:r>
            <a:endParaRPr lang="en-IN" sz="3200" dirty="0"/>
          </a:p>
          <a:p>
            <a:r>
              <a:rPr lang="en-IN" sz="3200" dirty="0"/>
              <a:t>Efficient detection of sarcasm</a:t>
            </a:r>
            <a:endParaRPr lang="en-IN" sz="3200" dirty="0"/>
          </a:p>
          <a:p>
            <a:r>
              <a:rPr lang="en-IN" sz="3200" dirty="0"/>
              <a:t>Identification of areas for improvement</a:t>
            </a:r>
            <a:endParaRPr lang="en-IN" sz="3200" dirty="0"/>
          </a:p>
          <a:p>
            <a:r>
              <a:rPr lang="en-IN" sz="3200" dirty="0"/>
              <a:t>Identification of limitation and challenges</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FACILITIES REQUIRED FOR PROPOSED WORK</a:t>
            </a:r>
            <a:endParaRPr lang="en-IN" dirty="0"/>
          </a:p>
        </p:txBody>
      </p:sp>
      <p:sp>
        <p:nvSpPr>
          <p:cNvPr id="3" name="Content Placeholder 2"/>
          <p:cNvSpPr>
            <a:spLocks noGrp="1"/>
          </p:cNvSpPr>
          <p:nvPr>
            <p:ph idx="1"/>
          </p:nvPr>
        </p:nvSpPr>
        <p:spPr/>
        <p:txBody>
          <a:bodyPr>
            <a:normAutofit/>
          </a:bodyPr>
          <a:lstStyle/>
          <a:p>
            <a:pPr marL="0" indent="0" algn="ctr">
              <a:buNone/>
            </a:pPr>
            <a:r>
              <a:rPr lang="en-IN" sz="2100" b="1" dirty="0"/>
              <a:t>HARDWARE REQUIREMENT</a:t>
            </a:r>
            <a:endParaRPr lang="en-IN" sz="2100" b="1" dirty="0"/>
          </a:p>
          <a:p>
            <a:pPr marL="171450" indent="0">
              <a:lnSpc>
                <a:spcPct val="114000"/>
              </a:lnSpc>
              <a:spcAft>
                <a:spcPts val="1000"/>
              </a:spcAft>
              <a:buNone/>
            </a:pPr>
            <a:endParaRPr lang="en-IN" sz="1400" dirty="0">
              <a:effectLst/>
              <a:latin typeface="Calibri" panose="020F0502020204030204" pitchFamily="34" charset="0"/>
              <a:cs typeface="Times New Roman" panose="02020603050405020304" pitchFamily="18" charset="0"/>
            </a:endParaRPr>
          </a:p>
          <a:p>
            <a:pPr marL="457200">
              <a:lnSpc>
                <a:spcPct val="114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Processor – Intel(R) Core(TM) i5-7200U CPU @ 2.50GHz   2.70 GHz</a:t>
            </a:r>
            <a:endParaRPr lang="en-IN" sz="2000" dirty="0">
              <a:effectLst/>
              <a:latin typeface="Calibri" panose="020F0502020204030204" pitchFamily="34" charset="0"/>
              <a:cs typeface="Times New Roman" panose="02020603050405020304" pitchFamily="18" charset="0"/>
            </a:endParaRPr>
          </a:p>
          <a:p>
            <a:pPr marL="457200">
              <a:lnSpc>
                <a:spcPct val="114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Hard Disk – 1 TB</a:t>
            </a:r>
            <a:endParaRPr lang="en-IN" sz="2000" dirty="0">
              <a:effectLst/>
              <a:latin typeface="Calibri" panose="020F0502020204030204" pitchFamily="34" charset="0"/>
              <a:cs typeface="Times New Roman" panose="02020603050405020304" pitchFamily="18" charset="0"/>
            </a:endParaRPr>
          </a:p>
          <a:p>
            <a:pPr marL="457200">
              <a:lnSpc>
                <a:spcPct val="114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SSD – 120GB</a:t>
            </a:r>
            <a:endParaRPr lang="en-IN" sz="2000" dirty="0">
              <a:effectLst/>
              <a:latin typeface="Calibri" panose="020F0502020204030204" pitchFamily="34" charset="0"/>
              <a:cs typeface="Times New Roman" panose="02020603050405020304" pitchFamily="18" charset="0"/>
            </a:endParaRPr>
          </a:p>
          <a:p>
            <a:pPr marL="457200">
              <a:lnSpc>
                <a:spcPct val="114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Memory – 8 GB RAM</a:t>
            </a:r>
            <a:endParaRPr lang="en-IN" sz="2000" dirty="0">
              <a:effectLst/>
              <a:latin typeface="Calibri" panose="020F0502020204030204" pitchFamily="34" charset="0"/>
              <a:cs typeface="Times New Roman" panose="02020603050405020304" pitchFamily="18" charset="0"/>
            </a:endParaRPr>
          </a:p>
          <a:p>
            <a:pPr marL="0" indent="0" algn="ctr">
              <a:buNone/>
            </a:pP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4800" b="1" dirty="0"/>
            </a:br>
            <a:br>
              <a:rPr lang="en-IN" sz="4800" b="1" dirty="0"/>
            </a:br>
            <a:r>
              <a:rPr lang="en-IN" sz="4800" b="1" dirty="0"/>
              <a:t>SOFTWARE REQUIRED</a:t>
            </a:r>
            <a:br>
              <a:rPr lang="en-IN" sz="4800" b="1" dirty="0"/>
            </a:br>
            <a:endParaRPr lang="en-IN" dirty="0"/>
          </a:p>
        </p:txBody>
      </p:sp>
      <p:sp>
        <p:nvSpPr>
          <p:cNvPr id="3" name="Content Placeholder 2"/>
          <p:cNvSpPr>
            <a:spLocks noGrp="1"/>
          </p:cNvSpPr>
          <p:nvPr>
            <p:ph idx="1"/>
          </p:nvPr>
        </p:nvSpPr>
        <p:spPr/>
        <p:txBody>
          <a:bodyPr/>
          <a:lstStyle/>
          <a:p>
            <a:pPr marL="0" indent="0" algn="ctr">
              <a:buNone/>
            </a:pPr>
            <a:r>
              <a:rPr lang="en-IN" dirty="0"/>
              <a:t> </a:t>
            </a:r>
            <a:endParaRPr lang="en-IN" sz="3600" b="1" dirty="0"/>
          </a:p>
          <a:p>
            <a:pPr marL="342900" lvl="0" indent="-342900">
              <a:lnSpc>
                <a:spcPct val="114000"/>
              </a:lnSpc>
              <a:spcAft>
                <a:spcPts val="1000"/>
              </a:spcAft>
              <a:buFont typeface="Symbol" panose="05050102010706020507" pitchFamily="18" charset="2"/>
              <a:buChar char=""/>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Anaconda</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4000"/>
              </a:lnSpc>
              <a:spcAft>
                <a:spcPts val="1000"/>
              </a:spcAft>
              <a:buFont typeface="Symbol" panose="05050102010706020507" pitchFamily="18" charset="2"/>
              <a:buChar char=""/>
            </a:pPr>
            <a:r>
              <a:rPr lang="en-IN" sz="3200" dirty="0">
                <a:effectLst/>
                <a:latin typeface="Calibri" panose="020F0502020204030204" pitchFamily="34" charset="0"/>
                <a:cs typeface="Times New Roman" panose="02020603050405020304" pitchFamily="18" charset="0"/>
              </a:rPr>
              <a:t>Window 10 pro</a:t>
            </a:r>
            <a:endParaRPr lang="en-IN" sz="3200" dirty="0">
              <a:effectLst/>
              <a:latin typeface="Calibri" panose="020F0502020204030204" pitchFamily="34" charset="0"/>
              <a:cs typeface="Times New Roman" panose="02020603050405020304" pitchFamily="18" charset="0"/>
            </a:endParaRPr>
          </a:p>
          <a:p>
            <a:pPr marL="0" indent="0" algn="ctr">
              <a:buNone/>
            </a:pPr>
            <a:endParaRPr lang="en-IN"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2743</Words>
  <Application>WPS Presentation</Application>
  <PresentationFormat>Widescreen</PresentationFormat>
  <Paragraphs>77</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vt:lpstr>
      <vt:lpstr>Times New Roman</vt:lpstr>
      <vt:lpstr>Calibri</vt:lpstr>
      <vt:lpstr>Symbol</vt:lpstr>
      <vt:lpstr>Garamond</vt:lpstr>
      <vt:lpstr>Microsoft YaHei</vt:lpstr>
      <vt:lpstr>Arial Unicode MS</vt:lpstr>
      <vt:lpstr>Organic</vt:lpstr>
      <vt:lpstr>Sarcasm Detection in Product Review Using Sentiment Analysis</vt:lpstr>
      <vt:lpstr>INTRODUCTION</vt:lpstr>
      <vt:lpstr>FEASIBILITY OF THE STUDY</vt:lpstr>
      <vt:lpstr>OBJECTIVES</vt:lpstr>
      <vt:lpstr>PROBLEM STATEMENT</vt:lpstr>
      <vt:lpstr>METHODOLOGY</vt:lpstr>
      <vt:lpstr>EXPECTED OUTCOME</vt:lpstr>
      <vt:lpstr>FACILITIES REQUIRED FOR PROPOSED WORK</vt:lpstr>
      <vt:lpstr>  SOFTWARE REQUIRED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Detection in Product Reviews Using Sentiment Analysis</dc:title>
  <dc:creator>Diju Ray</dc:creator>
  <cp:lastModifiedBy>Dijumoni Ray</cp:lastModifiedBy>
  <cp:revision>4</cp:revision>
  <dcterms:created xsi:type="dcterms:W3CDTF">2023-03-27T04:12:00Z</dcterms:created>
  <dcterms:modified xsi:type="dcterms:W3CDTF">2023-06-14T13:00:30Z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06B273601C074722964195DF9B010CE6</vt:lpwstr>
  </property>
  <property fmtid="{D5CDD505-2E9C-101B-9397-08002B2CF9AE}" pid="3" name="KSOProductBuildVer">
    <vt:lpwstr>1033-11.2.0.11537</vt:lpwstr>
  </property>
</Properties>
</file>