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59" r:id="rId6"/>
    <p:sldId id="271" r:id="rId7"/>
    <p:sldId id="261" r:id="rId8"/>
    <p:sldId id="267" r:id="rId9"/>
    <p:sldId id="268" r:id="rId10"/>
    <p:sldId id="269" r:id="rId11"/>
    <p:sldId id="270" r:id="rId12"/>
    <p:sldId id="262" r:id="rId13"/>
    <p:sldId id="27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p:scale>
          <a:sx n="59" d="100"/>
          <a:sy n="59" d="100"/>
        </p:scale>
        <p:origin x="8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644570-B5D8-4737-95E2-E79DD33C76E8}"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47D7C6C5-712A-4FBB-941A-AE0CCD21DB08}">
      <dgm:prSet phldrT="[Text]"/>
      <dgm:spPr/>
      <dgm:t>
        <a:bodyPr/>
        <a:lstStyle/>
        <a:p>
          <a:r>
            <a:rPr lang="en-US" dirty="0"/>
            <a:t>Data Collection</a:t>
          </a:r>
        </a:p>
      </dgm:t>
    </dgm:pt>
    <dgm:pt modelId="{813C6F80-C579-48E9-9A00-1545D72EED5D}" cxnId="{755B3BDA-F3B8-4B42-9124-AD25B2D4B646}" type="parTrans">
      <dgm:prSet/>
      <dgm:spPr/>
      <dgm:t>
        <a:bodyPr/>
        <a:lstStyle/>
        <a:p>
          <a:endParaRPr lang="en-US"/>
        </a:p>
      </dgm:t>
    </dgm:pt>
    <dgm:pt modelId="{F9B63185-80FB-4114-8AEC-356D4A443B5A}" cxnId="{755B3BDA-F3B8-4B42-9124-AD25B2D4B646}" type="sibTrans">
      <dgm:prSet/>
      <dgm:spPr/>
      <dgm:t>
        <a:bodyPr/>
        <a:lstStyle/>
        <a:p>
          <a:endParaRPr lang="en-US"/>
        </a:p>
      </dgm:t>
    </dgm:pt>
    <dgm:pt modelId="{9293E3FD-371A-426E-A877-147EAA283E08}">
      <dgm:prSet phldrT="[Text]"/>
      <dgm:spPr/>
      <dgm:t>
        <a:bodyPr/>
        <a:lstStyle/>
        <a:p>
          <a:r>
            <a:rPr lang="en-US" dirty="0"/>
            <a:t>Model Evaluation</a:t>
          </a:r>
        </a:p>
      </dgm:t>
    </dgm:pt>
    <dgm:pt modelId="{70BB9AAD-8FD3-4E4A-8F66-5436BA959A85}" cxnId="{7E9937A2-AB14-4FB6-9DC8-A9994C1B2437}" type="parTrans">
      <dgm:prSet/>
      <dgm:spPr/>
      <dgm:t>
        <a:bodyPr/>
        <a:lstStyle/>
        <a:p>
          <a:endParaRPr lang="en-US"/>
        </a:p>
      </dgm:t>
    </dgm:pt>
    <dgm:pt modelId="{BBD87A18-4F89-4AA5-8D53-352612D2359A}" cxnId="{7E9937A2-AB14-4FB6-9DC8-A9994C1B2437}" type="sibTrans">
      <dgm:prSet/>
      <dgm:spPr/>
      <dgm:t>
        <a:bodyPr/>
        <a:lstStyle/>
        <a:p>
          <a:endParaRPr lang="en-US"/>
        </a:p>
      </dgm:t>
    </dgm:pt>
    <dgm:pt modelId="{5DD72D43-71A8-4D19-8199-11B845CDDB71}">
      <dgm:prSet phldrT="[Text]"/>
      <dgm:spPr/>
      <dgm:t>
        <a:bodyPr/>
        <a:lstStyle/>
        <a:p>
          <a:r>
            <a:rPr lang="en-US" dirty="0"/>
            <a:t>Model Deployment</a:t>
          </a:r>
        </a:p>
      </dgm:t>
    </dgm:pt>
    <dgm:pt modelId="{DF50344B-6E9C-44BC-B809-73D1C4596E42}" cxnId="{4F83DDFD-D5D0-4D96-A520-33B22051452D}" type="parTrans">
      <dgm:prSet/>
      <dgm:spPr/>
      <dgm:t>
        <a:bodyPr/>
        <a:lstStyle/>
        <a:p>
          <a:endParaRPr lang="en-US"/>
        </a:p>
      </dgm:t>
    </dgm:pt>
    <dgm:pt modelId="{B71EE892-4DE0-42A2-9EF2-DA0616CA0AE7}" cxnId="{4F83DDFD-D5D0-4D96-A520-33B22051452D}" type="sibTrans">
      <dgm:prSet/>
      <dgm:spPr/>
      <dgm:t>
        <a:bodyPr/>
        <a:lstStyle/>
        <a:p>
          <a:endParaRPr lang="en-US"/>
        </a:p>
      </dgm:t>
    </dgm:pt>
    <dgm:pt modelId="{0F8033AE-2932-4D89-816B-126E462E3CBD}">
      <dgm:prSet phldrT="[Text]"/>
      <dgm:spPr/>
      <dgm:t>
        <a:bodyPr/>
        <a:lstStyle/>
        <a:p>
          <a:r>
            <a:rPr lang="en-US" dirty="0"/>
            <a:t>Data Pre-Processing</a:t>
          </a:r>
        </a:p>
      </dgm:t>
    </dgm:pt>
    <dgm:pt modelId="{AB7A6814-952C-44E4-BC86-6827F7FB9EAF}" cxnId="{B483C438-7478-4104-945C-7FB7EE9FAAB7}" type="parTrans">
      <dgm:prSet/>
      <dgm:spPr/>
      <dgm:t>
        <a:bodyPr/>
        <a:lstStyle/>
        <a:p>
          <a:endParaRPr lang="en-US"/>
        </a:p>
      </dgm:t>
    </dgm:pt>
    <dgm:pt modelId="{2C2142F3-9FB3-41F6-9195-EE5C92EFC5C8}" cxnId="{B483C438-7478-4104-945C-7FB7EE9FAAB7}" type="sibTrans">
      <dgm:prSet/>
      <dgm:spPr/>
      <dgm:t>
        <a:bodyPr/>
        <a:lstStyle/>
        <a:p>
          <a:endParaRPr lang="en-US"/>
        </a:p>
      </dgm:t>
    </dgm:pt>
    <dgm:pt modelId="{EA4424F5-0C8F-4D62-88C6-109682D06391}">
      <dgm:prSet phldrT="[Text]"/>
      <dgm:spPr/>
      <dgm:t>
        <a:bodyPr/>
        <a:lstStyle/>
        <a:p>
          <a:r>
            <a:rPr lang="en-US" dirty="0"/>
            <a:t>Feature Extraction</a:t>
          </a:r>
        </a:p>
      </dgm:t>
    </dgm:pt>
    <dgm:pt modelId="{6FF8DA2F-77A4-45B4-BD34-BF02D57BEF71}" cxnId="{53B34ECB-97A5-4780-A7F4-798E3FC96C57}" type="parTrans">
      <dgm:prSet/>
      <dgm:spPr/>
      <dgm:t>
        <a:bodyPr/>
        <a:lstStyle/>
        <a:p>
          <a:endParaRPr lang="en-US"/>
        </a:p>
      </dgm:t>
    </dgm:pt>
    <dgm:pt modelId="{54A79B3B-D881-4B7C-8B97-CCD03E6343C3}" cxnId="{53B34ECB-97A5-4780-A7F4-798E3FC96C57}" type="sibTrans">
      <dgm:prSet/>
      <dgm:spPr/>
      <dgm:t>
        <a:bodyPr/>
        <a:lstStyle/>
        <a:p>
          <a:endParaRPr lang="en-US"/>
        </a:p>
      </dgm:t>
    </dgm:pt>
    <dgm:pt modelId="{BDD58DD6-C688-4DDB-846D-0E95D3E93B57}">
      <dgm:prSet phldrT="[Text]"/>
      <dgm:spPr/>
      <dgm:t>
        <a:bodyPr/>
        <a:lstStyle/>
        <a:p>
          <a:r>
            <a:rPr lang="en-US" dirty="0"/>
            <a:t>Model Training</a:t>
          </a:r>
        </a:p>
      </dgm:t>
    </dgm:pt>
    <dgm:pt modelId="{E79EAF90-EF99-4E9E-BB46-8976BD0130A6}" cxnId="{59C06163-EF45-4DE9-AB46-92FAF02A2584}" type="parTrans">
      <dgm:prSet/>
      <dgm:spPr/>
      <dgm:t>
        <a:bodyPr/>
        <a:lstStyle/>
        <a:p>
          <a:endParaRPr lang="en-US"/>
        </a:p>
      </dgm:t>
    </dgm:pt>
    <dgm:pt modelId="{4575EE62-140A-4D8E-BA6E-94F170BD0B9E}" cxnId="{59C06163-EF45-4DE9-AB46-92FAF02A2584}" type="sibTrans">
      <dgm:prSet/>
      <dgm:spPr/>
      <dgm:t>
        <a:bodyPr/>
        <a:lstStyle/>
        <a:p>
          <a:endParaRPr lang="en-US"/>
        </a:p>
      </dgm:t>
    </dgm:pt>
    <dgm:pt modelId="{DF5232FC-C633-480C-A5C6-007FA3C91A8F}" type="pres">
      <dgm:prSet presAssocID="{BB644570-B5D8-4737-95E2-E79DD33C76E8}" presName="Name0" presStyleCnt="0">
        <dgm:presLayoutVars>
          <dgm:dir/>
          <dgm:resizeHandles val="exact"/>
        </dgm:presLayoutVars>
      </dgm:prSet>
      <dgm:spPr/>
    </dgm:pt>
    <dgm:pt modelId="{5DABC7BC-121D-404A-AC5F-B5545C5FBC44}" type="pres">
      <dgm:prSet presAssocID="{47D7C6C5-712A-4FBB-941A-AE0CCD21DB08}" presName="composite" presStyleCnt="0"/>
      <dgm:spPr/>
    </dgm:pt>
    <dgm:pt modelId="{5E1F3534-3899-454F-9DB7-92C82F745C5A}" type="pres">
      <dgm:prSet presAssocID="{47D7C6C5-712A-4FBB-941A-AE0CCD21DB08}" presName="bgChev" presStyleLbl="node1" presStyleIdx="0" presStyleCnt="6"/>
      <dgm:spPr/>
    </dgm:pt>
    <dgm:pt modelId="{BB2810B1-8BD9-4022-A989-B7357D7416C2}" type="pres">
      <dgm:prSet presAssocID="{47D7C6C5-712A-4FBB-941A-AE0CCD21DB08}" presName="txNode" presStyleLbl="fgAcc1" presStyleIdx="0" presStyleCnt="6">
        <dgm:presLayoutVars>
          <dgm:bulletEnabled val="1"/>
        </dgm:presLayoutVars>
      </dgm:prSet>
      <dgm:spPr/>
    </dgm:pt>
    <dgm:pt modelId="{A2FEED21-E335-46DA-A1A9-E7249F9B0EC1}" type="pres">
      <dgm:prSet presAssocID="{F9B63185-80FB-4114-8AEC-356D4A443B5A}" presName="compositeSpace" presStyleCnt="0"/>
      <dgm:spPr/>
    </dgm:pt>
    <dgm:pt modelId="{3A91A3EA-22C9-485A-AF80-AF4BF7D5AF86}" type="pres">
      <dgm:prSet presAssocID="{0F8033AE-2932-4D89-816B-126E462E3CBD}" presName="composite" presStyleCnt="0"/>
      <dgm:spPr/>
    </dgm:pt>
    <dgm:pt modelId="{22803AD6-A5BC-40A5-B8CD-3CC1B2D80DD6}" type="pres">
      <dgm:prSet presAssocID="{0F8033AE-2932-4D89-816B-126E462E3CBD}" presName="bgChev" presStyleLbl="node1" presStyleIdx="1" presStyleCnt="6"/>
      <dgm:spPr/>
    </dgm:pt>
    <dgm:pt modelId="{BEF684DE-CF90-4256-A3B5-37FC648B9490}" type="pres">
      <dgm:prSet presAssocID="{0F8033AE-2932-4D89-816B-126E462E3CBD}" presName="txNode" presStyleLbl="fgAcc1" presStyleIdx="1" presStyleCnt="6">
        <dgm:presLayoutVars>
          <dgm:bulletEnabled val="1"/>
        </dgm:presLayoutVars>
      </dgm:prSet>
      <dgm:spPr/>
    </dgm:pt>
    <dgm:pt modelId="{E766E928-2971-4988-BA92-64974662E5B2}" type="pres">
      <dgm:prSet presAssocID="{2C2142F3-9FB3-41F6-9195-EE5C92EFC5C8}" presName="compositeSpace" presStyleCnt="0"/>
      <dgm:spPr/>
    </dgm:pt>
    <dgm:pt modelId="{9B969C87-87A8-466F-B2C2-D39EEDE42E76}" type="pres">
      <dgm:prSet presAssocID="{EA4424F5-0C8F-4D62-88C6-109682D06391}" presName="composite" presStyleCnt="0"/>
      <dgm:spPr/>
    </dgm:pt>
    <dgm:pt modelId="{C4BBF8E8-3FC4-480B-9872-15AE2E144120}" type="pres">
      <dgm:prSet presAssocID="{EA4424F5-0C8F-4D62-88C6-109682D06391}" presName="bgChev" presStyleLbl="node1" presStyleIdx="2" presStyleCnt="6"/>
      <dgm:spPr/>
    </dgm:pt>
    <dgm:pt modelId="{042F8FAB-617B-4C59-90A0-BF2D86920612}" type="pres">
      <dgm:prSet presAssocID="{EA4424F5-0C8F-4D62-88C6-109682D06391}" presName="txNode" presStyleLbl="fgAcc1" presStyleIdx="2" presStyleCnt="6">
        <dgm:presLayoutVars>
          <dgm:bulletEnabled val="1"/>
        </dgm:presLayoutVars>
      </dgm:prSet>
      <dgm:spPr/>
    </dgm:pt>
    <dgm:pt modelId="{1A106F6B-7A3F-49A6-BC10-271126A39238}" type="pres">
      <dgm:prSet presAssocID="{54A79B3B-D881-4B7C-8B97-CCD03E6343C3}" presName="compositeSpace" presStyleCnt="0"/>
      <dgm:spPr/>
    </dgm:pt>
    <dgm:pt modelId="{41688882-BF6C-40BB-9A2A-C78BD1DCC207}" type="pres">
      <dgm:prSet presAssocID="{BDD58DD6-C688-4DDB-846D-0E95D3E93B57}" presName="composite" presStyleCnt="0"/>
      <dgm:spPr/>
    </dgm:pt>
    <dgm:pt modelId="{793A4C61-449C-4A29-90FB-4FD86B27FB4A}" type="pres">
      <dgm:prSet presAssocID="{BDD58DD6-C688-4DDB-846D-0E95D3E93B57}" presName="bgChev" presStyleLbl="node1" presStyleIdx="3" presStyleCnt="6"/>
      <dgm:spPr/>
    </dgm:pt>
    <dgm:pt modelId="{5691B39A-A02D-4137-8822-629671C39D69}" type="pres">
      <dgm:prSet presAssocID="{BDD58DD6-C688-4DDB-846D-0E95D3E93B57}" presName="txNode" presStyleLbl="fgAcc1" presStyleIdx="3" presStyleCnt="6">
        <dgm:presLayoutVars>
          <dgm:bulletEnabled val="1"/>
        </dgm:presLayoutVars>
      </dgm:prSet>
      <dgm:spPr/>
    </dgm:pt>
    <dgm:pt modelId="{A159BF04-59FA-4BF5-B6EA-7004A98FA80F}" type="pres">
      <dgm:prSet presAssocID="{4575EE62-140A-4D8E-BA6E-94F170BD0B9E}" presName="compositeSpace" presStyleCnt="0"/>
      <dgm:spPr/>
    </dgm:pt>
    <dgm:pt modelId="{A3E34984-E93D-479D-A892-F0E8462589C3}" type="pres">
      <dgm:prSet presAssocID="{9293E3FD-371A-426E-A877-147EAA283E08}" presName="composite" presStyleCnt="0"/>
      <dgm:spPr/>
    </dgm:pt>
    <dgm:pt modelId="{B147152B-576F-497A-96C8-BE01EC4D7047}" type="pres">
      <dgm:prSet presAssocID="{9293E3FD-371A-426E-A877-147EAA283E08}" presName="bgChev" presStyleLbl="node1" presStyleIdx="4" presStyleCnt="6"/>
      <dgm:spPr/>
    </dgm:pt>
    <dgm:pt modelId="{D915CF69-E801-44FD-8BB6-63305E444489}" type="pres">
      <dgm:prSet presAssocID="{9293E3FD-371A-426E-A877-147EAA283E08}" presName="txNode" presStyleLbl="fgAcc1" presStyleIdx="4" presStyleCnt="6">
        <dgm:presLayoutVars>
          <dgm:bulletEnabled val="1"/>
        </dgm:presLayoutVars>
      </dgm:prSet>
      <dgm:spPr/>
    </dgm:pt>
    <dgm:pt modelId="{956F075A-0C98-4E5E-A328-0F1B55294094}" type="pres">
      <dgm:prSet presAssocID="{BBD87A18-4F89-4AA5-8D53-352612D2359A}" presName="compositeSpace" presStyleCnt="0"/>
      <dgm:spPr/>
    </dgm:pt>
    <dgm:pt modelId="{6ECE389B-C030-4267-B084-BA1CEE6C3D83}" type="pres">
      <dgm:prSet presAssocID="{5DD72D43-71A8-4D19-8199-11B845CDDB71}" presName="composite" presStyleCnt="0"/>
      <dgm:spPr/>
    </dgm:pt>
    <dgm:pt modelId="{34763B11-F7BA-4DA0-ACDF-699D03AB8BF7}" type="pres">
      <dgm:prSet presAssocID="{5DD72D43-71A8-4D19-8199-11B845CDDB71}" presName="bgChev" presStyleLbl="node1" presStyleIdx="5" presStyleCnt="6"/>
      <dgm:spPr/>
    </dgm:pt>
    <dgm:pt modelId="{7B7E3D6F-D23E-47E2-B529-072D69293857}" type="pres">
      <dgm:prSet presAssocID="{5DD72D43-71A8-4D19-8199-11B845CDDB71}" presName="txNode" presStyleLbl="fgAcc1" presStyleIdx="5" presStyleCnt="6">
        <dgm:presLayoutVars>
          <dgm:bulletEnabled val="1"/>
        </dgm:presLayoutVars>
      </dgm:prSet>
      <dgm:spPr/>
    </dgm:pt>
  </dgm:ptLst>
  <dgm:cxnLst>
    <dgm:cxn modelId="{B483C438-7478-4104-945C-7FB7EE9FAAB7}" srcId="{BB644570-B5D8-4737-95E2-E79DD33C76E8}" destId="{0F8033AE-2932-4D89-816B-126E462E3CBD}" srcOrd="1" destOrd="0" parTransId="{AB7A6814-952C-44E4-BC86-6827F7FB9EAF}" sibTransId="{2C2142F3-9FB3-41F6-9195-EE5C92EFC5C8}"/>
    <dgm:cxn modelId="{68550A39-CE88-45A2-AABD-E32C9AA5A672}" type="presOf" srcId="{BDD58DD6-C688-4DDB-846D-0E95D3E93B57}" destId="{5691B39A-A02D-4137-8822-629671C39D69}" srcOrd="0" destOrd="0" presId="urn:microsoft.com/office/officeart/2005/8/layout/chevronAccent+Icon"/>
    <dgm:cxn modelId="{59C06163-EF45-4DE9-AB46-92FAF02A2584}" srcId="{BB644570-B5D8-4737-95E2-E79DD33C76E8}" destId="{BDD58DD6-C688-4DDB-846D-0E95D3E93B57}" srcOrd="3" destOrd="0" parTransId="{E79EAF90-EF99-4E9E-BB46-8976BD0130A6}" sibTransId="{4575EE62-140A-4D8E-BA6E-94F170BD0B9E}"/>
    <dgm:cxn modelId="{BC9F1A71-1D17-4A55-BE99-7411CA3AEE42}" type="presOf" srcId="{9293E3FD-371A-426E-A877-147EAA283E08}" destId="{D915CF69-E801-44FD-8BB6-63305E444489}" srcOrd="0" destOrd="0" presId="urn:microsoft.com/office/officeart/2005/8/layout/chevronAccent+Icon"/>
    <dgm:cxn modelId="{7B88C076-574C-4DF0-8795-053D5D9E7527}" type="presOf" srcId="{BB644570-B5D8-4737-95E2-E79DD33C76E8}" destId="{DF5232FC-C633-480C-A5C6-007FA3C91A8F}" srcOrd="0" destOrd="0" presId="urn:microsoft.com/office/officeart/2005/8/layout/chevronAccent+Icon"/>
    <dgm:cxn modelId="{803DB657-2AD7-4736-B88C-F4D78EEB6EFB}" type="presOf" srcId="{EA4424F5-0C8F-4D62-88C6-109682D06391}" destId="{042F8FAB-617B-4C59-90A0-BF2D86920612}" srcOrd="0" destOrd="0" presId="urn:microsoft.com/office/officeart/2005/8/layout/chevronAccent+Icon"/>
    <dgm:cxn modelId="{C8019679-9D94-459A-AF2A-49477F59C0A5}" type="presOf" srcId="{5DD72D43-71A8-4D19-8199-11B845CDDB71}" destId="{7B7E3D6F-D23E-47E2-B529-072D69293857}" srcOrd="0" destOrd="0" presId="urn:microsoft.com/office/officeart/2005/8/layout/chevronAccent+Icon"/>
    <dgm:cxn modelId="{DE38F89A-4818-44FE-8986-4D2F883FF62A}" type="presOf" srcId="{0F8033AE-2932-4D89-816B-126E462E3CBD}" destId="{BEF684DE-CF90-4256-A3B5-37FC648B9490}" srcOrd="0" destOrd="0" presId="urn:microsoft.com/office/officeart/2005/8/layout/chevronAccent+Icon"/>
    <dgm:cxn modelId="{7E9937A2-AB14-4FB6-9DC8-A9994C1B2437}" srcId="{BB644570-B5D8-4737-95E2-E79DD33C76E8}" destId="{9293E3FD-371A-426E-A877-147EAA283E08}" srcOrd="4" destOrd="0" parTransId="{70BB9AAD-8FD3-4E4A-8F66-5436BA959A85}" sibTransId="{BBD87A18-4F89-4AA5-8D53-352612D2359A}"/>
    <dgm:cxn modelId="{53B34ECB-97A5-4780-A7F4-798E3FC96C57}" srcId="{BB644570-B5D8-4737-95E2-E79DD33C76E8}" destId="{EA4424F5-0C8F-4D62-88C6-109682D06391}" srcOrd="2" destOrd="0" parTransId="{6FF8DA2F-77A4-45B4-BD34-BF02D57BEF71}" sibTransId="{54A79B3B-D881-4B7C-8B97-CCD03E6343C3}"/>
    <dgm:cxn modelId="{755B3BDA-F3B8-4B42-9124-AD25B2D4B646}" srcId="{BB644570-B5D8-4737-95E2-E79DD33C76E8}" destId="{47D7C6C5-712A-4FBB-941A-AE0CCD21DB08}" srcOrd="0" destOrd="0" parTransId="{813C6F80-C579-48E9-9A00-1545D72EED5D}" sibTransId="{F9B63185-80FB-4114-8AEC-356D4A443B5A}"/>
    <dgm:cxn modelId="{8235F3EE-D2A7-4FC1-963D-33C0AED5AF3A}" type="presOf" srcId="{47D7C6C5-712A-4FBB-941A-AE0CCD21DB08}" destId="{BB2810B1-8BD9-4022-A989-B7357D7416C2}" srcOrd="0" destOrd="0" presId="urn:microsoft.com/office/officeart/2005/8/layout/chevronAccent+Icon"/>
    <dgm:cxn modelId="{4F83DDFD-D5D0-4D96-A520-33B22051452D}" srcId="{BB644570-B5D8-4737-95E2-E79DD33C76E8}" destId="{5DD72D43-71A8-4D19-8199-11B845CDDB71}" srcOrd="5" destOrd="0" parTransId="{DF50344B-6E9C-44BC-B809-73D1C4596E42}" sibTransId="{B71EE892-4DE0-42A2-9EF2-DA0616CA0AE7}"/>
    <dgm:cxn modelId="{93095A18-9B8E-4908-A96C-68E3FF17089D}" type="presParOf" srcId="{DF5232FC-C633-480C-A5C6-007FA3C91A8F}" destId="{5DABC7BC-121D-404A-AC5F-B5545C5FBC44}" srcOrd="0" destOrd="0" presId="urn:microsoft.com/office/officeart/2005/8/layout/chevronAccent+Icon"/>
    <dgm:cxn modelId="{66456542-B9D4-456C-8A55-7C0183E5B420}" type="presParOf" srcId="{5DABC7BC-121D-404A-AC5F-B5545C5FBC44}" destId="{5E1F3534-3899-454F-9DB7-92C82F745C5A}" srcOrd="0" destOrd="0" presId="urn:microsoft.com/office/officeart/2005/8/layout/chevronAccent+Icon"/>
    <dgm:cxn modelId="{E229D795-1FFE-44B2-B668-17F0C615BEAF}" type="presParOf" srcId="{5DABC7BC-121D-404A-AC5F-B5545C5FBC44}" destId="{BB2810B1-8BD9-4022-A989-B7357D7416C2}" srcOrd="1" destOrd="0" presId="urn:microsoft.com/office/officeart/2005/8/layout/chevronAccent+Icon"/>
    <dgm:cxn modelId="{09E07E0B-093C-41CE-AE8B-EF7F379AE0E1}" type="presParOf" srcId="{DF5232FC-C633-480C-A5C6-007FA3C91A8F}" destId="{A2FEED21-E335-46DA-A1A9-E7249F9B0EC1}" srcOrd="1" destOrd="0" presId="urn:microsoft.com/office/officeart/2005/8/layout/chevronAccent+Icon"/>
    <dgm:cxn modelId="{3B500F67-6393-497D-B5E1-471DB8EA32E3}" type="presParOf" srcId="{DF5232FC-C633-480C-A5C6-007FA3C91A8F}" destId="{3A91A3EA-22C9-485A-AF80-AF4BF7D5AF86}" srcOrd="2" destOrd="0" presId="urn:microsoft.com/office/officeart/2005/8/layout/chevronAccent+Icon"/>
    <dgm:cxn modelId="{6AD9C89D-B69D-4624-A881-C90D55F20889}" type="presParOf" srcId="{3A91A3EA-22C9-485A-AF80-AF4BF7D5AF86}" destId="{22803AD6-A5BC-40A5-B8CD-3CC1B2D80DD6}" srcOrd="0" destOrd="0" presId="urn:microsoft.com/office/officeart/2005/8/layout/chevronAccent+Icon"/>
    <dgm:cxn modelId="{B799BD4E-A47E-48DD-BC37-1B7DA479FF86}" type="presParOf" srcId="{3A91A3EA-22C9-485A-AF80-AF4BF7D5AF86}" destId="{BEF684DE-CF90-4256-A3B5-37FC648B9490}" srcOrd="1" destOrd="0" presId="urn:microsoft.com/office/officeart/2005/8/layout/chevronAccent+Icon"/>
    <dgm:cxn modelId="{8AB20073-8E8F-4694-A065-7562C88A1F9C}" type="presParOf" srcId="{DF5232FC-C633-480C-A5C6-007FA3C91A8F}" destId="{E766E928-2971-4988-BA92-64974662E5B2}" srcOrd="3" destOrd="0" presId="urn:microsoft.com/office/officeart/2005/8/layout/chevronAccent+Icon"/>
    <dgm:cxn modelId="{8EB6DF1C-5248-4FC1-A8C9-10165C9836B1}" type="presParOf" srcId="{DF5232FC-C633-480C-A5C6-007FA3C91A8F}" destId="{9B969C87-87A8-466F-B2C2-D39EEDE42E76}" srcOrd="4" destOrd="0" presId="urn:microsoft.com/office/officeart/2005/8/layout/chevronAccent+Icon"/>
    <dgm:cxn modelId="{6F155765-9805-4D42-8524-B74D4BFD85C5}" type="presParOf" srcId="{9B969C87-87A8-466F-B2C2-D39EEDE42E76}" destId="{C4BBF8E8-3FC4-480B-9872-15AE2E144120}" srcOrd="0" destOrd="0" presId="urn:microsoft.com/office/officeart/2005/8/layout/chevronAccent+Icon"/>
    <dgm:cxn modelId="{46DE55E2-DDAC-47AD-AA25-93636907BF5A}" type="presParOf" srcId="{9B969C87-87A8-466F-B2C2-D39EEDE42E76}" destId="{042F8FAB-617B-4C59-90A0-BF2D86920612}" srcOrd="1" destOrd="0" presId="urn:microsoft.com/office/officeart/2005/8/layout/chevronAccent+Icon"/>
    <dgm:cxn modelId="{B8ED1CAD-CD8F-4F26-97FD-A3949BF4303A}" type="presParOf" srcId="{DF5232FC-C633-480C-A5C6-007FA3C91A8F}" destId="{1A106F6B-7A3F-49A6-BC10-271126A39238}" srcOrd="5" destOrd="0" presId="urn:microsoft.com/office/officeart/2005/8/layout/chevronAccent+Icon"/>
    <dgm:cxn modelId="{93382248-E345-4A07-8FDE-23243BB6780D}" type="presParOf" srcId="{DF5232FC-C633-480C-A5C6-007FA3C91A8F}" destId="{41688882-BF6C-40BB-9A2A-C78BD1DCC207}" srcOrd="6" destOrd="0" presId="urn:microsoft.com/office/officeart/2005/8/layout/chevronAccent+Icon"/>
    <dgm:cxn modelId="{78107008-556E-4DED-9BA7-ABFE8582E5A8}" type="presParOf" srcId="{41688882-BF6C-40BB-9A2A-C78BD1DCC207}" destId="{793A4C61-449C-4A29-90FB-4FD86B27FB4A}" srcOrd="0" destOrd="0" presId="urn:microsoft.com/office/officeart/2005/8/layout/chevronAccent+Icon"/>
    <dgm:cxn modelId="{0F2BC5C6-AC9F-40E4-8B4F-33062C5780A1}" type="presParOf" srcId="{41688882-BF6C-40BB-9A2A-C78BD1DCC207}" destId="{5691B39A-A02D-4137-8822-629671C39D69}" srcOrd="1" destOrd="0" presId="urn:microsoft.com/office/officeart/2005/8/layout/chevronAccent+Icon"/>
    <dgm:cxn modelId="{6C2AC02B-9086-4238-B537-37C62FE0129E}" type="presParOf" srcId="{DF5232FC-C633-480C-A5C6-007FA3C91A8F}" destId="{A159BF04-59FA-4BF5-B6EA-7004A98FA80F}" srcOrd="7" destOrd="0" presId="urn:microsoft.com/office/officeart/2005/8/layout/chevronAccent+Icon"/>
    <dgm:cxn modelId="{844605DA-8FF7-4792-9BDD-F99184C3F664}" type="presParOf" srcId="{DF5232FC-C633-480C-A5C6-007FA3C91A8F}" destId="{A3E34984-E93D-479D-A892-F0E8462589C3}" srcOrd="8" destOrd="0" presId="urn:microsoft.com/office/officeart/2005/8/layout/chevronAccent+Icon"/>
    <dgm:cxn modelId="{19F864C0-2925-45F7-8E12-C47C58E56C94}" type="presParOf" srcId="{A3E34984-E93D-479D-A892-F0E8462589C3}" destId="{B147152B-576F-497A-96C8-BE01EC4D7047}" srcOrd="0" destOrd="0" presId="urn:microsoft.com/office/officeart/2005/8/layout/chevronAccent+Icon"/>
    <dgm:cxn modelId="{0CB013D3-65DB-4E0D-A4EC-08CF960E3DAA}" type="presParOf" srcId="{A3E34984-E93D-479D-A892-F0E8462589C3}" destId="{D915CF69-E801-44FD-8BB6-63305E444489}" srcOrd="1" destOrd="0" presId="urn:microsoft.com/office/officeart/2005/8/layout/chevronAccent+Icon"/>
    <dgm:cxn modelId="{579A5533-DBEB-441D-B30A-4589CCFDCD4E}" type="presParOf" srcId="{DF5232FC-C633-480C-A5C6-007FA3C91A8F}" destId="{956F075A-0C98-4E5E-A328-0F1B55294094}" srcOrd="9" destOrd="0" presId="urn:microsoft.com/office/officeart/2005/8/layout/chevronAccent+Icon"/>
    <dgm:cxn modelId="{4024C2E8-ED43-4815-AEFD-0753A3A23D50}" type="presParOf" srcId="{DF5232FC-C633-480C-A5C6-007FA3C91A8F}" destId="{6ECE389B-C030-4267-B084-BA1CEE6C3D83}" srcOrd="10" destOrd="0" presId="urn:microsoft.com/office/officeart/2005/8/layout/chevronAccent+Icon"/>
    <dgm:cxn modelId="{45050F3E-C981-4749-8027-73FA8DA3578D}" type="presParOf" srcId="{6ECE389B-C030-4267-B084-BA1CEE6C3D83}" destId="{34763B11-F7BA-4DA0-ACDF-699D03AB8BF7}" srcOrd="0" destOrd="0" presId="urn:microsoft.com/office/officeart/2005/8/layout/chevronAccent+Icon"/>
    <dgm:cxn modelId="{DD1E365A-3685-41FE-8111-B8782AC867C7}" type="presParOf" srcId="{6ECE389B-C030-4267-B084-BA1CEE6C3D83}" destId="{7B7E3D6F-D23E-47E2-B529-072D69293857}" srcOrd="1" destOrd="0" presId="urn:microsoft.com/office/officeart/2005/8/layout/chevronAccent+Icon"/>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75571" cy="5508171"/>
        <a:chOff x="0" y="0"/>
        <a:chExt cx="11375571" cy="5508171"/>
      </a:xfrm>
    </dsp:grpSpPr>
    <dsp:sp modelId="{5E1F3534-3899-454F-9DB7-92C82F745C5A}">
      <dsp:nvSpPr>
        <dsp:cNvPr id="3" name="Chevron 2"/>
        <dsp:cNvSpPr/>
      </dsp:nvSpPr>
      <dsp:spPr bwMode="white">
        <a:xfrm>
          <a:off x="0"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0" y="2351818"/>
        <a:ext cx="1667429" cy="643628"/>
      </dsp:txXfrm>
    </dsp:sp>
    <dsp:sp modelId="{BB2810B1-8BD9-4022-A989-B7357D7416C2}">
      <dsp:nvSpPr>
        <dsp:cNvPr id="4" name="Rounded Rectangle 3"/>
        <dsp:cNvSpPr/>
      </dsp:nvSpPr>
      <dsp:spPr bwMode="white">
        <a:xfrm>
          <a:off x="444648"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Data Collection</a:t>
          </a:r>
          <a:endParaRPr>
            <a:solidFill>
              <a:schemeClr val="dk1"/>
            </a:solidFill>
          </a:endParaRPr>
        </a:p>
      </dsp:txBody>
      <dsp:txXfrm>
        <a:off x="444648" y="2512725"/>
        <a:ext cx="1408051" cy="643628"/>
      </dsp:txXfrm>
    </dsp:sp>
    <dsp:sp modelId="{22803AD6-A5BC-40A5-B8CD-3CC1B2D80DD6}">
      <dsp:nvSpPr>
        <dsp:cNvPr id="5" name="Chevron 4"/>
        <dsp:cNvSpPr/>
      </dsp:nvSpPr>
      <dsp:spPr bwMode="white">
        <a:xfrm>
          <a:off x="1904574"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1904574" y="2351818"/>
        <a:ext cx="1667429" cy="643628"/>
      </dsp:txXfrm>
    </dsp:sp>
    <dsp:sp modelId="{BEF684DE-CF90-4256-A3B5-37FC648B9490}">
      <dsp:nvSpPr>
        <dsp:cNvPr id="6" name="Rounded Rectangle 5"/>
        <dsp:cNvSpPr/>
      </dsp:nvSpPr>
      <dsp:spPr bwMode="white">
        <a:xfrm>
          <a:off x="2349222"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Data Pre-Processing</a:t>
          </a:r>
          <a:endParaRPr>
            <a:solidFill>
              <a:schemeClr val="dk1"/>
            </a:solidFill>
          </a:endParaRPr>
        </a:p>
      </dsp:txBody>
      <dsp:txXfrm>
        <a:off x="2349222" y="2512725"/>
        <a:ext cx="1408051" cy="643628"/>
      </dsp:txXfrm>
    </dsp:sp>
    <dsp:sp modelId="{C4BBF8E8-3FC4-480B-9872-15AE2E144120}">
      <dsp:nvSpPr>
        <dsp:cNvPr id="7" name="Chevron 6"/>
        <dsp:cNvSpPr/>
      </dsp:nvSpPr>
      <dsp:spPr bwMode="white">
        <a:xfrm>
          <a:off x="3809149"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3809149" y="2351818"/>
        <a:ext cx="1667429" cy="643628"/>
      </dsp:txXfrm>
    </dsp:sp>
    <dsp:sp modelId="{042F8FAB-617B-4C59-90A0-BF2D86920612}">
      <dsp:nvSpPr>
        <dsp:cNvPr id="8" name="Rounded Rectangle 7"/>
        <dsp:cNvSpPr/>
      </dsp:nvSpPr>
      <dsp:spPr bwMode="white">
        <a:xfrm>
          <a:off x="4253797"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Feature Extraction</a:t>
          </a:r>
          <a:endParaRPr>
            <a:solidFill>
              <a:schemeClr val="dk1"/>
            </a:solidFill>
          </a:endParaRPr>
        </a:p>
      </dsp:txBody>
      <dsp:txXfrm>
        <a:off x="4253797" y="2512725"/>
        <a:ext cx="1408051" cy="643628"/>
      </dsp:txXfrm>
    </dsp:sp>
    <dsp:sp modelId="{793A4C61-449C-4A29-90FB-4FD86B27FB4A}">
      <dsp:nvSpPr>
        <dsp:cNvPr id="9" name="Chevron 8"/>
        <dsp:cNvSpPr/>
      </dsp:nvSpPr>
      <dsp:spPr bwMode="white">
        <a:xfrm>
          <a:off x="5713723"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5713723" y="2351818"/>
        <a:ext cx="1667429" cy="643628"/>
      </dsp:txXfrm>
    </dsp:sp>
    <dsp:sp modelId="{5691B39A-A02D-4137-8822-629671C39D69}">
      <dsp:nvSpPr>
        <dsp:cNvPr id="10" name="Rounded Rectangle 9"/>
        <dsp:cNvSpPr/>
      </dsp:nvSpPr>
      <dsp:spPr bwMode="white">
        <a:xfrm>
          <a:off x="6158371"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Model Training</a:t>
          </a:r>
          <a:endParaRPr>
            <a:solidFill>
              <a:schemeClr val="dk1"/>
            </a:solidFill>
          </a:endParaRPr>
        </a:p>
      </dsp:txBody>
      <dsp:txXfrm>
        <a:off x="6158371" y="2512725"/>
        <a:ext cx="1408051" cy="643628"/>
      </dsp:txXfrm>
    </dsp:sp>
    <dsp:sp modelId="{B147152B-576F-497A-96C8-BE01EC4D7047}">
      <dsp:nvSpPr>
        <dsp:cNvPr id="11" name="Chevron 10"/>
        <dsp:cNvSpPr/>
      </dsp:nvSpPr>
      <dsp:spPr bwMode="white">
        <a:xfrm>
          <a:off x="7618298"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7618298" y="2351818"/>
        <a:ext cx="1667429" cy="643628"/>
      </dsp:txXfrm>
    </dsp:sp>
    <dsp:sp modelId="{D915CF69-E801-44FD-8BB6-63305E444489}">
      <dsp:nvSpPr>
        <dsp:cNvPr id="12" name="Rounded Rectangle 11"/>
        <dsp:cNvSpPr/>
      </dsp:nvSpPr>
      <dsp:spPr bwMode="white">
        <a:xfrm>
          <a:off x="8062945"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Model Evaluation</a:t>
          </a:r>
          <a:endParaRPr>
            <a:solidFill>
              <a:schemeClr val="dk1"/>
            </a:solidFill>
          </a:endParaRPr>
        </a:p>
      </dsp:txBody>
      <dsp:txXfrm>
        <a:off x="8062945" y="2512725"/>
        <a:ext cx="1408051" cy="643628"/>
      </dsp:txXfrm>
    </dsp:sp>
    <dsp:sp modelId="{34763B11-F7BA-4DA0-ACDF-699D03AB8BF7}">
      <dsp:nvSpPr>
        <dsp:cNvPr id="13" name="Chevron 12"/>
        <dsp:cNvSpPr/>
      </dsp:nvSpPr>
      <dsp:spPr bwMode="white">
        <a:xfrm>
          <a:off x="9522872" y="2351818"/>
          <a:ext cx="1667429" cy="643628"/>
        </a:xfrm>
        <a:prstGeom prst="chevron">
          <a:avLst>
            <a:gd name="adj" fmla="val 40000"/>
          </a:avLst>
        </a:prstGeom>
      </dsp:spPr>
      <dsp:style>
        <a:lnRef idx="2">
          <a:schemeClr val="lt1"/>
        </a:lnRef>
        <a:fillRef idx="1">
          <a:schemeClr val="accent1"/>
        </a:fillRef>
        <a:effectRef idx="0">
          <a:scrgbClr r="0" g="0" b="0"/>
        </a:effectRef>
        <a:fontRef idx="minor">
          <a:schemeClr val="lt1"/>
        </a:fontRef>
      </dsp:style>
      <dsp:txXfrm>
        <a:off x="9522872" y="2351818"/>
        <a:ext cx="1667429" cy="643628"/>
      </dsp:txXfrm>
    </dsp:sp>
    <dsp:sp modelId="{7B7E3D6F-D23E-47E2-B529-072D69293857}">
      <dsp:nvSpPr>
        <dsp:cNvPr id="14" name="Rounded Rectangle 13"/>
        <dsp:cNvSpPr/>
      </dsp:nvSpPr>
      <dsp:spPr bwMode="white">
        <a:xfrm>
          <a:off x="9967520" y="2512725"/>
          <a:ext cx="1408051" cy="6436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2456" tIns="92456" rIns="92456" bIns="92456"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a:solidFill>
                <a:schemeClr val="dk1"/>
              </a:solidFill>
            </a:rPr>
            <a:t>Model Deployment</a:t>
          </a:r>
          <a:endParaRPr>
            <a:solidFill>
              <a:schemeClr val="dk1"/>
            </a:solidFill>
          </a:endParaRPr>
        </a:p>
      </dsp:txBody>
      <dsp:txXfrm>
        <a:off x="9967520" y="2512725"/>
        <a:ext cx="1408051" cy="6436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type="chevron" r:blip="" rot="180">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2E92B-C91A-47B4-A05C-041533251A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3E287C-F885-48CA-925D-4D0025D99E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93E287C-F885-48CA-925D-4D0025D99E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92E92B-C91A-47B4-A05C-041533251A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E287C-F885-48CA-925D-4D0025D99E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E287C-F885-48CA-925D-4D0025D99E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92E92B-C91A-47B4-A05C-041533251A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3E287C-F885-48CA-925D-4D0025D99E1A}"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2E92B-C91A-47B4-A05C-041533251A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3E287C-F885-48CA-925D-4D0025D99E1A}"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92E92B-C91A-47B4-A05C-041533251A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9875"/>
            <a:ext cx="9144000" cy="2387600"/>
          </a:xfrm>
        </p:spPr>
        <p:txBody>
          <a:bodyPr>
            <a:normAutofit/>
          </a:bodyPr>
          <a:lstStyle/>
          <a:p>
            <a:pPr algn="ctr"/>
            <a:r>
              <a:rPr lang="en-US" sz="4800" dirty="0"/>
              <a:t>SARCASM DETECTION IN PRODUCT REVIEW FOR SENTIMENT ANALYSIS</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624110"/>
            <a:ext cx="9937069" cy="1280890"/>
          </a:xfrm>
        </p:spPr>
        <p:txBody>
          <a:bodyPr/>
          <a:lstStyle/>
          <a:p>
            <a:pPr algn="ctr"/>
            <a:r>
              <a:rPr lang="en-US" dirty="0"/>
              <a:t>MODELS ACCURACY</a:t>
            </a:r>
            <a:endParaRPr lang="en-US" dirty="0"/>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75857" y="1959423"/>
            <a:ext cx="7826829" cy="4223657"/>
          </a:xfrm>
          <a:ln w="127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CONCLUSION</a:t>
            </a:r>
            <a:endParaRPr lang="en-US" u="sng" dirty="0"/>
          </a:p>
        </p:txBody>
      </p:sp>
      <p:sp>
        <p:nvSpPr>
          <p:cNvPr id="3" name="Content Placeholder 2"/>
          <p:cNvSpPr>
            <a:spLocks noGrp="1"/>
          </p:cNvSpPr>
          <p:nvPr>
            <p:ph idx="1"/>
          </p:nvPr>
        </p:nvSpPr>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Sarcasm detection is an important aspect of sentiment analysis in product reviews as it can significantly affect the overall sentiment of the review. However, detecting sarcasm in text can be challenging due to its implicit nature, making it necessary to develop advanced machine learning models that can accurately identify sarcastic language in product reviews.</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u="sng">
                <a:sym typeface="+mn-ea"/>
              </a:rPr>
              <a:t>REFERENCE</a:t>
            </a:r>
            <a:br>
              <a:rPr lang="en-IN" altLang="en-US" u="sng"/>
            </a:br>
            <a:endParaRPr lang="en-US"/>
          </a:p>
        </p:txBody>
      </p:sp>
      <p:sp>
        <p:nvSpPr>
          <p:cNvPr id="3" name="Content Placeholder 2"/>
          <p:cNvSpPr>
            <a:spLocks noGrp="1"/>
          </p:cNvSpPr>
          <p:nvPr>
            <p:ph idx="1"/>
          </p:nvPr>
        </p:nvSpPr>
        <p:spPr/>
        <p:txBody>
          <a:bodyPr/>
          <a:p>
            <a:r>
              <a:rPr lang="en-US">
                <a:sym typeface="+mn-ea"/>
              </a:rPr>
              <a:t>[</a:t>
            </a:r>
            <a:r>
              <a:rPr lang="en-IN" altLang="en-US">
                <a:sym typeface="+mn-ea"/>
              </a:rPr>
              <a:t>1</a:t>
            </a:r>
            <a:r>
              <a:rPr lang="en-US">
                <a:sym typeface="+mn-ea"/>
              </a:rPr>
              <a:t>] Sentiment Analysis Challenges: A Review by Chandrashekhar Tople and P. B. Dhumne International Journal of Recent Technology and Engineering (IJRTE) ISSN: 2277-3878 (Online), Volume-11 Issue-6, March 2023</a:t>
            </a:r>
            <a:endParaRPr lang="en-US"/>
          </a:p>
          <a:p>
            <a:r>
              <a:rPr lang="en-IN" altLang="en-US">
                <a:sym typeface="+mn-ea"/>
              </a:rPr>
              <a:t>[2]</a:t>
            </a:r>
            <a:r>
              <a:rPr lang="en-US">
                <a:sym typeface="+mn-ea"/>
              </a:rPr>
              <a:t>E-COMMERCE PRODUCT REVIEWS USING SENTIMENTAL ANALYSIS by 1S.Devi , 2S.Bharath Kumar, 3S.Keerthivel ,4S.Ranjith  ISSN: 2320-2882[6] S.R. Srividhya and S. Sangeetha, A Methodology to Detect Fraud Apps Using Sentiment Analysis.</a:t>
            </a:r>
            <a:endParaRPr lang="en-US"/>
          </a:p>
          <a:p>
            <a:r>
              <a:rPr lang="en-IN" altLang="en-US">
                <a:sym typeface="+mn-ea"/>
              </a:rPr>
              <a:t>[3]</a:t>
            </a:r>
            <a:r>
              <a:rPr lang="en-US">
                <a:sym typeface="+mn-ea"/>
              </a:rPr>
              <a:t>https://towardsdatascience.com/a-step-by-step-tutorial-for-conducting-sentiment-analysis-a7190a444366</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33222"/>
            <a:ext cx="10058400" cy="1584800"/>
          </a:xfrm>
        </p:spPr>
        <p:txBody>
          <a:bodyPr>
            <a:normAutofit/>
          </a:bodyPr>
          <a:lstStyle/>
          <a:p>
            <a:pPr algn="ctr"/>
            <a:r>
              <a:rPr lang="en-US" sz="6600" dirty="0"/>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sz="2400" dirty="0">
              <a:latin typeface="Times New Roman" panose="02020603050405020304" pitchFamily="18" charset="0"/>
              <a:cs typeface="Times New Roman" panose="02020603050405020304" pitchFamily="18" charset="0"/>
            </a:endParaRPr>
          </a:p>
          <a:p>
            <a:r>
              <a:rPr lang="en-US" dirty="0"/>
              <a:t>Sentiment Analysis is the process of analyzing product reviews to determine the sentiment or opinion expressed by customers.</a:t>
            </a:r>
            <a:endParaRPr lang="en-US" dirty="0"/>
          </a:p>
          <a:p>
            <a:r>
              <a:rPr lang="en-US" dirty="0"/>
              <a:t>It involves examining the text of reviews to classify them as positive, negative, or neutral.</a:t>
            </a:r>
            <a:endParaRPr lang="en-US" dirty="0"/>
          </a:p>
          <a:p>
            <a:r>
              <a:rPr lang="en-US" dirty="0"/>
              <a:t>Sarcasm detection in product reviews is a specialized aspect of sentiment analysis.</a:t>
            </a:r>
            <a:endParaRPr lang="en-US" dirty="0"/>
          </a:p>
          <a:p>
            <a:r>
              <a:rPr lang="en-US" dirty="0"/>
              <a:t>The detection of sarcasm in product reviews contributes to a better understanding of customer sentiments and preferences.</a:t>
            </a:r>
            <a:endParaRPr lang="en-US" dirty="0"/>
          </a:p>
          <a:p>
            <a:r>
              <a:rPr lang="en-US" dirty="0"/>
              <a:t>By identifying sarcasm, it ensures a more comprehensive and accurate analysis of customer opinions.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OBJECTIVES</a:t>
            </a:r>
            <a:endParaRPr lang="en-US" dirty="0"/>
          </a:p>
        </p:txBody>
      </p:sp>
      <p:sp>
        <p:nvSpPr>
          <p:cNvPr id="3" name="Content Placeholder 2"/>
          <p:cNvSpPr>
            <a:spLocks noGrp="1"/>
          </p:cNvSpPr>
          <p:nvPr>
            <p:ph idx="1"/>
          </p:nvPr>
        </p:nvSpPr>
        <p:spPr/>
        <p:txBody>
          <a:bodyPr/>
          <a:lstStyle/>
          <a:p>
            <a:r>
              <a:rPr lang="en-US" dirty="0"/>
              <a:t>Improve accuracy.</a:t>
            </a:r>
            <a:endParaRPr lang="en-US" dirty="0"/>
          </a:p>
          <a:p>
            <a:r>
              <a:rPr lang="en-US" dirty="0"/>
              <a:t>Identify Sarcastic Comments.</a:t>
            </a:r>
            <a:endParaRPr lang="en-US" dirty="0"/>
          </a:p>
          <a:p>
            <a:r>
              <a:rPr lang="en-US" dirty="0"/>
              <a:t>It aims to identify sarcastic comments or reviews where the writer's true sentiment contradicts their expressed opinion.</a:t>
            </a:r>
            <a:endParaRPr lang="en-US" dirty="0"/>
          </a:p>
          <a:p>
            <a:r>
              <a:rPr lang="en-US" dirty="0"/>
              <a:t>The goal is to enhance the accuracy of sentiment analysis.</a:t>
            </a:r>
            <a:endParaRPr lang="en-US" dirty="0"/>
          </a:p>
          <a:p>
            <a:r>
              <a:rPr lang="en-US" dirty="0"/>
              <a:t>To develop a platform for analyzing the sentiment in product reviews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PROBLEM STATEMENT</a:t>
            </a:r>
            <a:endParaRPr lang="en-US" u="sng" dirty="0"/>
          </a:p>
        </p:txBody>
      </p:sp>
      <p:sp>
        <p:nvSpPr>
          <p:cNvPr id="3" name="Content Placeholder 2"/>
          <p:cNvSpPr>
            <a:spLocks noGrp="1"/>
          </p:cNvSpPr>
          <p:nvPr>
            <p:ph idx="1"/>
          </p:nvPr>
        </p:nvSpPr>
        <p:spPr/>
        <p:txBody>
          <a:bodyPr>
            <a:normAutofit fontScale="92500"/>
          </a:bodyPr>
          <a:lstStyle/>
          <a:p>
            <a:endParaRPr lang="en-US" sz="2800" dirty="0"/>
          </a:p>
          <a:p>
            <a:r>
              <a:rPr lang="en-US" sz="2800" dirty="0"/>
              <a:t>The issue with sarcasm detection is that it can lead to inaccurate analysis and understanding of the intended meaning of the communication</a:t>
            </a:r>
            <a:endParaRPr lang="en-US" sz="2800" dirty="0"/>
          </a:p>
          <a:p>
            <a:r>
              <a:rPr lang="en-US" sz="2800" dirty="0"/>
              <a:t>The challenge is to develop techniques and models to detect sarcasm in product reviews accurately, to ensure the sentiment analysis of product reviews is reliable and reflects the true opinion of customers.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624110"/>
            <a:ext cx="10992983" cy="1280890"/>
          </a:xfrm>
        </p:spPr>
        <p:txBody>
          <a:bodyPr/>
          <a:lstStyle/>
          <a:p>
            <a:pPr algn="ctr"/>
            <a:r>
              <a:rPr lang="en-US" b="1" i="1" u="sng" dirty="0"/>
              <a:t>METHODOLOGY</a:t>
            </a:r>
            <a:endParaRPr lang="en-US" b="1" i="1" u="sng" dirty="0"/>
          </a:p>
        </p:txBody>
      </p:sp>
      <p:graphicFrame>
        <p:nvGraphicFramePr>
          <p:cNvPr id="7" name="Diagram 6"/>
          <p:cNvGraphicFramePr/>
          <p:nvPr/>
        </p:nvGraphicFramePr>
        <p:xfrm>
          <a:off x="360817" y="1264555"/>
          <a:ext cx="11375571" cy="55081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EXPECTED OUTCOME</a:t>
            </a:r>
            <a:endParaRPr lang="en-US" u="sng" dirty="0"/>
          </a:p>
        </p:txBody>
      </p:sp>
      <p:sp>
        <p:nvSpPr>
          <p:cNvPr id="3" name="Content Placeholder 2"/>
          <p:cNvSpPr>
            <a:spLocks noGrp="1"/>
          </p:cNvSpPr>
          <p:nvPr>
            <p:ph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improve accuracy.</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Identify Sarcastic Comments.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Help businesses understand their customers' needs and preferences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Classify the sentiment as either positive or negative depending on the overall sentiment</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407" y="569680"/>
            <a:ext cx="8911687" cy="889004"/>
          </a:xfrm>
        </p:spPr>
        <p:txBody>
          <a:bodyPr/>
          <a:lstStyle/>
          <a:p>
            <a:r>
              <a:rPr lang="en-US" dirty="0"/>
              <a:t>LOGISTIC REGRESSION</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921829" y="1905000"/>
            <a:ext cx="5982653" cy="4328890"/>
          </a:xfrm>
          <a:ln w="28575">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52" y="1905000"/>
            <a:ext cx="5360022" cy="4328890"/>
          </a:xfrm>
          <a:prstGeom prst="rect">
            <a:avLst/>
          </a:prstGeom>
          <a:ln w="1905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6849" y="1904999"/>
            <a:ext cx="5823581" cy="4593771"/>
          </a:xfrm>
          <a:ln w="19050">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451" y="1905000"/>
            <a:ext cx="5506218" cy="4593770"/>
          </a:xfrm>
          <a:prstGeom prst="rect">
            <a:avLst/>
          </a:prstGeom>
          <a:ln w="2857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5473" y="1631637"/>
            <a:ext cx="5288870" cy="4477375"/>
          </a:xfrm>
          <a:ln w="12700">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256" y="1631637"/>
            <a:ext cx="5890269" cy="4477375"/>
          </a:xfrm>
          <a:prstGeom prst="rect">
            <a:avLst/>
          </a:prstGeom>
          <a:ln w="12700">
            <a:solidFill>
              <a:schemeClr val="tx1"/>
            </a:solid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2486</Words>
  <Application>WPS Presentation</Application>
  <PresentationFormat>Widescreen</PresentationFormat>
  <Paragraphs>54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SARCASM DETECTION IN PRODUCT REVIEW FOR SENTIMENT ANALYSIS</vt:lpstr>
      <vt:lpstr>INTRODUCTION</vt:lpstr>
      <vt:lpstr>OBJECTIVES</vt:lpstr>
      <vt:lpstr>PROBLEM STATEMENT</vt:lpstr>
      <vt:lpstr>METHODOLOGY</vt:lpstr>
      <vt:lpstr>EXPECTED OUTCOME</vt:lpstr>
      <vt:lpstr>LOGISTIC REGRESSION</vt:lpstr>
      <vt:lpstr>SUPPORT VECTOR MACHINE</vt:lpstr>
      <vt:lpstr>RANDOM FOREST</vt:lpstr>
      <vt:lpstr>MODELS ACCURACY</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IN PRODUCT RIVIEW FOR SENTIMENT ANALYSIS</dc:title>
  <dc:creator>Doly chakravartty</dc:creator>
  <cp:lastModifiedBy>Dijumoni Ray</cp:lastModifiedBy>
  <cp:revision>5</cp:revision>
  <dcterms:created xsi:type="dcterms:W3CDTF">2023-04-17T18:54:00Z</dcterms:created>
  <dcterms:modified xsi:type="dcterms:W3CDTF">2023-06-14T13:08:09Z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73810DA9389B48F7B49E4881FA7E6D81</vt:lpwstr>
  </property>
  <property fmtid="{D5CDD505-2E9C-101B-9397-08002B2CF9AE}" pid="3" name="KSOProductBuildVer">
    <vt:lpwstr>1033-11.2.0.11537</vt:lpwstr>
  </property>
</Properties>
</file>