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1" r:id="rId3"/>
    <p:sldId id="259" r:id="rId4"/>
    <p:sldId id="283" r:id="rId5"/>
    <p:sldId id="281" r:id="rId6"/>
    <p:sldId id="263" r:id="rId7"/>
    <p:sldId id="282" r:id="rId8"/>
    <p:sldId id="280" r:id="rId9"/>
  </p:sldIdLst>
  <p:sldSz cx="9144000" cy="5143500" type="screen16x9"/>
  <p:notesSz cx="6858000" cy="9144000"/>
  <p:embeddedFontLst>
    <p:embeddedFont>
      <p:font typeface="Nixie One" charset="0"/>
      <p:regular r:id="rId11"/>
    </p:embeddedFont>
    <p:embeddedFont>
      <p:font typeface="Montserrat" charset="0"/>
      <p:regular r:id="rId12"/>
      <p:bold r:id="rId13"/>
      <p:italic r:id="rId14"/>
      <p:boldItalic r:id="rId15"/>
    </p:embeddedFont>
    <p:embeddedFont>
      <p:font typeface="Helvetica Neue" charset="0"/>
      <p:regular r:id="rId16"/>
      <p:bold r:id="rId17"/>
      <p:italic r:id="rId18"/>
      <p:boldItalic r:id="rId19"/>
    </p:embeddedFont>
    <p:embeddedFont>
      <p:font typeface="Muli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F49FEA-A8DC-4CDF-ADF0-F4EEC92C7CAB}">
  <a:tblStyle styleId="{51F49FEA-A8DC-4CDF-ADF0-F4EEC92C7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2514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609600" y="19918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bg1">
                    <a:lumMod val="95000"/>
                  </a:schemeClr>
                </a:solidFill>
                <a:latin typeface="Montserrat" charset="0"/>
              </a:rPr>
              <a:t>Giới thiệu theme Flatsome</a:t>
            </a:r>
            <a:endParaRPr sz="4000" b="1" dirty="0">
              <a:solidFill>
                <a:schemeClr val="bg1">
                  <a:lumMod val="95000"/>
                </a:schemeClr>
              </a:solidFill>
              <a:latin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43243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" charset="0"/>
              </a:rPr>
              <a:t>Nội dung:</a:t>
            </a:r>
            <a:endParaRPr dirty="0">
              <a:latin typeface="Montserrat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1. Flatsome là gì?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2</a:t>
            </a:r>
            <a:r>
              <a:rPr lang="en" dirty="0" smtClean="0"/>
              <a:t>.Tính năng của Flatsome.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3. Demo.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Montserrat" charset="0"/>
              </a:rPr>
              <a:t>Theme Flatsome là gì?</a:t>
            </a:r>
            <a:endParaRPr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219200" y="1504950"/>
            <a:ext cx="35052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Flatsome 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là một theme bán hàng có khả năng tùy biến </a:t>
            </a:r>
            <a:r>
              <a:rPr lang="en-US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cao.</a:t>
            </a:r>
            <a:endParaRPr lang="en-US" sz="1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Montserrat" charset="0"/>
            </a:endParaRPr>
          </a:p>
          <a:p>
            <a:r>
              <a:rPr lang="en-US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Điểm nổi 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bật chính là theme tương đối nhẹ và tải </a:t>
            </a:r>
            <a:r>
              <a:rPr lang="en-US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nhanh.</a:t>
            </a:r>
            <a:endParaRPr lang="en-US" sz="1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Montserrat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268245" y="514350"/>
            <a:ext cx="6858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>
                <a:solidFill>
                  <a:schemeClr val="bg1"/>
                </a:solidFill>
                <a:latin typeface="Montserrat" charset="0"/>
              </a:rPr>
              <a:t>Theme Flatsome là gì?</a:t>
            </a:r>
            <a:endParaRPr sz="3600"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Flatsome | Theme WordPress bán hàng số 1: Chuẩn SEO - Đẹp - Nh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33550"/>
            <a:ext cx="370114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7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33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Montserrat" charset="0"/>
              </a:rPr>
              <a:t>Các tính năng của Flatsome</a:t>
            </a:r>
            <a:endParaRPr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52600" y="1352550"/>
            <a:ext cx="55050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pc="-1" dirty="0" smtClean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Xây </a:t>
            </a:r>
            <a:r>
              <a:rPr lang="en-US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dựng được mọi thứ theo ý </a:t>
            </a:r>
            <a:r>
              <a:rPr lang="en-US" spc="-1" dirty="0" smtClean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thích.</a:t>
            </a:r>
            <a:endParaRPr lang="en-US" sz="1800" spc="-1" dirty="0">
              <a:solidFill>
                <a:schemeClr val="bg1">
                  <a:lumMod val="95000"/>
                </a:schemeClr>
              </a:solidFill>
              <a:uFill>
                <a:solidFill>
                  <a:srgbClr val="FFFFFF"/>
                </a:solidFill>
              </a:uFill>
              <a:latin typeface="Montserrat" charset="0"/>
            </a:endParaRPr>
          </a:p>
          <a:p>
            <a:r>
              <a:rPr lang="en-US" spc="-1" dirty="0" smtClean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Không </a:t>
            </a:r>
            <a:r>
              <a:rPr lang="en-US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giới hạn tính </a:t>
            </a:r>
            <a:r>
              <a:rPr lang="en-US" spc="-1" dirty="0" smtClean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năng.</a:t>
            </a:r>
            <a:endParaRPr lang="en-US" sz="1800" spc="-1" dirty="0">
              <a:solidFill>
                <a:schemeClr val="bg1">
                  <a:lumMod val="95000"/>
                </a:schemeClr>
              </a:solidFill>
              <a:uFill>
                <a:solidFill>
                  <a:srgbClr val="FFFFFF"/>
                </a:solidFill>
              </a:uFill>
              <a:latin typeface="Montserrat" charset="0"/>
            </a:endParaRPr>
          </a:p>
          <a:p>
            <a:r>
              <a:rPr lang="en-US" spc="-1" dirty="0" smtClean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Tốc </a:t>
            </a:r>
            <a:r>
              <a:rPr lang="en-US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độ được tối ưu vượt </a:t>
            </a:r>
            <a:r>
              <a:rPr lang="en-US" spc="-1" dirty="0" smtClean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trội.</a:t>
            </a:r>
            <a:endParaRPr lang="en-US" sz="1800" spc="-1" dirty="0">
              <a:solidFill>
                <a:schemeClr val="bg1">
                  <a:lumMod val="95000"/>
                </a:schemeClr>
              </a:solidFill>
              <a:uFill>
                <a:solidFill>
                  <a:srgbClr val="FFFFFF"/>
                </a:solidFill>
              </a:uFill>
              <a:latin typeface="Montserrat" charset="0"/>
            </a:endParaRPr>
          </a:p>
          <a:p>
            <a:r>
              <a:rPr lang="en-US" spc="-1" dirty="0" smtClean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Nhiều </a:t>
            </a:r>
            <a:r>
              <a:rPr lang="en-US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thiết kế độc </a:t>
            </a:r>
            <a:r>
              <a:rPr lang="en-US" spc="-1" dirty="0" smtClean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đáo.</a:t>
            </a:r>
            <a:endParaRPr lang="en-US" sz="1800" spc="-1" dirty="0">
              <a:solidFill>
                <a:schemeClr val="bg1">
                  <a:lumMod val="95000"/>
                </a:schemeClr>
              </a:solidFill>
              <a:uFill>
                <a:solidFill>
                  <a:srgbClr val="FFFFFF"/>
                </a:solidFill>
              </a:uFill>
              <a:latin typeface="Montserrat" charset="0"/>
            </a:endParaRPr>
          </a:p>
          <a:p>
            <a:r>
              <a:rPr lang="en-US" spc="-1" dirty="0" smtClean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Được </a:t>
            </a:r>
            <a:r>
              <a:rPr lang="en-US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cập nhật liên </a:t>
            </a:r>
            <a:r>
              <a:rPr lang="en-US" spc="-1" dirty="0" smtClean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tục.</a:t>
            </a:r>
            <a:endParaRPr lang="en-US" sz="1800" spc="-1" dirty="0">
              <a:solidFill>
                <a:schemeClr val="bg1">
                  <a:lumMod val="95000"/>
                </a:schemeClr>
              </a:solidFill>
              <a:uFill>
                <a:solidFill>
                  <a:srgbClr val="FFFFFF"/>
                </a:solidFill>
              </a:uFill>
              <a:latin typeface="Montserrat" charset="0"/>
            </a:endParaRPr>
          </a:p>
          <a:p>
            <a:r>
              <a:rPr lang="en-US" spc="-1" dirty="0" smtClean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Được </a:t>
            </a:r>
            <a:r>
              <a:rPr lang="en-US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tối ưu hóa cho thiết bị di </a:t>
            </a:r>
            <a:r>
              <a:rPr lang="en-US" spc="-1" dirty="0" smtClean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" charset="0"/>
              </a:rPr>
              <a:t>động.</a:t>
            </a:r>
            <a:endParaRPr lang="en-US" sz="1800" spc="-1" dirty="0">
              <a:solidFill>
                <a:schemeClr val="bg1">
                  <a:lumMod val="95000"/>
                </a:schemeClr>
              </a:solidFill>
              <a:uFill>
                <a:solidFill>
                  <a:srgbClr val="FFFFFF"/>
                </a:solidFill>
              </a:uFill>
              <a:latin typeface="Montserrat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Montserrat" charset="0"/>
            </a:endParaRPr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828800" y="514350"/>
            <a:ext cx="6858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>
                <a:solidFill>
                  <a:schemeClr val="bg1"/>
                </a:solidFill>
                <a:latin typeface="Montserrat" charset="0"/>
              </a:rPr>
              <a:t>Các tính năng của Flatsome</a:t>
            </a:r>
            <a:endParaRPr sz="3600"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  <a:latin typeface="Montserrat" charset="0"/>
              </a:rPr>
              <a:t>Demo</a:t>
            </a:r>
            <a:endParaRPr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dirty="0"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126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Nixie One</vt:lpstr>
      <vt:lpstr>Montserrat</vt:lpstr>
      <vt:lpstr>Helvetica Neue</vt:lpstr>
      <vt:lpstr>Muli</vt:lpstr>
      <vt:lpstr>Imogen template</vt:lpstr>
      <vt:lpstr>Giới thiệu theme Flatsome</vt:lpstr>
      <vt:lpstr>Nội dung:</vt:lpstr>
      <vt:lpstr>Theme Flatsome là gì?</vt:lpstr>
      <vt:lpstr>Theme Flatsome là gì?</vt:lpstr>
      <vt:lpstr>Các tính năng của Flatsome</vt:lpstr>
      <vt:lpstr>Các tính năng của Flatsome</vt:lpstr>
      <vt:lpstr>Demo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Sử dụng theme flatsome cho website Wordpress</dc:title>
  <cp:lastModifiedBy>Windows 10 Standard</cp:lastModifiedBy>
  <cp:revision>3</cp:revision>
  <dcterms:modified xsi:type="dcterms:W3CDTF">2020-10-12T10:12:29Z</dcterms:modified>
</cp:coreProperties>
</file>